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45"/>
  </p:normalViewPr>
  <p:slideViewPr>
    <p:cSldViewPr snapToGrid="0">
      <p:cViewPr varScale="1">
        <p:scale>
          <a:sx n="138" d="100"/>
          <a:sy n="138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AC7A-025C-1BF1-9D38-18FFB06B4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3C369-49F2-9DEA-5263-2C3DDDB62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9C5C-F1A8-40C3-EAC3-C88A58FA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F431-B21A-E29E-67CC-320EF7C1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4E1B-7279-A676-E896-DF879D91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4391-0890-9238-4308-D12C77C1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70918-0449-521A-29D5-B7B19E83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C1F1-831E-2F19-71FC-957A65B2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F30E-6329-52F7-D23C-94E93483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FA994-CA95-48C4-95AB-B9897067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9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189E-6416-81C3-93A9-04B3AA90A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EEECE-7174-064B-1251-1F9ECCD8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9CD8F-43FD-D334-D38C-1C8FD243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6E19-AA4B-F3AA-E494-1776E31B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C78-D06E-F3F6-AFB4-7FE65278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BA88-A49F-9814-1043-8F166F76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7CE8-E1C6-0A00-E1BB-90FCD2F4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70148-A4F7-A82D-867D-E84AEB2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3F16-6801-0EEB-95C7-696ADDB6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FAD-F457-1A1A-5344-687E01A7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3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1BCB-E924-E40A-99C8-A13530FB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A255-2309-93F4-DD79-0966C48F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7344-0A17-B112-A697-CF6916CE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422C-9B87-6353-320A-C7F22C87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8D92A-1ABD-2326-9996-77D67FCA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47D1-EC66-DB6B-490A-219CEC95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A80E-A0B7-1B7E-99B2-D545EDBBD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09325-C9B9-A6D0-7F12-1EBE1273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65A56-54EE-86D0-0DBF-073EF7C0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A6F86-EEB2-E1B0-7287-6D97A16F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D6F94-78EB-5B93-86AC-19E6085D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2857-FD51-4195-5370-D2032EF4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F167-02C3-0D39-6AEF-CEB3BBF6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B43CC-6190-ED9E-F568-B6D723E7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EB062-4A99-B945-2351-0F18D863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3663C-36FB-CE68-A1B3-2B9CF624F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A4DEE-D9D9-8188-4B94-D031ED92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4C5E6-7BE2-118F-3B28-11C5E27B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3047-E468-BB4D-9D73-D735342A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0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1139-B8B9-D51B-B9B3-0297EA11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BB35D-C217-7DB7-6B2C-7DF620E2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04AC8-23CC-048B-0DE7-3B0817A5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324F0-4F93-5AA1-3A6A-6F127D82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729F3-E548-D5D6-D3CA-B2F56500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78561-C109-49C9-4512-DC877927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8B2CB-FC2F-32B4-97EA-2B789811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2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1A44-D654-B483-6F58-21F97821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ABB6-9B09-1E0D-D412-5F545A056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6364D-F4B3-65E9-A9B6-549726DA5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2F714-85CA-B014-BF83-97B962BE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C7F71-CAF4-2EDA-547D-E27E6078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1859E-9745-1EBA-A71F-0DB3896D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37ED-F89A-3C42-8CB0-9C985B2A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D3FA9-81F4-63DE-5F17-F1420EF35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F44E8-3320-12DF-86D5-0E1956CD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0A22-CCB2-DA82-5B4C-18A58CDA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D4B55-6154-C484-619B-E7C7C83B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B4CB3-F000-7904-7FC2-36D9C9E5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5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7E34D-48C7-F263-3817-A4F19029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BBC1E-1BB6-14B3-14CA-D417D3D8B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5FFF-A61C-7723-3E68-4D587EC19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FC274-C664-3545-B1EF-2EF1C5269AC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AE2E-ECCF-DFDF-2D61-5B30EF10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D5C5-6B9B-4267-E0DC-AEA4BAB58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A9FCB-E8FF-2040-A602-15E739C1A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2C793D-9C76-B847-65FD-74B7B3CE3210}"/>
              </a:ext>
            </a:extLst>
          </p:cNvPr>
          <p:cNvSpPr/>
          <p:nvPr/>
        </p:nvSpPr>
        <p:spPr>
          <a:xfrm>
            <a:off x="3592945" y="797009"/>
            <a:ext cx="2429163" cy="4815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0C893-A434-E491-5230-A08DB23F2A55}"/>
              </a:ext>
            </a:extLst>
          </p:cNvPr>
          <p:cNvSpPr/>
          <p:nvPr/>
        </p:nvSpPr>
        <p:spPr>
          <a:xfrm>
            <a:off x="494270" y="797009"/>
            <a:ext cx="1680517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D1AB78-4395-1936-54D2-2ACA6CAEA566}"/>
              </a:ext>
            </a:extLst>
          </p:cNvPr>
          <p:cNvSpPr/>
          <p:nvPr/>
        </p:nvSpPr>
        <p:spPr>
          <a:xfrm>
            <a:off x="516986" y="4256898"/>
            <a:ext cx="1657801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Datasets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3DDEA-4C58-D610-3943-C7B7D7C3BB2F}"/>
              </a:ext>
            </a:extLst>
          </p:cNvPr>
          <p:cNvSpPr/>
          <p:nvPr/>
        </p:nvSpPr>
        <p:spPr>
          <a:xfrm>
            <a:off x="494269" y="1890579"/>
            <a:ext cx="1680519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AD51AF-7508-FAB0-5512-BF9C8A4FF283}"/>
              </a:ext>
            </a:extLst>
          </p:cNvPr>
          <p:cNvSpPr/>
          <p:nvPr/>
        </p:nvSpPr>
        <p:spPr>
          <a:xfrm>
            <a:off x="516986" y="5408135"/>
            <a:ext cx="1657800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A0921-32D0-F2BC-50C4-F61ADAFD684B}"/>
              </a:ext>
            </a:extLst>
          </p:cNvPr>
          <p:cNvSpPr/>
          <p:nvPr/>
        </p:nvSpPr>
        <p:spPr>
          <a:xfrm>
            <a:off x="3949854" y="1581663"/>
            <a:ext cx="1680519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Tamil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13BE96-2FE1-8791-9BBF-55EE6E74BBCF}"/>
              </a:ext>
            </a:extLst>
          </p:cNvPr>
          <p:cNvSpPr/>
          <p:nvPr/>
        </p:nvSpPr>
        <p:spPr>
          <a:xfrm>
            <a:off x="3901609" y="4368116"/>
            <a:ext cx="1680519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Tamil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Mirstral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C2E350-1EC6-FF53-2F0A-252FC8376946}"/>
              </a:ext>
            </a:extLst>
          </p:cNvPr>
          <p:cNvSpPr/>
          <p:nvPr/>
        </p:nvSpPr>
        <p:spPr>
          <a:xfrm>
            <a:off x="505627" y="3073738"/>
            <a:ext cx="1680518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GPT-4o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05EE88-8382-3B36-2803-E9CA6932916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334529" y="1402490"/>
            <a:ext cx="0" cy="48808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A21780-A47F-C51A-FEC5-55B101F5AEF5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1334529" y="2496060"/>
            <a:ext cx="11357" cy="5776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D8BD48-83D4-62B0-1239-2064CB1CA847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1345886" y="3679219"/>
            <a:ext cx="1" cy="57767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A767AD-52FD-A4ED-7E85-3525C5A69E6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1345886" y="4862379"/>
            <a:ext cx="1" cy="54575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4DAC496-57D9-01A9-C10E-B3ECCB17BEE2}"/>
              </a:ext>
            </a:extLst>
          </p:cNvPr>
          <p:cNvSpPr/>
          <p:nvPr/>
        </p:nvSpPr>
        <p:spPr>
          <a:xfrm>
            <a:off x="7308952" y="420130"/>
            <a:ext cx="2135221" cy="109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Tamil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collected dataset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1D1F16-4566-2A2C-EBDB-A2D9F43B8A15}"/>
              </a:ext>
            </a:extLst>
          </p:cNvPr>
          <p:cNvSpPr/>
          <p:nvPr/>
        </p:nvSpPr>
        <p:spPr>
          <a:xfrm>
            <a:off x="7308952" y="2007971"/>
            <a:ext cx="2135223" cy="963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Tamil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augmented dataset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7492D-BB23-E0CA-F867-6CA4559D9E8F}"/>
              </a:ext>
            </a:extLst>
          </p:cNvPr>
          <p:cNvSpPr/>
          <p:nvPr/>
        </p:nvSpPr>
        <p:spPr>
          <a:xfrm>
            <a:off x="7308951" y="3468127"/>
            <a:ext cx="2135221" cy="109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Tamil Mistral with collected dataset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B854EF-167A-F6D7-7391-91C05EB7DB41}"/>
              </a:ext>
            </a:extLst>
          </p:cNvPr>
          <p:cNvSpPr/>
          <p:nvPr/>
        </p:nvSpPr>
        <p:spPr>
          <a:xfrm>
            <a:off x="7308950" y="5078627"/>
            <a:ext cx="2135221" cy="1091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Tamil Mistral with augmented dataset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1E5711-40E8-048D-7103-47F7ECFAC82E}"/>
              </a:ext>
            </a:extLst>
          </p:cNvPr>
          <p:cNvSpPr/>
          <p:nvPr/>
        </p:nvSpPr>
        <p:spPr>
          <a:xfrm>
            <a:off x="10195805" y="2862646"/>
            <a:ext cx="1680519" cy="605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660CC36-EABF-C116-0E51-9C74ACA213E5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5582128" y="4013883"/>
            <a:ext cx="1726823" cy="65697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1370CDE7-777D-6CB7-17EA-49F825347BC4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5582128" y="4670857"/>
            <a:ext cx="1726822" cy="95352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C4C3B0D-FA4F-C424-0CFF-19D22718C591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0373" y="1884404"/>
            <a:ext cx="1678579" cy="60548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E289AD81-5F2C-3AA8-7FBD-B0F5108C3FF9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5630373" y="965886"/>
            <a:ext cx="1678579" cy="91851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8E32E63B-3D33-53B6-45E6-6B4F268FD03D}"/>
              </a:ext>
            </a:extLst>
          </p:cNvPr>
          <p:cNvCxnSpPr>
            <a:cxnSpLocks/>
            <a:stCxn id="31" idx="3"/>
            <a:endCxn id="45" idx="1"/>
          </p:cNvCxnSpPr>
          <p:nvPr/>
        </p:nvCxnSpPr>
        <p:spPr>
          <a:xfrm>
            <a:off x="9444173" y="965886"/>
            <a:ext cx="751632" cy="219950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B23F658D-D28E-0E9B-4FF8-713FD9898FE1}"/>
              </a:ext>
            </a:extLst>
          </p:cNvPr>
          <p:cNvCxnSpPr>
            <a:stCxn id="32" idx="3"/>
          </p:cNvCxnSpPr>
          <p:nvPr/>
        </p:nvCxnSpPr>
        <p:spPr>
          <a:xfrm flipV="1">
            <a:off x="9444175" y="2489883"/>
            <a:ext cx="375814" cy="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77057CA-4D53-2AD6-0BFA-1AB35ACB982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9444172" y="3165386"/>
            <a:ext cx="375817" cy="84849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A9E95F39-CB60-46A3-13AB-5BE6D451E73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9444171" y="3968058"/>
            <a:ext cx="375818" cy="165632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C74731F-27D0-0D3E-374A-D04B32C0D7C5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174786" y="3204521"/>
            <a:ext cx="1418159" cy="25063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8BC67D5-D6D3-0CE0-744D-E23EE06B829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74788" y="2193320"/>
            <a:ext cx="1418157" cy="558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11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Manikandan Venkatraman</dc:creator>
  <cp:lastModifiedBy>Manikandan Venkatraman</cp:lastModifiedBy>
  <cp:revision>3</cp:revision>
  <dcterms:created xsi:type="dcterms:W3CDTF">2025-02-08T08:31:35Z</dcterms:created>
  <dcterms:modified xsi:type="dcterms:W3CDTF">2025-02-15T13:07:41Z</dcterms:modified>
</cp:coreProperties>
</file>