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814" autoAdjust="0"/>
    <p:restoredTop sz="89424" autoAdjust="0"/>
  </p:normalViewPr>
  <p:slideViewPr>
    <p:cSldViewPr snapToGrid="0">
      <p:cViewPr varScale="1">
        <p:scale>
          <a:sx n="102" d="100"/>
          <a:sy n="102" d="100"/>
        </p:scale>
        <p:origin x="16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E422A-B763-4B25-8D4D-FCA13C9C82CB}" type="datetimeFigureOut">
              <a:rPr lang="en-AU" smtClean="0"/>
              <a:t>20/01/2022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1C5F17-40FD-48DE-A6B3-14E3ACECFCEE}" type="slidenum">
              <a:rPr lang="en-AU" smtClean="0"/>
              <a:t>‹#›</a:t>
            </a:fld>
            <a:endParaRPr lang="en-AU"/>
          </a:p>
        </p:txBody>
      </p:sp>
    </p:spTree>
    <p:extLst>
      <p:ext uri="{BB962C8B-B14F-4D97-AF65-F5344CB8AC3E}">
        <p14:creationId xmlns:p14="http://schemas.microsoft.com/office/powerpoint/2010/main" val="3203463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everyone, I’m your Unity certified instructor, Myles, and in this video course I’ll be showing you how Pathfinding with </a:t>
            </a:r>
            <a:r>
              <a:rPr lang="en-US" dirty="0" err="1"/>
              <a:t>Navmesh</a:t>
            </a:r>
            <a:r>
              <a:rPr lang="en-US"/>
              <a:t> works - </a:t>
            </a:r>
            <a:r>
              <a:rPr lang="en-US" dirty="0"/>
              <a:t>in Unity </a:t>
            </a:r>
          </a:p>
          <a:p>
            <a:endParaRPr lang="en-US" dirty="0"/>
          </a:p>
          <a:p>
            <a:r>
              <a:rPr lang="en-US" dirty="0"/>
              <a:t>The A * algorithm calculates the shortest path between two points by reading the cost of each cell and picking the cheapest one to move to next. </a:t>
            </a:r>
          </a:p>
          <a:p>
            <a:r>
              <a:rPr lang="en-US" dirty="0"/>
              <a:t>This process is repeated until the destination is reached.</a:t>
            </a:r>
          </a:p>
          <a:p>
            <a:endParaRPr lang="en-AU" dirty="0"/>
          </a:p>
        </p:txBody>
      </p:sp>
      <p:sp>
        <p:nvSpPr>
          <p:cNvPr id="4" name="Slide Number Placeholder 3"/>
          <p:cNvSpPr>
            <a:spLocks noGrp="1"/>
          </p:cNvSpPr>
          <p:nvPr>
            <p:ph type="sldNum" sz="quarter" idx="5"/>
          </p:nvPr>
        </p:nvSpPr>
        <p:spPr/>
        <p:txBody>
          <a:bodyPr/>
          <a:lstStyle/>
          <a:p>
            <a:fld id="{BE1C5F17-40FD-48DE-A6B3-14E3ACECFCEE}" type="slidenum">
              <a:rPr lang="en-AU" smtClean="0"/>
              <a:t>1</a:t>
            </a:fld>
            <a:endParaRPr lang="en-AU"/>
          </a:p>
        </p:txBody>
      </p:sp>
    </p:spTree>
    <p:extLst>
      <p:ext uri="{BB962C8B-B14F-4D97-AF65-F5344CB8AC3E}">
        <p14:creationId xmlns:p14="http://schemas.microsoft.com/office/powerpoint/2010/main" val="175045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useful in a lot of ways especially in video games. Let’s say you want the character in your game to move to the location of a mouse click. This is pretty easy when the path is a straight line but what if there is obstacles in the way such as rocks and trees in an exterior environment or furniture if it’s an interior environment. The character should be able to maneuver around these obstacles and still reach the destination of the mouse click in the shortest time.</a:t>
            </a:r>
            <a:endParaRPr lang="en-AU" dirty="0"/>
          </a:p>
        </p:txBody>
      </p:sp>
      <p:sp>
        <p:nvSpPr>
          <p:cNvPr id="4" name="Slide Number Placeholder 3"/>
          <p:cNvSpPr>
            <a:spLocks noGrp="1"/>
          </p:cNvSpPr>
          <p:nvPr>
            <p:ph type="sldNum" sz="quarter" idx="5"/>
          </p:nvPr>
        </p:nvSpPr>
        <p:spPr/>
        <p:txBody>
          <a:bodyPr/>
          <a:lstStyle/>
          <a:p>
            <a:fld id="{BE1C5F17-40FD-48DE-A6B3-14E3ACECFCEE}" type="slidenum">
              <a:rPr lang="en-AU" smtClean="0"/>
              <a:t>2</a:t>
            </a:fld>
            <a:endParaRPr lang="en-AU"/>
          </a:p>
        </p:txBody>
      </p:sp>
    </p:spTree>
    <p:extLst>
      <p:ext uri="{BB962C8B-B14F-4D97-AF65-F5344CB8AC3E}">
        <p14:creationId xmlns:p14="http://schemas.microsoft.com/office/powerpoint/2010/main" val="1257603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figure out the shortest path using the A* algorithm we first need to convert our environment into a navigational mesh but dividing it into nodes or cells that we can use to calculate the path.</a:t>
            </a:r>
          </a:p>
          <a:p>
            <a:endParaRPr lang="en-US" dirty="0"/>
          </a:p>
          <a:p>
            <a:r>
              <a:rPr lang="en-US" b="0" i="0" dirty="0">
                <a:solidFill>
                  <a:srgbClr val="333333"/>
                </a:solidFill>
                <a:effectLst/>
                <a:latin typeface="IBM Plex Serif" panose="02060503050406000203" pitchFamily="18" charset="0"/>
              </a:rPr>
              <a:t>A* can work with other shapes, too! All the algorithm needs is a graph of connected nodes, and a grid of squares is merely one such graph. You can even use A* with maps of the real world: The intersections of roads are nodes, and roads are the connections between nodes.</a:t>
            </a:r>
            <a:endParaRPr lang="en-US" dirty="0"/>
          </a:p>
          <a:p>
            <a:endParaRPr lang="en-US" dirty="0"/>
          </a:p>
          <a:p>
            <a:r>
              <a:rPr lang="en-US" dirty="0"/>
              <a:t>Unity allows us to do this very easily. Let’s take a look.</a:t>
            </a:r>
          </a:p>
        </p:txBody>
      </p:sp>
      <p:sp>
        <p:nvSpPr>
          <p:cNvPr id="4" name="Slide Number Placeholder 3"/>
          <p:cNvSpPr>
            <a:spLocks noGrp="1"/>
          </p:cNvSpPr>
          <p:nvPr>
            <p:ph type="sldNum" sz="quarter" idx="5"/>
          </p:nvPr>
        </p:nvSpPr>
        <p:spPr/>
        <p:txBody>
          <a:bodyPr/>
          <a:lstStyle/>
          <a:p>
            <a:fld id="{BE1C5F17-40FD-48DE-A6B3-14E3ACECFCEE}" type="slidenum">
              <a:rPr lang="en-AU" smtClean="0"/>
              <a:t>3</a:t>
            </a:fld>
            <a:endParaRPr lang="en-AU"/>
          </a:p>
        </p:txBody>
      </p:sp>
    </p:spTree>
    <p:extLst>
      <p:ext uri="{BB962C8B-B14F-4D97-AF65-F5344CB8AC3E}">
        <p14:creationId xmlns:p14="http://schemas.microsoft.com/office/powerpoint/2010/main" val="491127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C34E-6F31-4934-8199-8A3AD5ECD0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4971B54-ADC7-4683-BD9C-32EBF0DDFF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211D643-7029-4139-9790-C63A62AE7EA0}"/>
              </a:ext>
            </a:extLst>
          </p:cNvPr>
          <p:cNvSpPr>
            <a:spLocks noGrp="1"/>
          </p:cNvSpPr>
          <p:nvPr>
            <p:ph type="dt" sz="half" idx="10"/>
          </p:nvPr>
        </p:nvSpPr>
        <p:spPr/>
        <p:txBody>
          <a:bodyPr/>
          <a:lstStyle/>
          <a:p>
            <a:fld id="{17898C86-7183-4640-AE12-6A773873F56F}" type="datetimeFigureOut">
              <a:rPr lang="en-AU" smtClean="0"/>
              <a:t>20/01/2022</a:t>
            </a:fld>
            <a:endParaRPr lang="en-AU"/>
          </a:p>
        </p:txBody>
      </p:sp>
      <p:sp>
        <p:nvSpPr>
          <p:cNvPr id="5" name="Footer Placeholder 4">
            <a:extLst>
              <a:ext uri="{FF2B5EF4-FFF2-40B4-BE49-F238E27FC236}">
                <a16:creationId xmlns:a16="http://schemas.microsoft.com/office/drawing/2014/main" id="{0C1CB41E-A9AB-42FF-848F-1CF7B23DFCD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B72440-F0F1-4ADD-BD79-22E2453CB041}"/>
              </a:ext>
            </a:extLst>
          </p:cNvPr>
          <p:cNvSpPr>
            <a:spLocks noGrp="1"/>
          </p:cNvSpPr>
          <p:nvPr>
            <p:ph type="sldNum" sz="quarter" idx="12"/>
          </p:nvPr>
        </p:nvSpPr>
        <p:spPr/>
        <p:txBody>
          <a:bodyPr/>
          <a:lstStyle/>
          <a:p>
            <a:fld id="{AF36C2DC-756F-4F66-8120-3A864C9726F6}" type="slidenum">
              <a:rPr lang="en-AU" smtClean="0"/>
              <a:t>‹#›</a:t>
            </a:fld>
            <a:endParaRPr lang="en-AU"/>
          </a:p>
        </p:txBody>
      </p:sp>
    </p:spTree>
    <p:extLst>
      <p:ext uri="{BB962C8B-B14F-4D97-AF65-F5344CB8AC3E}">
        <p14:creationId xmlns:p14="http://schemas.microsoft.com/office/powerpoint/2010/main" val="341355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B414-AC58-4896-A528-AFBC3B5574A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68516BF-3F55-42EC-A393-906140B730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ADC3435-4390-4882-BD4C-74482E2C4600}"/>
              </a:ext>
            </a:extLst>
          </p:cNvPr>
          <p:cNvSpPr>
            <a:spLocks noGrp="1"/>
          </p:cNvSpPr>
          <p:nvPr>
            <p:ph type="dt" sz="half" idx="10"/>
          </p:nvPr>
        </p:nvSpPr>
        <p:spPr/>
        <p:txBody>
          <a:bodyPr/>
          <a:lstStyle/>
          <a:p>
            <a:fld id="{17898C86-7183-4640-AE12-6A773873F56F}" type="datetimeFigureOut">
              <a:rPr lang="en-AU" smtClean="0"/>
              <a:t>20/01/2022</a:t>
            </a:fld>
            <a:endParaRPr lang="en-AU"/>
          </a:p>
        </p:txBody>
      </p:sp>
      <p:sp>
        <p:nvSpPr>
          <p:cNvPr id="5" name="Footer Placeholder 4">
            <a:extLst>
              <a:ext uri="{FF2B5EF4-FFF2-40B4-BE49-F238E27FC236}">
                <a16:creationId xmlns:a16="http://schemas.microsoft.com/office/drawing/2014/main" id="{587972A8-3025-4C23-BBB4-EEF114BB35C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68840D2-1665-445A-8139-3A90D65A22BC}"/>
              </a:ext>
            </a:extLst>
          </p:cNvPr>
          <p:cNvSpPr>
            <a:spLocks noGrp="1"/>
          </p:cNvSpPr>
          <p:nvPr>
            <p:ph type="sldNum" sz="quarter" idx="12"/>
          </p:nvPr>
        </p:nvSpPr>
        <p:spPr/>
        <p:txBody>
          <a:bodyPr/>
          <a:lstStyle/>
          <a:p>
            <a:fld id="{AF36C2DC-756F-4F66-8120-3A864C9726F6}" type="slidenum">
              <a:rPr lang="en-AU" smtClean="0"/>
              <a:t>‹#›</a:t>
            </a:fld>
            <a:endParaRPr lang="en-AU"/>
          </a:p>
        </p:txBody>
      </p:sp>
    </p:spTree>
    <p:extLst>
      <p:ext uri="{BB962C8B-B14F-4D97-AF65-F5344CB8AC3E}">
        <p14:creationId xmlns:p14="http://schemas.microsoft.com/office/powerpoint/2010/main" val="16685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505E9B-7278-48C6-81D1-8333ABA9B4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81D4DFF-7AB6-4269-9BEB-9167B0E367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DFA12EB-B41A-4547-9A25-2F3A3C81BFFC}"/>
              </a:ext>
            </a:extLst>
          </p:cNvPr>
          <p:cNvSpPr>
            <a:spLocks noGrp="1"/>
          </p:cNvSpPr>
          <p:nvPr>
            <p:ph type="dt" sz="half" idx="10"/>
          </p:nvPr>
        </p:nvSpPr>
        <p:spPr/>
        <p:txBody>
          <a:bodyPr/>
          <a:lstStyle/>
          <a:p>
            <a:fld id="{17898C86-7183-4640-AE12-6A773873F56F}" type="datetimeFigureOut">
              <a:rPr lang="en-AU" smtClean="0"/>
              <a:t>20/01/2022</a:t>
            </a:fld>
            <a:endParaRPr lang="en-AU"/>
          </a:p>
        </p:txBody>
      </p:sp>
      <p:sp>
        <p:nvSpPr>
          <p:cNvPr id="5" name="Footer Placeholder 4">
            <a:extLst>
              <a:ext uri="{FF2B5EF4-FFF2-40B4-BE49-F238E27FC236}">
                <a16:creationId xmlns:a16="http://schemas.microsoft.com/office/drawing/2014/main" id="{C53ED309-FC40-42FC-A61D-9CBE67452BC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9A1EE51-E614-4787-A425-A75CDE3D54AF}"/>
              </a:ext>
            </a:extLst>
          </p:cNvPr>
          <p:cNvSpPr>
            <a:spLocks noGrp="1"/>
          </p:cNvSpPr>
          <p:nvPr>
            <p:ph type="sldNum" sz="quarter" idx="12"/>
          </p:nvPr>
        </p:nvSpPr>
        <p:spPr/>
        <p:txBody>
          <a:bodyPr/>
          <a:lstStyle/>
          <a:p>
            <a:fld id="{AF36C2DC-756F-4F66-8120-3A864C9726F6}" type="slidenum">
              <a:rPr lang="en-AU" smtClean="0"/>
              <a:t>‹#›</a:t>
            </a:fld>
            <a:endParaRPr lang="en-AU"/>
          </a:p>
        </p:txBody>
      </p:sp>
    </p:spTree>
    <p:extLst>
      <p:ext uri="{BB962C8B-B14F-4D97-AF65-F5344CB8AC3E}">
        <p14:creationId xmlns:p14="http://schemas.microsoft.com/office/powerpoint/2010/main" val="168678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2B8C-B060-43C2-BC8A-9E1F4DE5622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43CF609-09AE-4496-8481-DA83C55D30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D33AE8F-8E9B-4A19-B963-4C0658658BA7}"/>
              </a:ext>
            </a:extLst>
          </p:cNvPr>
          <p:cNvSpPr>
            <a:spLocks noGrp="1"/>
          </p:cNvSpPr>
          <p:nvPr>
            <p:ph type="dt" sz="half" idx="10"/>
          </p:nvPr>
        </p:nvSpPr>
        <p:spPr/>
        <p:txBody>
          <a:bodyPr/>
          <a:lstStyle/>
          <a:p>
            <a:fld id="{17898C86-7183-4640-AE12-6A773873F56F}" type="datetimeFigureOut">
              <a:rPr lang="en-AU" smtClean="0"/>
              <a:t>20/01/2022</a:t>
            </a:fld>
            <a:endParaRPr lang="en-AU"/>
          </a:p>
        </p:txBody>
      </p:sp>
      <p:sp>
        <p:nvSpPr>
          <p:cNvPr id="5" name="Footer Placeholder 4">
            <a:extLst>
              <a:ext uri="{FF2B5EF4-FFF2-40B4-BE49-F238E27FC236}">
                <a16:creationId xmlns:a16="http://schemas.microsoft.com/office/drawing/2014/main" id="{88425629-7534-4831-8003-E3274A53908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653CE7C-4115-4D8F-8E6A-4CFD9A8EB72F}"/>
              </a:ext>
            </a:extLst>
          </p:cNvPr>
          <p:cNvSpPr>
            <a:spLocks noGrp="1"/>
          </p:cNvSpPr>
          <p:nvPr>
            <p:ph type="sldNum" sz="quarter" idx="12"/>
          </p:nvPr>
        </p:nvSpPr>
        <p:spPr/>
        <p:txBody>
          <a:bodyPr/>
          <a:lstStyle/>
          <a:p>
            <a:fld id="{AF36C2DC-756F-4F66-8120-3A864C9726F6}" type="slidenum">
              <a:rPr lang="en-AU" smtClean="0"/>
              <a:t>‹#›</a:t>
            </a:fld>
            <a:endParaRPr lang="en-AU"/>
          </a:p>
        </p:txBody>
      </p:sp>
    </p:spTree>
    <p:extLst>
      <p:ext uri="{BB962C8B-B14F-4D97-AF65-F5344CB8AC3E}">
        <p14:creationId xmlns:p14="http://schemas.microsoft.com/office/powerpoint/2010/main" val="293419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4F236-AA52-4933-9DCE-8C08B1C98E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7AFD38C-2A41-4EA0-A10E-750E1D65F9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BC03BE-8EC0-4420-BDA1-BF2601A74BCA}"/>
              </a:ext>
            </a:extLst>
          </p:cNvPr>
          <p:cNvSpPr>
            <a:spLocks noGrp="1"/>
          </p:cNvSpPr>
          <p:nvPr>
            <p:ph type="dt" sz="half" idx="10"/>
          </p:nvPr>
        </p:nvSpPr>
        <p:spPr/>
        <p:txBody>
          <a:bodyPr/>
          <a:lstStyle/>
          <a:p>
            <a:fld id="{17898C86-7183-4640-AE12-6A773873F56F}" type="datetimeFigureOut">
              <a:rPr lang="en-AU" smtClean="0"/>
              <a:t>20/01/2022</a:t>
            </a:fld>
            <a:endParaRPr lang="en-AU"/>
          </a:p>
        </p:txBody>
      </p:sp>
      <p:sp>
        <p:nvSpPr>
          <p:cNvPr id="5" name="Footer Placeholder 4">
            <a:extLst>
              <a:ext uri="{FF2B5EF4-FFF2-40B4-BE49-F238E27FC236}">
                <a16:creationId xmlns:a16="http://schemas.microsoft.com/office/drawing/2014/main" id="{8D99A963-EF20-47F5-AF17-7E2E24E7A17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4C5D94D-34D2-4DA9-B79E-6A2AE527EBD2}"/>
              </a:ext>
            </a:extLst>
          </p:cNvPr>
          <p:cNvSpPr>
            <a:spLocks noGrp="1"/>
          </p:cNvSpPr>
          <p:nvPr>
            <p:ph type="sldNum" sz="quarter" idx="12"/>
          </p:nvPr>
        </p:nvSpPr>
        <p:spPr/>
        <p:txBody>
          <a:bodyPr/>
          <a:lstStyle/>
          <a:p>
            <a:fld id="{AF36C2DC-756F-4F66-8120-3A864C9726F6}" type="slidenum">
              <a:rPr lang="en-AU" smtClean="0"/>
              <a:t>‹#›</a:t>
            </a:fld>
            <a:endParaRPr lang="en-AU"/>
          </a:p>
        </p:txBody>
      </p:sp>
    </p:spTree>
    <p:extLst>
      <p:ext uri="{BB962C8B-B14F-4D97-AF65-F5344CB8AC3E}">
        <p14:creationId xmlns:p14="http://schemas.microsoft.com/office/powerpoint/2010/main" val="2097560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8D0E7-CB05-4495-8DD5-6E9BAD3F46A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D3026BD-E099-4C24-84F6-B658FA51A7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1186E4A-4042-4BC2-954B-1A1080E803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FCAFE15-F008-498F-82DC-754F0E41E258}"/>
              </a:ext>
            </a:extLst>
          </p:cNvPr>
          <p:cNvSpPr>
            <a:spLocks noGrp="1"/>
          </p:cNvSpPr>
          <p:nvPr>
            <p:ph type="dt" sz="half" idx="10"/>
          </p:nvPr>
        </p:nvSpPr>
        <p:spPr/>
        <p:txBody>
          <a:bodyPr/>
          <a:lstStyle/>
          <a:p>
            <a:fld id="{17898C86-7183-4640-AE12-6A773873F56F}" type="datetimeFigureOut">
              <a:rPr lang="en-AU" smtClean="0"/>
              <a:t>20/01/2022</a:t>
            </a:fld>
            <a:endParaRPr lang="en-AU"/>
          </a:p>
        </p:txBody>
      </p:sp>
      <p:sp>
        <p:nvSpPr>
          <p:cNvPr id="6" name="Footer Placeholder 5">
            <a:extLst>
              <a:ext uri="{FF2B5EF4-FFF2-40B4-BE49-F238E27FC236}">
                <a16:creationId xmlns:a16="http://schemas.microsoft.com/office/drawing/2014/main" id="{FD36CF0B-5ACC-495D-B166-A5906357994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BA98C8A-5201-4597-B498-6C8957BDB104}"/>
              </a:ext>
            </a:extLst>
          </p:cNvPr>
          <p:cNvSpPr>
            <a:spLocks noGrp="1"/>
          </p:cNvSpPr>
          <p:nvPr>
            <p:ph type="sldNum" sz="quarter" idx="12"/>
          </p:nvPr>
        </p:nvSpPr>
        <p:spPr/>
        <p:txBody>
          <a:bodyPr/>
          <a:lstStyle/>
          <a:p>
            <a:fld id="{AF36C2DC-756F-4F66-8120-3A864C9726F6}" type="slidenum">
              <a:rPr lang="en-AU" smtClean="0"/>
              <a:t>‹#›</a:t>
            </a:fld>
            <a:endParaRPr lang="en-AU"/>
          </a:p>
        </p:txBody>
      </p:sp>
    </p:spTree>
    <p:extLst>
      <p:ext uri="{BB962C8B-B14F-4D97-AF65-F5344CB8AC3E}">
        <p14:creationId xmlns:p14="http://schemas.microsoft.com/office/powerpoint/2010/main" val="150565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DA41C-9290-41B6-8CD1-A7367B1EC06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964AC51-CD22-47BD-B5B1-5043DAFDDE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F29BC2-B1EB-45EA-8050-0F2EB5EC3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16F44A3-D0D7-47F4-A9BB-DDF3471B20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B271A7-3DD2-4656-BF03-B524335CA4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3E8230A-315F-4B33-A7A3-2F9EDDB5D31E}"/>
              </a:ext>
            </a:extLst>
          </p:cNvPr>
          <p:cNvSpPr>
            <a:spLocks noGrp="1"/>
          </p:cNvSpPr>
          <p:nvPr>
            <p:ph type="dt" sz="half" idx="10"/>
          </p:nvPr>
        </p:nvSpPr>
        <p:spPr/>
        <p:txBody>
          <a:bodyPr/>
          <a:lstStyle/>
          <a:p>
            <a:fld id="{17898C86-7183-4640-AE12-6A773873F56F}" type="datetimeFigureOut">
              <a:rPr lang="en-AU" smtClean="0"/>
              <a:t>20/01/2022</a:t>
            </a:fld>
            <a:endParaRPr lang="en-AU"/>
          </a:p>
        </p:txBody>
      </p:sp>
      <p:sp>
        <p:nvSpPr>
          <p:cNvPr id="8" name="Footer Placeholder 7">
            <a:extLst>
              <a:ext uri="{FF2B5EF4-FFF2-40B4-BE49-F238E27FC236}">
                <a16:creationId xmlns:a16="http://schemas.microsoft.com/office/drawing/2014/main" id="{E7752B14-40E4-4948-B198-95555A0FDA4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D1E330B-86C5-4A14-86F8-19D9F7F53D92}"/>
              </a:ext>
            </a:extLst>
          </p:cNvPr>
          <p:cNvSpPr>
            <a:spLocks noGrp="1"/>
          </p:cNvSpPr>
          <p:nvPr>
            <p:ph type="sldNum" sz="quarter" idx="12"/>
          </p:nvPr>
        </p:nvSpPr>
        <p:spPr/>
        <p:txBody>
          <a:bodyPr/>
          <a:lstStyle/>
          <a:p>
            <a:fld id="{AF36C2DC-756F-4F66-8120-3A864C9726F6}" type="slidenum">
              <a:rPr lang="en-AU" smtClean="0"/>
              <a:t>‹#›</a:t>
            </a:fld>
            <a:endParaRPr lang="en-AU"/>
          </a:p>
        </p:txBody>
      </p:sp>
    </p:spTree>
    <p:extLst>
      <p:ext uri="{BB962C8B-B14F-4D97-AF65-F5344CB8AC3E}">
        <p14:creationId xmlns:p14="http://schemas.microsoft.com/office/powerpoint/2010/main" val="407025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3FF8-7934-4EFC-9A1F-A354FA670A9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889F759-95B6-4F38-A26E-2597A777F2CD}"/>
              </a:ext>
            </a:extLst>
          </p:cNvPr>
          <p:cNvSpPr>
            <a:spLocks noGrp="1"/>
          </p:cNvSpPr>
          <p:nvPr>
            <p:ph type="dt" sz="half" idx="10"/>
          </p:nvPr>
        </p:nvSpPr>
        <p:spPr/>
        <p:txBody>
          <a:bodyPr/>
          <a:lstStyle/>
          <a:p>
            <a:fld id="{17898C86-7183-4640-AE12-6A773873F56F}" type="datetimeFigureOut">
              <a:rPr lang="en-AU" smtClean="0"/>
              <a:t>20/01/2022</a:t>
            </a:fld>
            <a:endParaRPr lang="en-AU"/>
          </a:p>
        </p:txBody>
      </p:sp>
      <p:sp>
        <p:nvSpPr>
          <p:cNvPr id="4" name="Footer Placeholder 3">
            <a:extLst>
              <a:ext uri="{FF2B5EF4-FFF2-40B4-BE49-F238E27FC236}">
                <a16:creationId xmlns:a16="http://schemas.microsoft.com/office/drawing/2014/main" id="{BA76BD0F-D079-4E8C-AF63-634CBF6EB71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1F8EEB1-D9CC-4E0C-9E20-7923BC027F98}"/>
              </a:ext>
            </a:extLst>
          </p:cNvPr>
          <p:cNvSpPr>
            <a:spLocks noGrp="1"/>
          </p:cNvSpPr>
          <p:nvPr>
            <p:ph type="sldNum" sz="quarter" idx="12"/>
          </p:nvPr>
        </p:nvSpPr>
        <p:spPr/>
        <p:txBody>
          <a:bodyPr/>
          <a:lstStyle/>
          <a:p>
            <a:fld id="{AF36C2DC-756F-4F66-8120-3A864C9726F6}" type="slidenum">
              <a:rPr lang="en-AU" smtClean="0"/>
              <a:t>‹#›</a:t>
            </a:fld>
            <a:endParaRPr lang="en-AU"/>
          </a:p>
        </p:txBody>
      </p:sp>
    </p:spTree>
    <p:extLst>
      <p:ext uri="{BB962C8B-B14F-4D97-AF65-F5344CB8AC3E}">
        <p14:creationId xmlns:p14="http://schemas.microsoft.com/office/powerpoint/2010/main" val="83812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26E933-5CA7-460F-A0FD-80E8930327AC}"/>
              </a:ext>
            </a:extLst>
          </p:cNvPr>
          <p:cNvSpPr>
            <a:spLocks noGrp="1"/>
          </p:cNvSpPr>
          <p:nvPr>
            <p:ph type="dt" sz="half" idx="10"/>
          </p:nvPr>
        </p:nvSpPr>
        <p:spPr/>
        <p:txBody>
          <a:bodyPr/>
          <a:lstStyle/>
          <a:p>
            <a:fld id="{17898C86-7183-4640-AE12-6A773873F56F}" type="datetimeFigureOut">
              <a:rPr lang="en-AU" smtClean="0"/>
              <a:t>20/01/2022</a:t>
            </a:fld>
            <a:endParaRPr lang="en-AU"/>
          </a:p>
        </p:txBody>
      </p:sp>
      <p:sp>
        <p:nvSpPr>
          <p:cNvPr id="3" name="Footer Placeholder 2">
            <a:extLst>
              <a:ext uri="{FF2B5EF4-FFF2-40B4-BE49-F238E27FC236}">
                <a16:creationId xmlns:a16="http://schemas.microsoft.com/office/drawing/2014/main" id="{E149BD5D-DACD-419E-AA7D-224002D2280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41D1F2F-8FE3-4746-8ACF-27407B213E95}"/>
              </a:ext>
            </a:extLst>
          </p:cNvPr>
          <p:cNvSpPr>
            <a:spLocks noGrp="1"/>
          </p:cNvSpPr>
          <p:nvPr>
            <p:ph type="sldNum" sz="quarter" idx="12"/>
          </p:nvPr>
        </p:nvSpPr>
        <p:spPr/>
        <p:txBody>
          <a:bodyPr/>
          <a:lstStyle/>
          <a:p>
            <a:fld id="{AF36C2DC-756F-4F66-8120-3A864C9726F6}" type="slidenum">
              <a:rPr lang="en-AU" smtClean="0"/>
              <a:t>‹#›</a:t>
            </a:fld>
            <a:endParaRPr lang="en-AU"/>
          </a:p>
        </p:txBody>
      </p:sp>
    </p:spTree>
    <p:extLst>
      <p:ext uri="{BB962C8B-B14F-4D97-AF65-F5344CB8AC3E}">
        <p14:creationId xmlns:p14="http://schemas.microsoft.com/office/powerpoint/2010/main" val="262217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610C-CAEB-4CA4-9350-060BBD6CF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869B496-33F4-4CA7-BF0B-BA36A1B384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8F14440-3022-428B-B83D-BEE0B7890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44864-2B76-486A-B474-148600B49AC6}"/>
              </a:ext>
            </a:extLst>
          </p:cNvPr>
          <p:cNvSpPr>
            <a:spLocks noGrp="1"/>
          </p:cNvSpPr>
          <p:nvPr>
            <p:ph type="dt" sz="half" idx="10"/>
          </p:nvPr>
        </p:nvSpPr>
        <p:spPr/>
        <p:txBody>
          <a:bodyPr/>
          <a:lstStyle/>
          <a:p>
            <a:fld id="{17898C86-7183-4640-AE12-6A773873F56F}" type="datetimeFigureOut">
              <a:rPr lang="en-AU" smtClean="0"/>
              <a:t>20/01/2022</a:t>
            </a:fld>
            <a:endParaRPr lang="en-AU"/>
          </a:p>
        </p:txBody>
      </p:sp>
      <p:sp>
        <p:nvSpPr>
          <p:cNvPr id="6" name="Footer Placeholder 5">
            <a:extLst>
              <a:ext uri="{FF2B5EF4-FFF2-40B4-BE49-F238E27FC236}">
                <a16:creationId xmlns:a16="http://schemas.microsoft.com/office/drawing/2014/main" id="{6DE3DF34-4ADC-423C-8F2E-E2BBFC9BDC2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CB4DAF6-637B-4B44-85FB-D8BE764F359D}"/>
              </a:ext>
            </a:extLst>
          </p:cNvPr>
          <p:cNvSpPr>
            <a:spLocks noGrp="1"/>
          </p:cNvSpPr>
          <p:nvPr>
            <p:ph type="sldNum" sz="quarter" idx="12"/>
          </p:nvPr>
        </p:nvSpPr>
        <p:spPr/>
        <p:txBody>
          <a:bodyPr/>
          <a:lstStyle/>
          <a:p>
            <a:fld id="{AF36C2DC-756F-4F66-8120-3A864C9726F6}" type="slidenum">
              <a:rPr lang="en-AU" smtClean="0"/>
              <a:t>‹#›</a:t>
            </a:fld>
            <a:endParaRPr lang="en-AU"/>
          </a:p>
        </p:txBody>
      </p:sp>
    </p:spTree>
    <p:extLst>
      <p:ext uri="{BB962C8B-B14F-4D97-AF65-F5344CB8AC3E}">
        <p14:creationId xmlns:p14="http://schemas.microsoft.com/office/powerpoint/2010/main" val="3565107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2CF3-A7C1-4CCE-8958-C1529B0885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CC98453-1351-490D-A86A-569B6CB966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D97F8E4-00B8-4673-B74D-1DD06B7B5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C26E69-1930-4503-9709-1A6D25A63DE6}"/>
              </a:ext>
            </a:extLst>
          </p:cNvPr>
          <p:cNvSpPr>
            <a:spLocks noGrp="1"/>
          </p:cNvSpPr>
          <p:nvPr>
            <p:ph type="dt" sz="half" idx="10"/>
          </p:nvPr>
        </p:nvSpPr>
        <p:spPr/>
        <p:txBody>
          <a:bodyPr/>
          <a:lstStyle/>
          <a:p>
            <a:fld id="{17898C86-7183-4640-AE12-6A773873F56F}" type="datetimeFigureOut">
              <a:rPr lang="en-AU" smtClean="0"/>
              <a:t>20/01/2022</a:t>
            </a:fld>
            <a:endParaRPr lang="en-AU"/>
          </a:p>
        </p:txBody>
      </p:sp>
      <p:sp>
        <p:nvSpPr>
          <p:cNvPr id="6" name="Footer Placeholder 5">
            <a:extLst>
              <a:ext uri="{FF2B5EF4-FFF2-40B4-BE49-F238E27FC236}">
                <a16:creationId xmlns:a16="http://schemas.microsoft.com/office/drawing/2014/main" id="{A4D66206-8D59-485F-A6AE-94E90FDECF9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B44C65E-B953-4503-97DA-5F38DE1D8875}"/>
              </a:ext>
            </a:extLst>
          </p:cNvPr>
          <p:cNvSpPr>
            <a:spLocks noGrp="1"/>
          </p:cNvSpPr>
          <p:nvPr>
            <p:ph type="sldNum" sz="quarter" idx="12"/>
          </p:nvPr>
        </p:nvSpPr>
        <p:spPr/>
        <p:txBody>
          <a:bodyPr/>
          <a:lstStyle/>
          <a:p>
            <a:fld id="{AF36C2DC-756F-4F66-8120-3A864C9726F6}" type="slidenum">
              <a:rPr lang="en-AU" smtClean="0"/>
              <a:t>‹#›</a:t>
            </a:fld>
            <a:endParaRPr lang="en-AU"/>
          </a:p>
        </p:txBody>
      </p:sp>
    </p:spTree>
    <p:extLst>
      <p:ext uri="{BB962C8B-B14F-4D97-AF65-F5344CB8AC3E}">
        <p14:creationId xmlns:p14="http://schemas.microsoft.com/office/powerpoint/2010/main" val="3473344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A43AAA-6C8B-4106-948B-4D6FB3EBCA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F877D48-4784-4261-8B38-A3B4668C86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36CA541-C7A9-4DC5-9630-91CA3C8F0E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98C86-7183-4640-AE12-6A773873F56F}" type="datetimeFigureOut">
              <a:rPr lang="en-AU" smtClean="0"/>
              <a:t>20/01/2022</a:t>
            </a:fld>
            <a:endParaRPr lang="en-AU"/>
          </a:p>
        </p:txBody>
      </p:sp>
      <p:sp>
        <p:nvSpPr>
          <p:cNvPr id="5" name="Footer Placeholder 4">
            <a:extLst>
              <a:ext uri="{FF2B5EF4-FFF2-40B4-BE49-F238E27FC236}">
                <a16:creationId xmlns:a16="http://schemas.microsoft.com/office/drawing/2014/main" id="{43B0B60B-1249-4AB8-AE69-6D6A5C7E3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4F231F8-5D19-4D67-8C39-E2CC3299B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6C2DC-756F-4F66-8120-3A864C9726F6}" type="slidenum">
              <a:rPr lang="en-AU" smtClean="0"/>
              <a:t>‹#›</a:t>
            </a:fld>
            <a:endParaRPr lang="en-AU"/>
          </a:p>
        </p:txBody>
      </p:sp>
    </p:spTree>
    <p:extLst>
      <p:ext uri="{BB962C8B-B14F-4D97-AF65-F5344CB8AC3E}">
        <p14:creationId xmlns:p14="http://schemas.microsoft.com/office/powerpoint/2010/main" val="2474054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dead-code.org/graphics/web/SceneEdit2.p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forum.defold.com/t/multiple-tilesources-in-one-tilemap/4521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14F5087B-755C-4F2A-9FD9-0AD16010734A}"/>
              </a:ext>
            </a:extLst>
          </p:cNvPr>
          <p:cNvGrpSpPr/>
          <p:nvPr/>
        </p:nvGrpSpPr>
        <p:grpSpPr>
          <a:xfrm>
            <a:off x="1599024" y="1542575"/>
            <a:ext cx="8418606" cy="4209296"/>
            <a:chOff x="2978092" y="2063685"/>
            <a:chExt cx="6040072" cy="3020031"/>
          </a:xfrm>
        </p:grpSpPr>
        <p:sp>
          <p:nvSpPr>
            <p:cNvPr id="4" name="Rectangle 3">
              <a:extLst>
                <a:ext uri="{FF2B5EF4-FFF2-40B4-BE49-F238E27FC236}">
                  <a16:creationId xmlns:a16="http://schemas.microsoft.com/office/drawing/2014/main" id="{496EE3E0-60B2-4808-BA25-AD4BA2FDBBAD}"/>
                </a:ext>
              </a:extLst>
            </p:cNvPr>
            <p:cNvSpPr/>
            <p:nvPr/>
          </p:nvSpPr>
          <p:spPr>
            <a:xfrm>
              <a:off x="2978092" y="2063692"/>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EB425DA5-FAFC-484A-8D87-D66A0D10EB4E}"/>
                </a:ext>
              </a:extLst>
            </p:cNvPr>
            <p:cNvSpPr/>
            <p:nvPr/>
          </p:nvSpPr>
          <p:spPr>
            <a:xfrm>
              <a:off x="3733101" y="2063691"/>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CD17AA26-3107-419B-832E-31E75346A915}"/>
                </a:ext>
              </a:extLst>
            </p:cNvPr>
            <p:cNvSpPr/>
            <p:nvPr/>
          </p:nvSpPr>
          <p:spPr>
            <a:xfrm>
              <a:off x="4488110" y="2063690"/>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6A91F09F-A3E4-4570-A01E-9095E1879ECE}"/>
                </a:ext>
              </a:extLst>
            </p:cNvPr>
            <p:cNvSpPr/>
            <p:nvPr/>
          </p:nvSpPr>
          <p:spPr>
            <a:xfrm>
              <a:off x="5243119" y="2063689"/>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BDECC2A9-8E32-498A-891D-8AEDBE93159E}"/>
                </a:ext>
              </a:extLst>
            </p:cNvPr>
            <p:cNvSpPr/>
            <p:nvPr/>
          </p:nvSpPr>
          <p:spPr>
            <a:xfrm>
              <a:off x="5998128" y="2063688"/>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E9622273-A9BC-4893-8AF0-EA88D92645EA}"/>
                </a:ext>
              </a:extLst>
            </p:cNvPr>
            <p:cNvSpPr/>
            <p:nvPr/>
          </p:nvSpPr>
          <p:spPr>
            <a:xfrm>
              <a:off x="6753137" y="2063687"/>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06769E3D-6DDD-46B8-BD59-C0EE972CFF0F}"/>
                </a:ext>
              </a:extLst>
            </p:cNvPr>
            <p:cNvSpPr/>
            <p:nvPr/>
          </p:nvSpPr>
          <p:spPr>
            <a:xfrm>
              <a:off x="7508146" y="2063686"/>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1956F6AE-452A-4D08-966E-34DEA3DCA6AD}"/>
                </a:ext>
              </a:extLst>
            </p:cNvPr>
            <p:cNvSpPr/>
            <p:nvPr/>
          </p:nvSpPr>
          <p:spPr>
            <a:xfrm>
              <a:off x="8263155" y="2063685"/>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5EEBE836-0426-4B97-A845-48CE665399ED}"/>
                </a:ext>
              </a:extLst>
            </p:cNvPr>
            <p:cNvSpPr/>
            <p:nvPr/>
          </p:nvSpPr>
          <p:spPr>
            <a:xfrm>
              <a:off x="2978092" y="2818697"/>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42D29B08-9632-42EA-AECF-FC974A707649}"/>
                </a:ext>
              </a:extLst>
            </p:cNvPr>
            <p:cNvSpPr/>
            <p:nvPr/>
          </p:nvSpPr>
          <p:spPr>
            <a:xfrm>
              <a:off x="3733101" y="2818696"/>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0684BD02-BC8C-40A5-AC79-977D5B45DE85}"/>
                </a:ext>
              </a:extLst>
            </p:cNvPr>
            <p:cNvSpPr/>
            <p:nvPr/>
          </p:nvSpPr>
          <p:spPr>
            <a:xfrm>
              <a:off x="4488110" y="2818695"/>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38E3FA69-A908-47FE-A4F3-0339186993CE}"/>
                </a:ext>
              </a:extLst>
            </p:cNvPr>
            <p:cNvSpPr/>
            <p:nvPr/>
          </p:nvSpPr>
          <p:spPr>
            <a:xfrm>
              <a:off x="5243119" y="2818694"/>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12332640-1A30-4C2C-B871-33F5FD1081F4}"/>
                </a:ext>
              </a:extLst>
            </p:cNvPr>
            <p:cNvSpPr/>
            <p:nvPr/>
          </p:nvSpPr>
          <p:spPr>
            <a:xfrm>
              <a:off x="5998128" y="2818693"/>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0D3C993A-8D17-444A-BD13-6C61BB6BF6DC}"/>
                </a:ext>
              </a:extLst>
            </p:cNvPr>
            <p:cNvSpPr/>
            <p:nvPr/>
          </p:nvSpPr>
          <p:spPr>
            <a:xfrm>
              <a:off x="6753137" y="2818692"/>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39154623-80B1-4B55-B8BE-0B051290D609}"/>
                </a:ext>
              </a:extLst>
            </p:cNvPr>
            <p:cNvSpPr/>
            <p:nvPr/>
          </p:nvSpPr>
          <p:spPr>
            <a:xfrm>
              <a:off x="7508146" y="2818691"/>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DE637219-37E6-4639-B11A-9478358632A0}"/>
                </a:ext>
              </a:extLst>
            </p:cNvPr>
            <p:cNvSpPr/>
            <p:nvPr/>
          </p:nvSpPr>
          <p:spPr>
            <a:xfrm>
              <a:off x="8263155" y="2818690"/>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27FD6613-4853-49A5-A755-935BCBBA9A95}"/>
                </a:ext>
              </a:extLst>
            </p:cNvPr>
            <p:cNvSpPr/>
            <p:nvPr/>
          </p:nvSpPr>
          <p:spPr>
            <a:xfrm>
              <a:off x="2978092" y="3573702"/>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846FD3E7-8093-43DF-88B4-06ED42AF9E32}"/>
                </a:ext>
              </a:extLst>
            </p:cNvPr>
            <p:cNvSpPr/>
            <p:nvPr/>
          </p:nvSpPr>
          <p:spPr>
            <a:xfrm>
              <a:off x="3733101" y="3573701"/>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01C77C86-99E6-46F5-AD82-4122EC26A7D8}"/>
                </a:ext>
              </a:extLst>
            </p:cNvPr>
            <p:cNvSpPr/>
            <p:nvPr/>
          </p:nvSpPr>
          <p:spPr>
            <a:xfrm>
              <a:off x="4488110" y="3573700"/>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B6C55E93-2E50-419E-B38E-8A5DDC3C1B2F}"/>
                </a:ext>
              </a:extLst>
            </p:cNvPr>
            <p:cNvSpPr/>
            <p:nvPr/>
          </p:nvSpPr>
          <p:spPr>
            <a:xfrm>
              <a:off x="5243119" y="3573699"/>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C515D5A8-25C7-49CD-8BC5-2AC1E7BD8339}"/>
                </a:ext>
              </a:extLst>
            </p:cNvPr>
            <p:cNvSpPr/>
            <p:nvPr/>
          </p:nvSpPr>
          <p:spPr>
            <a:xfrm>
              <a:off x="5998128" y="3573698"/>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8461ECF7-D51A-49A3-8DD6-609704B541F2}"/>
                </a:ext>
              </a:extLst>
            </p:cNvPr>
            <p:cNvSpPr/>
            <p:nvPr/>
          </p:nvSpPr>
          <p:spPr>
            <a:xfrm>
              <a:off x="6753137" y="3573697"/>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5440BDDE-12D5-4ADF-B6A1-54D26A700E9C}"/>
                </a:ext>
              </a:extLst>
            </p:cNvPr>
            <p:cNvSpPr/>
            <p:nvPr/>
          </p:nvSpPr>
          <p:spPr>
            <a:xfrm>
              <a:off x="7508146" y="3573696"/>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A2C4E1EE-680B-41E4-87BA-A0BDA4B353A4}"/>
                </a:ext>
              </a:extLst>
            </p:cNvPr>
            <p:cNvSpPr/>
            <p:nvPr/>
          </p:nvSpPr>
          <p:spPr>
            <a:xfrm>
              <a:off x="8263155" y="3573695"/>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6E0C8A92-9F83-4639-AB7C-8DBC0B39B6B4}"/>
                </a:ext>
              </a:extLst>
            </p:cNvPr>
            <p:cNvSpPr/>
            <p:nvPr/>
          </p:nvSpPr>
          <p:spPr>
            <a:xfrm>
              <a:off x="2978092" y="4328707"/>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E6525085-864E-4A39-AF9B-01E446013092}"/>
                </a:ext>
              </a:extLst>
            </p:cNvPr>
            <p:cNvSpPr/>
            <p:nvPr/>
          </p:nvSpPr>
          <p:spPr>
            <a:xfrm>
              <a:off x="3733101" y="4328706"/>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a:extLst>
                <a:ext uri="{FF2B5EF4-FFF2-40B4-BE49-F238E27FC236}">
                  <a16:creationId xmlns:a16="http://schemas.microsoft.com/office/drawing/2014/main" id="{AD605103-2721-4D27-B971-CA8A08A52340}"/>
                </a:ext>
              </a:extLst>
            </p:cNvPr>
            <p:cNvSpPr/>
            <p:nvPr/>
          </p:nvSpPr>
          <p:spPr>
            <a:xfrm>
              <a:off x="4488110" y="4328705"/>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a:extLst>
                <a:ext uri="{FF2B5EF4-FFF2-40B4-BE49-F238E27FC236}">
                  <a16:creationId xmlns:a16="http://schemas.microsoft.com/office/drawing/2014/main" id="{4FF4E152-9868-4ED1-8799-33DA84099FDD}"/>
                </a:ext>
              </a:extLst>
            </p:cNvPr>
            <p:cNvSpPr/>
            <p:nvPr/>
          </p:nvSpPr>
          <p:spPr>
            <a:xfrm>
              <a:off x="5243119" y="4328704"/>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a:extLst>
                <a:ext uri="{FF2B5EF4-FFF2-40B4-BE49-F238E27FC236}">
                  <a16:creationId xmlns:a16="http://schemas.microsoft.com/office/drawing/2014/main" id="{1688025F-4B76-4948-AA0D-9F6D6FF3EE46}"/>
                </a:ext>
              </a:extLst>
            </p:cNvPr>
            <p:cNvSpPr/>
            <p:nvPr/>
          </p:nvSpPr>
          <p:spPr>
            <a:xfrm>
              <a:off x="5998128" y="4328703"/>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a:extLst>
                <a:ext uri="{FF2B5EF4-FFF2-40B4-BE49-F238E27FC236}">
                  <a16:creationId xmlns:a16="http://schemas.microsoft.com/office/drawing/2014/main" id="{CD1DF0A7-7C44-44D0-AC51-785E2884D5D6}"/>
                </a:ext>
              </a:extLst>
            </p:cNvPr>
            <p:cNvSpPr/>
            <p:nvPr/>
          </p:nvSpPr>
          <p:spPr>
            <a:xfrm>
              <a:off x="6753137" y="4328702"/>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93C70A33-6F8C-4A97-BBCD-ED3023380AB1}"/>
                </a:ext>
              </a:extLst>
            </p:cNvPr>
            <p:cNvSpPr/>
            <p:nvPr/>
          </p:nvSpPr>
          <p:spPr>
            <a:xfrm>
              <a:off x="7508146" y="4328701"/>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a:extLst>
                <a:ext uri="{FF2B5EF4-FFF2-40B4-BE49-F238E27FC236}">
                  <a16:creationId xmlns:a16="http://schemas.microsoft.com/office/drawing/2014/main" id="{5CDB1538-C494-4663-B08A-B4787D186BE1}"/>
                </a:ext>
              </a:extLst>
            </p:cNvPr>
            <p:cNvSpPr/>
            <p:nvPr/>
          </p:nvSpPr>
          <p:spPr>
            <a:xfrm>
              <a:off x="8263155" y="4328700"/>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a:extLst>
                <a:ext uri="{FF2B5EF4-FFF2-40B4-BE49-F238E27FC236}">
                  <a16:creationId xmlns:a16="http://schemas.microsoft.com/office/drawing/2014/main" id="{5B25284A-91FE-48AE-8527-2EFE005A1730}"/>
                </a:ext>
              </a:extLst>
            </p:cNvPr>
            <p:cNvSpPr/>
            <p:nvPr/>
          </p:nvSpPr>
          <p:spPr>
            <a:xfrm>
              <a:off x="3150066" y="2235664"/>
              <a:ext cx="411061" cy="41106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0" name="Straight Connector 39">
              <a:extLst>
                <a:ext uri="{FF2B5EF4-FFF2-40B4-BE49-F238E27FC236}">
                  <a16:creationId xmlns:a16="http://schemas.microsoft.com/office/drawing/2014/main" id="{5E02457F-DD5D-4D5F-9298-1B1B956673FF}"/>
                </a:ext>
              </a:extLst>
            </p:cNvPr>
            <p:cNvCxnSpPr>
              <a:cxnSpLocks/>
            </p:cNvCxnSpPr>
            <p:nvPr/>
          </p:nvCxnSpPr>
          <p:spPr>
            <a:xfrm>
              <a:off x="3523376" y="2646725"/>
              <a:ext cx="1338044" cy="1304474"/>
            </a:xfrm>
            <a:prstGeom prst="line">
              <a:avLst/>
            </a:prstGeom>
            <a:ln w="28575">
              <a:solidFill>
                <a:srgbClr val="FFFF00"/>
              </a:solidFill>
            </a:ln>
          </p:spPr>
          <p:style>
            <a:lnRef idx="1">
              <a:schemeClr val="accent4"/>
            </a:lnRef>
            <a:fillRef idx="0">
              <a:schemeClr val="accent4"/>
            </a:fillRef>
            <a:effectRef idx="0">
              <a:schemeClr val="accent4"/>
            </a:effectRef>
            <a:fontRef idx="minor">
              <a:schemeClr val="tx1"/>
            </a:fontRef>
          </p:style>
        </p:cxnSp>
        <p:cxnSp>
          <p:nvCxnSpPr>
            <p:cNvPr id="45" name="Straight Connector 44">
              <a:extLst>
                <a:ext uri="{FF2B5EF4-FFF2-40B4-BE49-F238E27FC236}">
                  <a16:creationId xmlns:a16="http://schemas.microsoft.com/office/drawing/2014/main" id="{AB91040C-92DC-4D2E-A740-0BED7C6AB28F}"/>
                </a:ext>
              </a:extLst>
            </p:cNvPr>
            <p:cNvCxnSpPr>
              <a:cxnSpLocks/>
            </p:cNvCxnSpPr>
            <p:nvPr/>
          </p:nvCxnSpPr>
          <p:spPr>
            <a:xfrm>
              <a:off x="4861420" y="3951201"/>
              <a:ext cx="2730616" cy="0"/>
            </a:xfrm>
            <a:prstGeom prst="line">
              <a:avLst/>
            </a:prstGeom>
            <a:ln w="28575">
              <a:solidFill>
                <a:srgbClr val="FFFF00"/>
              </a:solidFill>
            </a:ln>
          </p:spPr>
          <p:style>
            <a:lnRef idx="1">
              <a:schemeClr val="accent4"/>
            </a:lnRef>
            <a:fillRef idx="0">
              <a:schemeClr val="accent4"/>
            </a:fillRef>
            <a:effectRef idx="0">
              <a:schemeClr val="accent4"/>
            </a:effectRef>
            <a:fontRef idx="minor">
              <a:schemeClr val="tx1"/>
            </a:fontRef>
          </p:style>
        </p:cxnSp>
        <p:sp>
          <p:nvSpPr>
            <p:cNvPr id="46" name="Oval 45">
              <a:extLst>
                <a:ext uri="{FF2B5EF4-FFF2-40B4-BE49-F238E27FC236}">
                  <a16:creationId xmlns:a16="http://schemas.microsoft.com/office/drawing/2014/main" id="{5523AB72-7DE5-4AB1-AB9D-F2DA94C77B26}"/>
                </a:ext>
              </a:extLst>
            </p:cNvPr>
            <p:cNvSpPr/>
            <p:nvPr/>
          </p:nvSpPr>
          <p:spPr>
            <a:xfrm>
              <a:off x="7680119" y="3745669"/>
              <a:ext cx="411061" cy="4110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53" name="TextBox 52">
            <a:extLst>
              <a:ext uri="{FF2B5EF4-FFF2-40B4-BE49-F238E27FC236}">
                <a16:creationId xmlns:a16="http://schemas.microsoft.com/office/drawing/2014/main" id="{4C00802C-1E37-4821-B5D0-BD615F6C6E90}"/>
              </a:ext>
            </a:extLst>
          </p:cNvPr>
          <p:cNvSpPr txBox="1"/>
          <p:nvPr/>
        </p:nvSpPr>
        <p:spPr>
          <a:xfrm>
            <a:off x="4192398" y="337435"/>
            <a:ext cx="3231859" cy="584775"/>
          </a:xfrm>
          <a:prstGeom prst="rect">
            <a:avLst/>
          </a:prstGeom>
          <a:noFill/>
        </p:spPr>
        <p:txBody>
          <a:bodyPr wrap="square" rtlCol="0">
            <a:spAutoFit/>
          </a:bodyPr>
          <a:lstStyle/>
          <a:p>
            <a:pPr algn="ctr"/>
            <a:r>
              <a:rPr lang="en-US" sz="3200" dirty="0"/>
              <a:t>A* Pathfinding</a:t>
            </a:r>
            <a:endParaRPr lang="en-AU" sz="3200" dirty="0"/>
          </a:p>
        </p:txBody>
      </p:sp>
    </p:spTree>
    <p:extLst>
      <p:ext uri="{BB962C8B-B14F-4D97-AF65-F5344CB8AC3E}">
        <p14:creationId xmlns:p14="http://schemas.microsoft.com/office/powerpoint/2010/main" val="2528066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876F2A44-8A9F-4F43-A524-5719CF290057}"/>
              </a:ext>
            </a:extLst>
          </p:cNvPr>
          <p:cNvPicPr>
            <a:picLocks noChangeAspect="1"/>
          </p:cNvPicPr>
          <p:nvPr/>
        </p:nvPicPr>
        <p:blipFill>
          <a:blip r:embed="rId3"/>
          <a:stretch>
            <a:fillRect/>
          </a:stretch>
        </p:blipFill>
        <p:spPr>
          <a:xfrm>
            <a:off x="2944064" y="1088173"/>
            <a:ext cx="5728523" cy="4681653"/>
          </a:xfrm>
          <a:prstGeom prst="rect">
            <a:avLst/>
          </a:prstGeom>
        </p:spPr>
      </p:pic>
      <p:sp>
        <p:nvSpPr>
          <p:cNvPr id="43" name="TextBox 42">
            <a:extLst>
              <a:ext uri="{FF2B5EF4-FFF2-40B4-BE49-F238E27FC236}">
                <a16:creationId xmlns:a16="http://schemas.microsoft.com/office/drawing/2014/main" id="{8ABE82A1-0DE3-493A-94C3-579AB41E5697}"/>
              </a:ext>
            </a:extLst>
          </p:cNvPr>
          <p:cNvSpPr txBox="1"/>
          <p:nvPr/>
        </p:nvSpPr>
        <p:spPr>
          <a:xfrm>
            <a:off x="2944063" y="5866097"/>
            <a:ext cx="5728523" cy="369332"/>
          </a:xfrm>
          <a:prstGeom prst="rect">
            <a:avLst/>
          </a:prstGeom>
          <a:noFill/>
        </p:spPr>
        <p:txBody>
          <a:bodyPr wrap="square">
            <a:spAutoFit/>
          </a:bodyPr>
          <a:lstStyle/>
          <a:p>
            <a:pPr algn="ctr"/>
            <a:r>
              <a:rPr lang="en-AU" dirty="0">
                <a:hlinkClick r:id="rId4"/>
              </a:rPr>
              <a:t>http://dead-code.org/graphics/web/SceneEdit2.png</a:t>
            </a:r>
            <a:endParaRPr lang="en-AU" dirty="0"/>
          </a:p>
        </p:txBody>
      </p:sp>
      <p:sp>
        <p:nvSpPr>
          <p:cNvPr id="47" name="TextBox 46">
            <a:extLst>
              <a:ext uri="{FF2B5EF4-FFF2-40B4-BE49-F238E27FC236}">
                <a16:creationId xmlns:a16="http://schemas.microsoft.com/office/drawing/2014/main" id="{3E000851-A87B-494B-8ADD-FF05BCD3B330}"/>
              </a:ext>
            </a:extLst>
          </p:cNvPr>
          <p:cNvSpPr txBox="1"/>
          <p:nvPr/>
        </p:nvSpPr>
        <p:spPr>
          <a:xfrm>
            <a:off x="2491245" y="337435"/>
            <a:ext cx="6634163" cy="584775"/>
          </a:xfrm>
          <a:prstGeom prst="rect">
            <a:avLst/>
          </a:prstGeom>
          <a:noFill/>
        </p:spPr>
        <p:txBody>
          <a:bodyPr wrap="square" rtlCol="0">
            <a:spAutoFit/>
          </a:bodyPr>
          <a:lstStyle/>
          <a:p>
            <a:pPr algn="ctr"/>
            <a:r>
              <a:rPr lang="en-US" sz="3200" dirty="0"/>
              <a:t>Point &amp; Click Design Pattern</a:t>
            </a:r>
            <a:endParaRPr lang="en-AU" sz="3200" dirty="0"/>
          </a:p>
        </p:txBody>
      </p:sp>
    </p:spTree>
    <p:extLst>
      <p:ext uri="{BB962C8B-B14F-4D97-AF65-F5344CB8AC3E}">
        <p14:creationId xmlns:p14="http://schemas.microsoft.com/office/powerpoint/2010/main" val="1476426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876F2A44-8A9F-4F43-A524-5719CF29005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69916" y="1088173"/>
            <a:ext cx="5242239" cy="4681653"/>
          </a:xfrm>
          <a:prstGeom prst="rect">
            <a:avLst/>
          </a:prstGeom>
        </p:spPr>
      </p:pic>
      <p:sp>
        <p:nvSpPr>
          <p:cNvPr id="43" name="TextBox 42">
            <a:extLst>
              <a:ext uri="{FF2B5EF4-FFF2-40B4-BE49-F238E27FC236}">
                <a16:creationId xmlns:a16="http://schemas.microsoft.com/office/drawing/2014/main" id="{8ABE82A1-0DE3-493A-94C3-579AB41E5697}"/>
              </a:ext>
            </a:extLst>
          </p:cNvPr>
          <p:cNvSpPr txBox="1"/>
          <p:nvPr/>
        </p:nvSpPr>
        <p:spPr>
          <a:xfrm>
            <a:off x="2944063" y="5866097"/>
            <a:ext cx="5728523" cy="646331"/>
          </a:xfrm>
          <a:prstGeom prst="rect">
            <a:avLst/>
          </a:prstGeom>
          <a:noFill/>
        </p:spPr>
        <p:txBody>
          <a:bodyPr wrap="square">
            <a:spAutoFit/>
          </a:bodyPr>
          <a:lstStyle/>
          <a:p>
            <a:pPr algn="ctr"/>
            <a:r>
              <a:rPr lang="en-AU" dirty="0">
                <a:hlinkClick r:id="rId4"/>
              </a:rPr>
              <a:t>https://forum.defold.com/t/multiple-tilesources-in-one-tilemap/45214</a:t>
            </a:r>
            <a:endParaRPr lang="en-AU" dirty="0"/>
          </a:p>
        </p:txBody>
      </p:sp>
      <p:sp>
        <p:nvSpPr>
          <p:cNvPr id="47" name="TextBox 46">
            <a:extLst>
              <a:ext uri="{FF2B5EF4-FFF2-40B4-BE49-F238E27FC236}">
                <a16:creationId xmlns:a16="http://schemas.microsoft.com/office/drawing/2014/main" id="{3E000851-A87B-494B-8ADD-FF05BCD3B330}"/>
              </a:ext>
            </a:extLst>
          </p:cNvPr>
          <p:cNvSpPr txBox="1"/>
          <p:nvPr/>
        </p:nvSpPr>
        <p:spPr>
          <a:xfrm>
            <a:off x="2491245" y="337435"/>
            <a:ext cx="6634163" cy="584775"/>
          </a:xfrm>
          <a:prstGeom prst="rect">
            <a:avLst/>
          </a:prstGeom>
          <a:noFill/>
        </p:spPr>
        <p:txBody>
          <a:bodyPr wrap="square" rtlCol="0">
            <a:spAutoFit/>
          </a:bodyPr>
          <a:lstStyle/>
          <a:p>
            <a:pPr algn="ctr"/>
            <a:r>
              <a:rPr lang="en-US" sz="3200" dirty="0"/>
              <a:t>Navigational Meshes</a:t>
            </a:r>
            <a:endParaRPr lang="en-AU" sz="3200" dirty="0"/>
          </a:p>
        </p:txBody>
      </p:sp>
      <p:grpSp>
        <p:nvGrpSpPr>
          <p:cNvPr id="5" name="Group 4">
            <a:extLst>
              <a:ext uri="{FF2B5EF4-FFF2-40B4-BE49-F238E27FC236}">
                <a16:creationId xmlns:a16="http://schemas.microsoft.com/office/drawing/2014/main" id="{D3FCBC0A-794B-4F01-92E5-2386E49050E3}"/>
              </a:ext>
            </a:extLst>
          </p:cNvPr>
          <p:cNvGrpSpPr/>
          <p:nvPr/>
        </p:nvGrpSpPr>
        <p:grpSpPr>
          <a:xfrm>
            <a:off x="7203411" y="2297856"/>
            <a:ext cx="4385195" cy="2192594"/>
            <a:chOff x="2978092" y="2063685"/>
            <a:chExt cx="6040072" cy="3020031"/>
          </a:xfrm>
        </p:grpSpPr>
        <p:sp>
          <p:nvSpPr>
            <p:cNvPr id="6" name="Rectangle 5">
              <a:extLst>
                <a:ext uri="{FF2B5EF4-FFF2-40B4-BE49-F238E27FC236}">
                  <a16:creationId xmlns:a16="http://schemas.microsoft.com/office/drawing/2014/main" id="{962ADA88-A1B3-47BC-932D-5156EAACA515}"/>
                </a:ext>
              </a:extLst>
            </p:cNvPr>
            <p:cNvSpPr/>
            <p:nvPr/>
          </p:nvSpPr>
          <p:spPr>
            <a:xfrm>
              <a:off x="2978092" y="2063692"/>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F3DEAFDB-AA5F-46D8-9CA7-B592B7ED23F1}"/>
                </a:ext>
              </a:extLst>
            </p:cNvPr>
            <p:cNvSpPr/>
            <p:nvPr/>
          </p:nvSpPr>
          <p:spPr>
            <a:xfrm>
              <a:off x="3733101" y="2063691"/>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8CF385BD-86B6-49A6-AE31-6452677D88A7}"/>
                </a:ext>
              </a:extLst>
            </p:cNvPr>
            <p:cNvSpPr/>
            <p:nvPr/>
          </p:nvSpPr>
          <p:spPr>
            <a:xfrm>
              <a:off x="4488110" y="2063690"/>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4FA39DAD-E430-44E8-8E8F-17B2CF127C06}"/>
                </a:ext>
              </a:extLst>
            </p:cNvPr>
            <p:cNvSpPr/>
            <p:nvPr/>
          </p:nvSpPr>
          <p:spPr>
            <a:xfrm>
              <a:off x="5243119" y="2063689"/>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9433929A-D1DC-41D7-AC09-8D89906EF835}"/>
                </a:ext>
              </a:extLst>
            </p:cNvPr>
            <p:cNvSpPr/>
            <p:nvPr/>
          </p:nvSpPr>
          <p:spPr>
            <a:xfrm>
              <a:off x="5998128" y="2063688"/>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4A250082-0DDC-42B3-A600-371771E5D90D}"/>
                </a:ext>
              </a:extLst>
            </p:cNvPr>
            <p:cNvSpPr/>
            <p:nvPr/>
          </p:nvSpPr>
          <p:spPr>
            <a:xfrm>
              <a:off x="6753137" y="2063687"/>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6203C5BC-DD3A-4CE8-B2C3-1080D2F83949}"/>
                </a:ext>
              </a:extLst>
            </p:cNvPr>
            <p:cNvSpPr/>
            <p:nvPr/>
          </p:nvSpPr>
          <p:spPr>
            <a:xfrm>
              <a:off x="7508146" y="2063686"/>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B24B45D9-492D-4F2F-8B3B-4CC9D71479BB}"/>
                </a:ext>
              </a:extLst>
            </p:cNvPr>
            <p:cNvSpPr/>
            <p:nvPr/>
          </p:nvSpPr>
          <p:spPr>
            <a:xfrm>
              <a:off x="8263155" y="2063685"/>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C376E8A4-7536-45E8-B502-2AF3E47117E8}"/>
                </a:ext>
              </a:extLst>
            </p:cNvPr>
            <p:cNvSpPr/>
            <p:nvPr/>
          </p:nvSpPr>
          <p:spPr>
            <a:xfrm>
              <a:off x="2978092" y="2818697"/>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2A27F6CD-CECC-4413-A9C2-66F9D0674F6B}"/>
                </a:ext>
              </a:extLst>
            </p:cNvPr>
            <p:cNvSpPr/>
            <p:nvPr/>
          </p:nvSpPr>
          <p:spPr>
            <a:xfrm>
              <a:off x="3733101" y="2818696"/>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57BFE0F9-9A22-4A24-96B6-4779E5901B91}"/>
                </a:ext>
              </a:extLst>
            </p:cNvPr>
            <p:cNvSpPr/>
            <p:nvPr/>
          </p:nvSpPr>
          <p:spPr>
            <a:xfrm>
              <a:off x="4488110" y="2818695"/>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A3578ABF-46B7-463A-8082-0CB7E96FF9D1}"/>
                </a:ext>
              </a:extLst>
            </p:cNvPr>
            <p:cNvSpPr/>
            <p:nvPr/>
          </p:nvSpPr>
          <p:spPr>
            <a:xfrm>
              <a:off x="5243119" y="2818694"/>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83C04E96-E151-4D2D-95CA-CE5F80C4B723}"/>
                </a:ext>
              </a:extLst>
            </p:cNvPr>
            <p:cNvSpPr/>
            <p:nvPr/>
          </p:nvSpPr>
          <p:spPr>
            <a:xfrm>
              <a:off x="5998128" y="2818693"/>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8548A310-AD9E-43AE-A5A1-A79BBDB700B9}"/>
                </a:ext>
              </a:extLst>
            </p:cNvPr>
            <p:cNvSpPr/>
            <p:nvPr/>
          </p:nvSpPr>
          <p:spPr>
            <a:xfrm>
              <a:off x="6753137" y="2818692"/>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FD380529-5999-4A97-9069-731B1FDB7140}"/>
                </a:ext>
              </a:extLst>
            </p:cNvPr>
            <p:cNvSpPr/>
            <p:nvPr/>
          </p:nvSpPr>
          <p:spPr>
            <a:xfrm>
              <a:off x="7508146" y="2818691"/>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D93DB812-86BD-4EFC-B90F-5B0719BFA74B}"/>
                </a:ext>
              </a:extLst>
            </p:cNvPr>
            <p:cNvSpPr/>
            <p:nvPr/>
          </p:nvSpPr>
          <p:spPr>
            <a:xfrm>
              <a:off x="8263155" y="2818690"/>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0F74A5AC-54F8-4B89-8C39-1C81E300215C}"/>
                </a:ext>
              </a:extLst>
            </p:cNvPr>
            <p:cNvSpPr/>
            <p:nvPr/>
          </p:nvSpPr>
          <p:spPr>
            <a:xfrm>
              <a:off x="2978092" y="3573702"/>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88B37F2F-D54B-47DE-8641-66F2519DE758}"/>
                </a:ext>
              </a:extLst>
            </p:cNvPr>
            <p:cNvSpPr/>
            <p:nvPr/>
          </p:nvSpPr>
          <p:spPr>
            <a:xfrm>
              <a:off x="3733101" y="3573701"/>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862B224C-4E55-40BE-9E10-D4AF126590BC}"/>
                </a:ext>
              </a:extLst>
            </p:cNvPr>
            <p:cNvSpPr/>
            <p:nvPr/>
          </p:nvSpPr>
          <p:spPr>
            <a:xfrm>
              <a:off x="4488110" y="3573700"/>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6C5C8674-B32A-42C8-99B2-E2A2FECE0D6B}"/>
                </a:ext>
              </a:extLst>
            </p:cNvPr>
            <p:cNvSpPr/>
            <p:nvPr/>
          </p:nvSpPr>
          <p:spPr>
            <a:xfrm>
              <a:off x="5243119" y="3573699"/>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0C517960-9752-4223-B803-F6BDEC986528}"/>
                </a:ext>
              </a:extLst>
            </p:cNvPr>
            <p:cNvSpPr/>
            <p:nvPr/>
          </p:nvSpPr>
          <p:spPr>
            <a:xfrm>
              <a:off x="5998128" y="3573698"/>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18156D50-1578-49E6-92C0-A2C45BE8960D}"/>
                </a:ext>
              </a:extLst>
            </p:cNvPr>
            <p:cNvSpPr/>
            <p:nvPr/>
          </p:nvSpPr>
          <p:spPr>
            <a:xfrm>
              <a:off x="6753137" y="3573697"/>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02F6B2C9-F040-43D4-9704-EA7177354891}"/>
                </a:ext>
              </a:extLst>
            </p:cNvPr>
            <p:cNvSpPr/>
            <p:nvPr/>
          </p:nvSpPr>
          <p:spPr>
            <a:xfrm>
              <a:off x="7508146" y="3573696"/>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ABB450C9-DCE8-4720-B5FD-542628E48A9E}"/>
                </a:ext>
              </a:extLst>
            </p:cNvPr>
            <p:cNvSpPr/>
            <p:nvPr/>
          </p:nvSpPr>
          <p:spPr>
            <a:xfrm>
              <a:off x="8263155" y="3573695"/>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a:extLst>
                <a:ext uri="{FF2B5EF4-FFF2-40B4-BE49-F238E27FC236}">
                  <a16:creationId xmlns:a16="http://schemas.microsoft.com/office/drawing/2014/main" id="{326C9C96-FF8A-4E02-91D3-F165D970DE18}"/>
                </a:ext>
              </a:extLst>
            </p:cNvPr>
            <p:cNvSpPr/>
            <p:nvPr/>
          </p:nvSpPr>
          <p:spPr>
            <a:xfrm>
              <a:off x="2978092" y="4328707"/>
              <a:ext cx="755009" cy="755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a:extLst>
                <a:ext uri="{FF2B5EF4-FFF2-40B4-BE49-F238E27FC236}">
                  <a16:creationId xmlns:a16="http://schemas.microsoft.com/office/drawing/2014/main" id="{EC206270-C208-4FBD-BC19-16BE5A478FA7}"/>
                </a:ext>
              </a:extLst>
            </p:cNvPr>
            <p:cNvSpPr/>
            <p:nvPr/>
          </p:nvSpPr>
          <p:spPr>
            <a:xfrm>
              <a:off x="3733101" y="4328706"/>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a:extLst>
                <a:ext uri="{FF2B5EF4-FFF2-40B4-BE49-F238E27FC236}">
                  <a16:creationId xmlns:a16="http://schemas.microsoft.com/office/drawing/2014/main" id="{51A4FFC8-EC87-4083-9327-96D4BA90872F}"/>
                </a:ext>
              </a:extLst>
            </p:cNvPr>
            <p:cNvSpPr/>
            <p:nvPr/>
          </p:nvSpPr>
          <p:spPr>
            <a:xfrm>
              <a:off x="4488110" y="4328705"/>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a:extLst>
                <a:ext uri="{FF2B5EF4-FFF2-40B4-BE49-F238E27FC236}">
                  <a16:creationId xmlns:a16="http://schemas.microsoft.com/office/drawing/2014/main" id="{AC09649B-D9E7-47E5-8A13-A93245A58F00}"/>
                </a:ext>
              </a:extLst>
            </p:cNvPr>
            <p:cNvSpPr/>
            <p:nvPr/>
          </p:nvSpPr>
          <p:spPr>
            <a:xfrm>
              <a:off x="5243119" y="4328704"/>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E6D9F8FD-5884-42BE-A907-F9F6A39E7027}"/>
                </a:ext>
              </a:extLst>
            </p:cNvPr>
            <p:cNvSpPr/>
            <p:nvPr/>
          </p:nvSpPr>
          <p:spPr>
            <a:xfrm>
              <a:off x="5998128" y="4328703"/>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a:extLst>
                <a:ext uri="{FF2B5EF4-FFF2-40B4-BE49-F238E27FC236}">
                  <a16:creationId xmlns:a16="http://schemas.microsoft.com/office/drawing/2014/main" id="{A8C0C575-A0B5-4B39-9251-1FEB506149D3}"/>
                </a:ext>
              </a:extLst>
            </p:cNvPr>
            <p:cNvSpPr/>
            <p:nvPr/>
          </p:nvSpPr>
          <p:spPr>
            <a:xfrm>
              <a:off x="6753137" y="4328702"/>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a:extLst>
                <a:ext uri="{FF2B5EF4-FFF2-40B4-BE49-F238E27FC236}">
                  <a16:creationId xmlns:a16="http://schemas.microsoft.com/office/drawing/2014/main" id="{3DED92E0-19CE-48EB-899C-0839AE19E611}"/>
                </a:ext>
              </a:extLst>
            </p:cNvPr>
            <p:cNvSpPr/>
            <p:nvPr/>
          </p:nvSpPr>
          <p:spPr>
            <a:xfrm>
              <a:off x="7508146" y="4328701"/>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Rectangle 37">
              <a:extLst>
                <a:ext uri="{FF2B5EF4-FFF2-40B4-BE49-F238E27FC236}">
                  <a16:creationId xmlns:a16="http://schemas.microsoft.com/office/drawing/2014/main" id="{A6DCEF5C-D0B9-4127-A56B-248E718D1E1D}"/>
                </a:ext>
              </a:extLst>
            </p:cNvPr>
            <p:cNvSpPr/>
            <p:nvPr/>
          </p:nvSpPr>
          <p:spPr>
            <a:xfrm>
              <a:off x="8263155" y="4328700"/>
              <a:ext cx="755009" cy="75500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a:extLst>
                <a:ext uri="{FF2B5EF4-FFF2-40B4-BE49-F238E27FC236}">
                  <a16:creationId xmlns:a16="http://schemas.microsoft.com/office/drawing/2014/main" id="{EDE00B69-48CC-4B62-9C66-1AFD17FBE2EE}"/>
                </a:ext>
              </a:extLst>
            </p:cNvPr>
            <p:cNvSpPr/>
            <p:nvPr/>
          </p:nvSpPr>
          <p:spPr>
            <a:xfrm>
              <a:off x="3150066" y="2235664"/>
              <a:ext cx="411061" cy="41106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0" name="Straight Connector 39">
              <a:extLst>
                <a:ext uri="{FF2B5EF4-FFF2-40B4-BE49-F238E27FC236}">
                  <a16:creationId xmlns:a16="http://schemas.microsoft.com/office/drawing/2014/main" id="{18122FE2-30C4-4510-807A-F5F4B12AA345}"/>
                </a:ext>
              </a:extLst>
            </p:cNvPr>
            <p:cNvCxnSpPr>
              <a:cxnSpLocks/>
            </p:cNvCxnSpPr>
            <p:nvPr/>
          </p:nvCxnSpPr>
          <p:spPr>
            <a:xfrm>
              <a:off x="3523376" y="2646725"/>
              <a:ext cx="1338044" cy="1304474"/>
            </a:xfrm>
            <a:prstGeom prst="line">
              <a:avLst/>
            </a:prstGeom>
            <a:ln w="28575">
              <a:solidFill>
                <a:srgbClr val="FFFF00"/>
              </a:solidFill>
            </a:ln>
          </p:spPr>
          <p:style>
            <a:lnRef idx="1">
              <a:schemeClr val="accent4"/>
            </a:lnRef>
            <a:fillRef idx="0">
              <a:schemeClr val="accent4"/>
            </a:fillRef>
            <a:effectRef idx="0">
              <a:schemeClr val="accent4"/>
            </a:effectRef>
            <a:fontRef idx="minor">
              <a:schemeClr val="tx1"/>
            </a:fontRef>
          </p:style>
        </p:cxnSp>
        <p:cxnSp>
          <p:nvCxnSpPr>
            <p:cNvPr id="41" name="Straight Connector 40">
              <a:extLst>
                <a:ext uri="{FF2B5EF4-FFF2-40B4-BE49-F238E27FC236}">
                  <a16:creationId xmlns:a16="http://schemas.microsoft.com/office/drawing/2014/main" id="{BD2B2DC9-F50B-4A41-B69E-534E1A29B193}"/>
                </a:ext>
              </a:extLst>
            </p:cNvPr>
            <p:cNvCxnSpPr>
              <a:cxnSpLocks/>
            </p:cNvCxnSpPr>
            <p:nvPr/>
          </p:nvCxnSpPr>
          <p:spPr>
            <a:xfrm>
              <a:off x="4861420" y="3951201"/>
              <a:ext cx="2730616" cy="0"/>
            </a:xfrm>
            <a:prstGeom prst="line">
              <a:avLst/>
            </a:prstGeom>
            <a:ln w="28575">
              <a:solidFill>
                <a:srgbClr val="FFFF00"/>
              </a:solidFill>
            </a:ln>
          </p:spPr>
          <p:style>
            <a:lnRef idx="1">
              <a:schemeClr val="accent4"/>
            </a:lnRef>
            <a:fillRef idx="0">
              <a:schemeClr val="accent4"/>
            </a:fillRef>
            <a:effectRef idx="0">
              <a:schemeClr val="accent4"/>
            </a:effectRef>
            <a:fontRef idx="minor">
              <a:schemeClr val="tx1"/>
            </a:fontRef>
          </p:style>
        </p:cxnSp>
        <p:sp>
          <p:nvSpPr>
            <p:cNvPr id="42" name="Oval 41">
              <a:extLst>
                <a:ext uri="{FF2B5EF4-FFF2-40B4-BE49-F238E27FC236}">
                  <a16:creationId xmlns:a16="http://schemas.microsoft.com/office/drawing/2014/main" id="{09AB671E-23E8-42CB-8C03-7F6FFF717D61}"/>
                </a:ext>
              </a:extLst>
            </p:cNvPr>
            <p:cNvSpPr/>
            <p:nvPr/>
          </p:nvSpPr>
          <p:spPr>
            <a:xfrm>
              <a:off x="7680119" y="3745669"/>
              <a:ext cx="411061" cy="4110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938672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313</Words>
  <Application>Microsoft Office PowerPoint</Application>
  <PresentationFormat>Widescreen</PresentationFormat>
  <Paragraphs>18</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IBM Plex Serif</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Myles Blasonato</dc:creator>
  <cp:lastModifiedBy>Myles Blasonato</cp:lastModifiedBy>
  <cp:revision>9</cp:revision>
  <dcterms:created xsi:type="dcterms:W3CDTF">2022-01-20T01:50:56Z</dcterms:created>
  <dcterms:modified xsi:type="dcterms:W3CDTF">2022-01-20T03:06:09Z</dcterms:modified>
</cp:coreProperties>
</file>