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7"/>
    <p:restoredTop sz="94630"/>
  </p:normalViewPr>
  <p:slideViewPr>
    <p:cSldViewPr snapToGrid="0">
      <p:cViewPr varScale="1">
        <p:scale>
          <a:sx n="80" d="100"/>
          <a:sy n="80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B70B3-2081-42F1-A2FE-68D060A1D50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08826C-A82E-4788-A40A-7F2883606814}">
      <dgm:prSet/>
      <dgm:spPr/>
      <dgm:t>
        <a:bodyPr/>
        <a:lstStyle/>
        <a:p>
          <a:pPr>
            <a:defRPr cap="all"/>
          </a:pPr>
          <a:r>
            <a:rPr lang="en-US"/>
            <a:t>Data is fuel for AI</a:t>
          </a:r>
        </a:p>
      </dgm:t>
    </dgm:pt>
    <dgm:pt modelId="{8387997D-CBFC-4B7C-B1E3-A8839F3DC3D6}" type="parTrans" cxnId="{D2BA8AF2-536A-414E-BA04-9570D2CEB974}">
      <dgm:prSet/>
      <dgm:spPr/>
      <dgm:t>
        <a:bodyPr/>
        <a:lstStyle/>
        <a:p>
          <a:endParaRPr lang="en-US"/>
        </a:p>
      </dgm:t>
    </dgm:pt>
    <dgm:pt modelId="{F9A2480E-E3CE-41A3-9FC1-05D687D6E318}" type="sibTrans" cxnId="{D2BA8AF2-536A-414E-BA04-9570D2CEB974}">
      <dgm:prSet/>
      <dgm:spPr/>
      <dgm:t>
        <a:bodyPr/>
        <a:lstStyle/>
        <a:p>
          <a:endParaRPr lang="en-US"/>
        </a:p>
      </dgm:t>
    </dgm:pt>
    <dgm:pt modelId="{8A5B2968-6972-4E8F-A8CB-EADE8B4D70FC}">
      <dgm:prSet/>
      <dgm:spPr/>
      <dgm:t>
        <a:bodyPr/>
        <a:lstStyle/>
        <a:p>
          <a:pPr>
            <a:defRPr cap="all"/>
          </a:pPr>
          <a:r>
            <a:rPr lang="en-US"/>
            <a:t>AI learns by analyzing large amounts of data</a:t>
          </a:r>
        </a:p>
      </dgm:t>
    </dgm:pt>
    <dgm:pt modelId="{8A8FA006-B211-4D46-B052-076928171E2B}" type="parTrans" cxnId="{A32BEF2E-192E-496F-9942-78BBF769F828}">
      <dgm:prSet/>
      <dgm:spPr/>
      <dgm:t>
        <a:bodyPr/>
        <a:lstStyle/>
        <a:p>
          <a:endParaRPr lang="en-US"/>
        </a:p>
      </dgm:t>
    </dgm:pt>
    <dgm:pt modelId="{D8B77CE0-8A79-458A-A496-504B711ADD1E}" type="sibTrans" cxnId="{A32BEF2E-192E-496F-9942-78BBF769F828}">
      <dgm:prSet/>
      <dgm:spPr/>
      <dgm:t>
        <a:bodyPr/>
        <a:lstStyle/>
        <a:p>
          <a:endParaRPr lang="en-US"/>
        </a:p>
      </dgm:t>
    </dgm:pt>
    <dgm:pt modelId="{A4B5FF7A-97D2-4767-992B-90740040ACEE}">
      <dgm:prSet/>
      <dgm:spPr/>
      <dgm:t>
        <a:bodyPr/>
        <a:lstStyle/>
        <a:p>
          <a:pPr>
            <a:defRPr cap="all"/>
          </a:pPr>
          <a:r>
            <a:rPr lang="en-US"/>
            <a:t>Better data = better AI systems</a:t>
          </a:r>
        </a:p>
      </dgm:t>
    </dgm:pt>
    <dgm:pt modelId="{1E511533-B032-43E6-8F4E-A68816E22FC7}" type="parTrans" cxnId="{4A5190C8-53EF-4D90-B4B8-1148760789B9}">
      <dgm:prSet/>
      <dgm:spPr/>
      <dgm:t>
        <a:bodyPr/>
        <a:lstStyle/>
        <a:p>
          <a:endParaRPr lang="en-US"/>
        </a:p>
      </dgm:t>
    </dgm:pt>
    <dgm:pt modelId="{F05F7FF0-D4FA-4874-A60F-A22935270ECB}" type="sibTrans" cxnId="{4A5190C8-53EF-4D90-B4B8-1148760789B9}">
      <dgm:prSet/>
      <dgm:spPr/>
      <dgm:t>
        <a:bodyPr/>
        <a:lstStyle/>
        <a:p>
          <a:endParaRPr lang="en-US"/>
        </a:p>
      </dgm:t>
    </dgm:pt>
    <dgm:pt modelId="{679F876A-72CD-4ABE-A45E-AA4626FBA620}">
      <dgm:prSet/>
      <dgm:spPr/>
      <dgm:t>
        <a:bodyPr/>
        <a:lstStyle/>
        <a:p>
          <a:pPr>
            <a:defRPr cap="all"/>
          </a:pPr>
          <a:r>
            <a:rPr lang="en-US"/>
            <a:t>Data can be text, images, videos, numbers</a:t>
          </a:r>
        </a:p>
      </dgm:t>
    </dgm:pt>
    <dgm:pt modelId="{69CEC23F-CFB7-4AFC-841F-F304F8047FA0}" type="parTrans" cxnId="{B13E14B1-F316-4C46-BF5E-C05E01B6563C}">
      <dgm:prSet/>
      <dgm:spPr/>
      <dgm:t>
        <a:bodyPr/>
        <a:lstStyle/>
        <a:p>
          <a:endParaRPr lang="en-US"/>
        </a:p>
      </dgm:t>
    </dgm:pt>
    <dgm:pt modelId="{D50CD31B-755C-44D7-A555-1A116D586C85}" type="sibTrans" cxnId="{B13E14B1-F316-4C46-BF5E-C05E01B6563C}">
      <dgm:prSet/>
      <dgm:spPr/>
      <dgm:t>
        <a:bodyPr/>
        <a:lstStyle/>
        <a:p>
          <a:endParaRPr lang="en-US"/>
        </a:p>
      </dgm:t>
    </dgm:pt>
    <dgm:pt modelId="{1CA1D62A-1D9F-4A78-8E00-8863201AA43B}" type="pres">
      <dgm:prSet presAssocID="{32AB70B3-2081-42F1-A2FE-68D060A1D504}" presName="root" presStyleCnt="0">
        <dgm:presLayoutVars>
          <dgm:dir/>
          <dgm:resizeHandles val="exact"/>
        </dgm:presLayoutVars>
      </dgm:prSet>
      <dgm:spPr/>
    </dgm:pt>
    <dgm:pt modelId="{6F10DA6F-89D7-4A22-9459-92F1921BEE36}" type="pres">
      <dgm:prSet presAssocID="{4D08826C-A82E-4788-A40A-7F2883606814}" presName="compNode" presStyleCnt="0"/>
      <dgm:spPr/>
    </dgm:pt>
    <dgm:pt modelId="{EDEE333D-3EB1-464B-B3A7-B4595F57CA40}" type="pres">
      <dgm:prSet presAssocID="{4D08826C-A82E-4788-A40A-7F288360681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0CD543D-1CA5-4AF8-B308-B3B424855FA8}" type="pres">
      <dgm:prSet presAssocID="{4D08826C-A82E-4788-A40A-7F28836068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01293C0-BCE6-4F34-A15F-6FD89FBA23DF}" type="pres">
      <dgm:prSet presAssocID="{4D08826C-A82E-4788-A40A-7F2883606814}" presName="spaceRect" presStyleCnt="0"/>
      <dgm:spPr/>
    </dgm:pt>
    <dgm:pt modelId="{69B0213B-AAB1-47C6-8F7C-BA1084B143E3}" type="pres">
      <dgm:prSet presAssocID="{4D08826C-A82E-4788-A40A-7F2883606814}" presName="textRect" presStyleLbl="revTx" presStyleIdx="0" presStyleCnt="4">
        <dgm:presLayoutVars>
          <dgm:chMax val="1"/>
          <dgm:chPref val="1"/>
        </dgm:presLayoutVars>
      </dgm:prSet>
      <dgm:spPr/>
    </dgm:pt>
    <dgm:pt modelId="{2D9B32AD-52BA-4CD0-B33F-E91B7D9B2427}" type="pres">
      <dgm:prSet presAssocID="{F9A2480E-E3CE-41A3-9FC1-05D687D6E318}" presName="sibTrans" presStyleCnt="0"/>
      <dgm:spPr/>
    </dgm:pt>
    <dgm:pt modelId="{FDAC2192-E428-4952-9D2D-3C3CE647F147}" type="pres">
      <dgm:prSet presAssocID="{8A5B2968-6972-4E8F-A8CB-EADE8B4D70FC}" presName="compNode" presStyleCnt="0"/>
      <dgm:spPr/>
    </dgm:pt>
    <dgm:pt modelId="{A8CA56F7-1D46-48B1-8E9D-A3F586856517}" type="pres">
      <dgm:prSet presAssocID="{8A5B2968-6972-4E8F-A8CB-EADE8B4D70F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F2090DD-FCBD-4805-A619-CB5EF2522894}" type="pres">
      <dgm:prSet presAssocID="{8A5B2968-6972-4E8F-A8CB-EADE8B4D70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E81B72-5846-4AD4-8143-CE2551924D5D}" type="pres">
      <dgm:prSet presAssocID="{8A5B2968-6972-4E8F-A8CB-EADE8B4D70FC}" presName="spaceRect" presStyleCnt="0"/>
      <dgm:spPr/>
    </dgm:pt>
    <dgm:pt modelId="{7BCE2721-8E82-4050-8859-41722F1E4558}" type="pres">
      <dgm:prSet presAssocID="{8A5B2968-6972-4E8F-A8CB-EADE8B4D70FC}" presName="textRect" presStyleLbl="revTx" presStyleIdx="1" presStyleCnt="4">
        <dgm:presLayoutVars>
          <dgm:chMax val="1"/>
          <dgm:chPref val="1"/>
        </dgm:presLayoutVars>
      </dgm:prSet>
      <dgm:spPr/>
    </dgm:pt>
    <dgm:pt modelId="{DC470EFC-FBC9-44DE-B745-0A29AA10F43A}" type="pres">
      <dgm:prSet presAssocID="{D8B77CE0-8A79-458A-A496-504B711ADD1E}" presName="sibTrans" presStyleCnt="0"/>
      <dgm:spPr/>
    </dgm:pt>
    <dgm:pt modelId="{E505E9FF-81CC-400E-ABA6-B151910BF8E7}" type="pres">
      <dgm:prSet presAssocID="{A4B5FF7A-97D2-4767-992B-90740040ACEE}" presName="compNode" presStyleCnt="0"/>
      <dgm:spPr/>
    </dgm:pt>
    <dgm:pt modelId="{2C8C07C7-BD37-4D9F-B5C2-CA6C4AC157F8}" type="pres">
      <dgm:prSet presAssocID="{A4B5FF7A-97D2-4767-992B-90740040ACE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C21C372-328F-4B6F-A9C3-6D1C441F3E4B}" type="pres">
      <dgm:prSet presAssocID="{A4B5FF7A-97D2-4767-992B-90740040AC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D3DC8D9-C18D-40E5-AD91-EA6662EFAF07}" type="pres">
      <dgm:prSet presAssocID="{A4B5FF7A-97D2-4767-992B-90740040ACEE}" presName="spaceRect" presStyleCnt="0"/>
      <dgm:spPr/>
    </dgm:pt>
    <dgm:pt modelId="{8E32A5F7-02C5-44C8-96C4-E41757AE16D0}" type="pres">
      <dgm:prSet presAssocID="{A4B5FF7A-97D2-4767-992B-90740040ACEE}" presName="textRect" presStyleLbl="revTx" presStyleIdx="2" presStyleCnt="4">
        <dgm:presLayoutVars>
          <dgm:chMax val="1"/>
          <dgm:chPref val="1"/>
        </dgm:presLayoutVars>
      </dgm:prSet>
      <dgm:spPr/>
    </dgm:pt>
    <dgm:pt modelId="{8CA88150-A34A-491C-B337-CA694459790A}" type="pres">
      <dgm:prSet presAssocID="{F05F7FF0-D4FA-4874-A60F-A22935270ECB}" presName="sibTrans" presStyleCnt="0"/>
      <dgm:spPr/>
    </dgm:pt>
    <dgm:pt modelId="{15B67C15-B338-42E7-8062-83F218078EDA}" type="pres">
      <dgm:prSet presAssocID="{679F876A-72CD-4ABE-A45E-AA4626FBA620}" presName="compNode" presStyleCnt="0"/>
      <dgm:spPr/>
    </dgm:pt>
    <dgm:pt modelId="{613A049D-88E6-402D-8EB4-E9A4C7F981BC}" type="pres">
      <dgm:prSet presAssocID="{679F876A-72CD-4ABE-A45E-AA4626FBA62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1A63376-B542-4AAF-A0C6-98664D372450}" type="pres">
      <dgm:prSet presAssocID="{679F876A-72CD-4ABE-A45E-AA4626FBA6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EC404E5-EBED-40EE-930B-1E6219BFFE95}" type="pres">
      <dgm:prSet presAssocID="{679F876A-72CD-4ABE-A45E-AA4626FBA620}" presName="spaceRect" presStyleCnt="0"/>
      <dgm:spPr/>
    </dgm:pt>
    <dgm:pt modelId="{B1C8B9C0-B40E-4FD9-ACC2-FF11E1C5D725}" type="pres">
      <dgm:prSet presAssocID="{679F876A-72CD-4ABE-A45E-AA4626FBA62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2BEF2E-192E-496F-9942-78BBF769F828}" srcId="{32AB70B3-2081-42F1-A2FE-68D060A1D504}" destId="{8A5B2968-6972-4E8F-A8CB-EADE8B4D70FC}" srcOrd="1" destOrd="0" parTransId="{8A8FA006-B211-4D46-B052-076928171E2B}" sibTransId="{D8B77CE0-8A79-458A-A496-504B711ADD1E}"/>
    <dgm:cxn modelId="{BF18DC31-BA6B-4357-88B9-46C8CBBABFF7}" type="presOf" srcId="{4D08826C-A82E-4788-A40A-7F2883606814}" destId="{69B0213B-AAB1-47C6-8F7C-BA1084B143E3}" srcOrd="0" destOrd="0" presId="urn:microsoft.com/office/officeart/2018/5/layout/IconLeafLabelList"/>
    <dgm:cxn modelId="{0DD14339-3405-47F8-B742-58D9730167C2}" type="presOf" srcId="{A4B5FF7A-97D2-4767-992B-90740040ACEE}" destId="{8E32A5F7-02C5-44C8-96C4-E41757AE16D0}" srcOrd="0" destOrd="0" presId="urn:microsoft.com/office/officeart/2018/5/layout/IconLeafLabelList"/>
    <dgm:cxn modelId="{28DBB29F-4EAC-450D-BA0E-17ECDC7CB30F}" type="presOf" srcId="{679F876A-72CD-4ABE-A45E-AA4626FBA620}" destId="{B1C8B9C0-B40E-4FD9-ACC2-FF11E1C5D725}" srcOrd="0" destOrd="0" presId="urn:microsoft.com/office/officeart/2018/5/layout/IconLeafLabelList"/>
    <dgm:cxn modelId="{B13E14B1-F316-4C46-BF5E-C05E01B6563C}" srcId="{32AB70B3-2081-42F1-A2FE-68D060A1D504}" destId="{679F876A-72CD-4ABE-A45E-AA4626FBA620}" srcOrd="3" destOrd="0" parTransId="{69CEC23F-CFB7-4AFC-841F-F304F8047FA0}" sibTransId="{D50CD31B-755C-44D7-A555-1A116D586C85}"/>
    <dgm:cxn modelId="{4A5190C8-53EF-4D90-B4B8-1148760789B9}" srcId="{32AB70B3-2081-42F1-A2FE-68D060A1D504}" destId="{A4B5FF7A-97D2-4767-992B-90740040ACEE}" srcOrd="2" destOrd="0" parTransId="{1E511533-B032-43E6-8F4E-A68816E22FC7}" sibTransId="{F05F7FF0-D4FA-4874-A60F-A22935270ECB}"/>
    <dgm:cxn modelId="{D2BA8AF2-536A-414E-BA04-9570D2CEB974}" srcId="{32AB70B3-2081-42F1-A2FE-68D060A1D504}" destId="{4D08826C-A82E-4788-A40A-7F2883606814}" srcOrd="0" destOrd="0" parTransId="{8387997D-CBFC-4B7C-B1E3-A8839F3DC3D6}" sibTransId="{F9A2480E-E3CE-41A3-9FC1-05D687D6E318}"/>
    <dgm:cxn modelId="{46B7DCF3-7C9B-403F-9111-8954B8CEBE19}" type="presOf" srcId="{8A5B2968-6972-4E8F-A8CB-EADE8B4D70FC}" destId="{7BCE2721-8E82-4050-8859-41722F1E4558}" srcOrd="0" destOrd="0" presId="urn:microsoft.com/office/officeart/2018/5/layout/IconLeafLabelList"/>
    <dgm:cxn modelId="{B14E15FC-B5BE-4021-A2C8-B9DE7B7EC49E}" type="presOf" srcId="{32AB70B3-2081-42F1-A2FE-68D060A1D504}" destId="{1CA1D62A-1D9F-4A78-8E00-8863201AA43B}" srcOrd="0" destOrd="0" presId="urn:microsoft.com/office/officeart/2018/5/layout/IconLeafLabelList"/>
    <dgm:cxn modelId="{54B21CE6-7D99-429D-979E-78792BF7BCF2}" type="presParOf" srcId="{1CA1D62A-1D9F-4A78-8E00-8863201AA43B}" destId="{6F10DA6F-89D7-4A22-9459-92F1921BEE36}" srcOrd="0" destOrd="0" presId="urn:microsoft.com/office/officeart/2018/5/layout/IconLeafLabelList"/>
    <dgm:cxn modelId="{B0D1E8B6-8A3D-452B-A8CD-08794D984D13}" type="presParOf" srcId="{6F10DA6F-89D7-4A22-9459-92F1921BEE36}" destId="{EDEE333D-3EB1-464B-B3A7-B4595F57CA40}" srcOrd="0" destOrd="0" presId="urn:microsoft.com/office/officeart/2018/5/layout/IconLeafLabelList"/>
    <dgm:cxn modelId="{8086693A-8AEF-4477-89C8-BC8BD5029073}" type="presParOf" srcId="{6F10DA6F-89D7-4A22-9459-92F1921BEE36}" destId="{30CD543D-1CA5-4AF8-B308-B3B424855FA8}" srcOrd="1" destOrd="0" presId="urn:microsoft.com/office/officeart/2018/5/layout/IconLeafLabelList"/>
    <dgm:cxn modelId="{0969E969-C451-4224-854D-A888692FC105}" type="presParOf" srcId="{6F10DA6F-89D7-4A22-9459-92F1921BEE36}" destId="{D01293C0-BCE6-4F34-A15F-6FD89FBA23DF}" srcOrd="2" destOrd="0" presId="urn:microsoft.com/office/officeart/2018/5/layout/IconLeafLabelList"/>
    <dgm:cxn modelId="{5DCE6CEE-0C5A-4376-944B-F063B01D0988}" type="presParOf" srcId="{6F10DA6F-89D7-4A22-9459-92F1921BEE36}" destId="{69B0213B-AAB1-47C6-8F7C-BA1084B143E3}" srcOrd="3" destOrd="0" presId="urn:microsoft.com/office/officeart/2018/5/layout/IconLeafLabelList"/>
    <dgm:cxn modelId="{73EFC097-6CBD-4DCA-8D89-4BD9A318C239}" type="presParOf" srcId="{1CA1D62A-1D9F-4A78-8E00-8863201AA43B}" destId="{2D9B32AD-52BA-4CD0-B33F-E91B7D9B2427}" srcOrd="1" destOrd="0" presId="urn:microsoft.com/office/officeart/2018/5/layout/IconLeafLabelList"/>
    <dgm:cxn modelId="{9106DAF2-716E-420C-9836-BABC85D2D303}" type="presParOf" srcId="{1CA1D62A-1D9F-4A78-8E00-8863201AA43B}" destId="{FDAC2192-E428-4952-9D2D-3C3CE647F147}" srcOrd="2" destOrd="0" presId="urn:microsoft.com/office/officeart/2018/5/layout/IconLeafLabelList"/>
    <dgm:cxn modelId="{F7A5B0EE-0BD7-4546-B233-158FA630E688}" type="presParOf" srcId="{FDAC2192-E428-4952-9D2D-3C3CE647F147}" destId="{A8CA56F7-1D46-48B1-8E9D-A3F586856517}" srcOrd="0" destOrd="0" presId="urn:microsoft.com/office/officeart/2018/5/layout/IconLeafLabelList"/>
    <dgm:cxn modelId="{6B9FCC08-0818-474D-8535-192B44BCFEF9}" type="presParOf" srcId="{FDAC2192-E428-4952-9D2D-3C3CE647F147}" destId="{4F2090DD-FCBD-4805-A619-CB5EF2522894}" srcOrd="1" destOrd="0" presId="urn:microsoft.com/office/officeart/2018/5/layout/IconLeafLabelList"/>
    <dgm:cxn modelId="{EBB4428E-85CA-4634-9CE3-A9D58073A05F}" type="presParOf" srcId="{FDAC2192-E428-4952-9D2D-3C3CE647F147}" destId="{3DE81B72-5846-4AD4-8143-CE2551924D5D}" srcOrd="2" destOrd="0" presId="urn:microsoft.com/office/officeart/2018/5/layout/IconLeafLabelList"/>
    <dgm:cxn modelId="{08CF4645-A94A-49B7-B38F-FEB0C3F37C8D}" type="presParOf" srcId="{FDAC2192-E428-4952-9D2D-3C3CE647F147}" destId="{7BCE2721-8E82-4050-8859-41722F1E4558}" srcOrd="3" destOrd="0" presId="urn:microsoft.com/office/officeart/2018/5/layout/IconLeafLabelList"/>
    <dgm:cxn modelId="{D0E0BD99-3749-485F-9B7B-4FF9A9823CF8}" type="presParOf" srcId="{1CA1D62A-1D9F-4A78-8E00-8863201AA43B}" destId="{DC470EFC-FBC9-44DE-B745-0A29AA10F43A}" srcOrd="3" destOrd="0" presId="urn:microsoft.com/office/officeart/2018/5/layout/IconLeafLabelList"/>
    <dgm:cxn modelId="{EEDBFF43-90C0-4754-8E11-08818983AD0D}" type="presParOf" srcId="{1CA1D62A-1D9F-4A78-8E00-8863201AA43B}" destId="{E505E9FF-81CC-400E-ABA6-B151910BF8E7}" srcOrd="4" destOrd="0" presId="urn:microsoft.com/office/officeart/2018/5/layout/IconLeafLabelList"/>
    <dgm:cxn modelId="{0FC295A7-D3C1-489D-A627-6C4764F75E8B}" type="presParOf" srcId="{E505E9FF-81CC-400E-ABA6-B151910BF8E7}" destId="{2C8C07C7-BD37-4D9F-B5C2-CA6C4AC157F8}" srcOrd="0" destOrd="0" presId="urn:microsoft.com/office/officeart/2018/5/layout/IconLeafLabelList"/>
    <dgm:cxn modelId="{3957D2DF-D071-4E1D-AA11-82C4B7A6F4DA}" type="presParOf" srcId="{E505E9FF-81CC-400E-ABA6-B151910BF8E7}" destId="{6C21C372-328F-4B6F-A9C3-6D1C441F3E4B}" srcOrd="1" destOrd="0" presId="urn:microsoft.com/office/officeart/2018/5/layout/IconLeafLabelList"/>
    <dgm:cxn modelId="{9395C6A0-3FA8-4AA1-AFD9-3613A71B99A5}" type="presParOf" srcId="{E505E9FF-81CC-400E-ABA6-B151910BF8E7}" destId="{FD3DC8D9-C18D-40E5-AD91-EA6662EFAF07}" srcOrd="2" destOrd="0" presId="urn:microsoft.com/office/officeart/2018/5/layout/IconLeafLabelList"/>
    <dgm:cxn modelId="{5E594937-F65F-4F14-AAD3-659BB8EEDBB4}" type="presParOf" srcId="{E505E9FF-81CC-400E-ABA6-B151910BF8E7}" destId="{8E32A5F7-02C5-44C8-96C4-E41757AE16D0}" srcOrd="3" destOrd="0" presId="urn:microsoft.com/office/officeart/2018/5/layout/IconLeafLabelList"/>
    <dgm:cxn modelId="{E3D8E369-C988-4135-93BB-BF7847BD947C}" type="presParOf" srcId="{1CA1D62A-1D9F-4A78-8E00-8863201AA43B}" destId="{8CA88150-A34A-491C-B337-CA694459790A}" srcOrd="5" destOrd="0" presId="urn:microsoft.com/office/officeart/2018/5/layout/IconLeafLabelList"/>
    <dgm:cxn modelId="{33495295-8A0B-4B84-9D74-6A161BF2B3B4}" type="presParOf" srcId="{1CA1D62A-1D9F-4A78-8E00-8863201AA43B}" destId="{15B67C15-B338-42E7-8062-83F218078EDA}" srcOrd="6" destOrd="0" presId="urn:microsoft.com/office/officeart/2018/5/layout/IconLeafLabelList"/>
    <dgm:cxn modelId="{CE77B991-E644-4048-AE95-758D5677669A}" type="presParOf" srcId="{15B67C15-B338-42E7-8062-83F218078EDA}" destId="{613A049D-88E6-402D-8EB4-E9A4C7F981BC}" srcOrd="0" destOrd="0" presId="urn:microsoft.com/office/officeart/2018/5/layout/IconLeafLabelList"/>
    <dgm:cxn modelId="{B16D8D0A-FAA5-42B6-91DD-3D0030E542A8}" type="presParOf" srcId="{15B67C15-B338-42E7-8062-83F218078EDA}" destId="{51A63376-B542-4AAF-A0C6-98664D372450}" srcOrd="1" destOrd="0" presId="urn:microsoft.com/office/officeart/2018/5/layout/IconLeafLabelList"/>
    <dgm:cxn modelId="{DD9F4EFE-1B1B-4C1F-AB4F-AF79CCFF7EA2}" type="presParOf" srcId="{15B67C15-B338-42E7-8062-83F218078EDA}" destId="{4EC404E5-EBED-40EE-930B-1E6219BFFE95}" srcOrd="2" destOrd="0" presId="urn:microsoft.com/office/officeart/2018/5/layout/IconLeafLabelList"/>
    <dgm:cxn modelId="{AF44D864-9BC8-44D3-ADCA-F3398D3D346F}" type="presParOf" srcId="{15B67C15-B338-42E7-8062-83F218078EDA}" destId="{B1C8B9C0-B40E-4FD9-ACC2-FF11E1C5D72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02D7B-FC87-4C97-94E3-3EDF9882EC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B6C7B3-DBE0-4628-9784-AD7B576A5FEB}">
      <dgm:prSet/>
      <dgm:spPr/>
      <dgm:t>
        <a:bodyPr/>
        <a:lstStyle/>
        <a:p>
          <a:r>
            <a:rPr lang="en-US"/>
            <a:t>A data model is a math formula that helps AI create and classify new data</a:t>
          </a:r>
        </a:p>
      </dgm:t>
    </dgm:pt>
    <dgm:pt modelId="{463880F9-6E6F-424F-B618-72C31DC53BF9}" type="parTrans" cxnId="{69690902-C240-4162-A522-B26767D928CC}">
      <dgm:prSet/>
      <dgm:spPr/>
      <dgm:t>
        <a:bodyPr/>
        <a:lstStyle/>
        <a:p>
          <a:endParaRPr lang="en-US"/>
        </a:p>
      </dgm:t>
    </dgm:pt>
    <dgm:pt modelId="{6994B2EE-709C-4B2F-8E53-5B989E207866}" type="sibTrans" cxnId="{69690902-C240-4162-A522-B26767D928CC}">
      <dgm:prSet/>
      <dgm:spPr/>
      <dgm:t>
        <a:bodyPr/>
        <a:lstStyle/>
        <a:p>
          <a:endParaRPr lang="en-US"/>
        </a:p>
      </dgm:t>
    </dgm:pt>
    <dgm:pt modelId="{B83991ED-20AE-45B2-9BAB-15F99FB60B96}">
      <dgm:prSet/>
      <dgm:spPr/>
      <dgm:t>
        <a:bodyPr/>
        <a:lstStyle/>
        <a:p>
          <a:r>
            <a:rPr lang="en-US"/>
            <a:t>Data models are trained on existing data </a:t>
          </a:r>
        </a:p>
      </dgm:t>
    </dgm:pt>
    <dgm:pt modelId="{14492818-AC75-4503-9319-818D2C2D7A93}" type="parTrans" cxnId="{E44FD570-22F4-4107-9CB3-BB688AC4CAAA}">
      <dgm:prSet/>
      <dgm:spPr/>
      <dgm:t>
        <a:bodyPr/>
        <a:lstStyle/>
        <a:p>
          <a:endParaRPr lang="en-US"/>
        </a:p>
      </dgm:t>
    </dgm:pt>
    <dgm:pt modelId="{B8DAEADA-00E9-46D9-B662-87A225B07681}" type="sibTrans" cxnId="{E44FD570-22F4-4107-9CB3-BB688AC4CAAA}">
      <dgm:prSet/>
      <dgm:spPr/>
      <dgm:t>
        <a:bodyPr/>
        <a:lstStyle/>
        <a:p>
          <a:endParaRPr lang="en-US"/>
        </a:p>
      </dgm:t>
    </dgm:pt>
    <dgm:pt modelId="{78207DFE-7D2B-44D5-9277-7D9E70AB3FFD}">
      <dgm:prSet/>
      <dgm:spPr/>
      <dgm:t>
        <a:bodyPr/>
        <a:lstStyle/>
        <a:p>
          <a:r>
            <a:rPr lang="en-US"/>
            <a:t>Data models train to find patterns and make predictions</a:t>
          </a:r>
        </a:p>
      </dgm:t>
    </dgm:pt>
    <dgm:pt modelId="{8045DF43-0621-4A2C-AF59-4FD248D31691}" type="parTrans" cxnId="{3732CDCD-1B46-4DAD-9F06-1436788F00BF}">
      <dgm:prSet/>
      <dgm:spPr/>
      <dgm:t>
        <a:bodyPr/>
        <a:lstStyle/>
        <a:p>
          <a:endParaRPr lang="en-US"/>
        </a:p>
      </dgm:t>
    </dgm:pt>
    <dgm:pt modelId="{ED1B6E81-B8A0-459F-9AB9-94DEE258B8E6}" type="sibTrans" cxnId="{3732CDCD-1B46-4DAD-9F06-1436788F00BF}">
      <dgm:prSet/>
      <dgm:spPr/>
      <dgm:t>
        <a:bodyPr/>
        <a:lstStyle/>
        <a:p>
          <a:endParaRPr lang="en-US"/>
        </a:p>
      </dgm:t>
    </dgm:pt>
    <dgm:pt modelId="{4B27EF9E-4DF5-451F-9988-181248DABCE3}">
      <dgm:prSet/>
      <dgm:spPr/>
      <dgm:t>
        <a:bodyPr/>
        <a:lstStyle/>
        <a:p>
          <a:r>
            <a:rPr lang="en-US"/>
            <a:t>Data models are then tested to see if the AI systems make correct predictions on the new data</a:t>
          </a:r>
        </a:p>
      </dgm:t>
    </dgm:pt>
    <dgm:pt modelId="{04C2E2C6-988D-4BCF-8E33-70D96090CAE2}" type="parTrans" cxnId="{595451D1-9E83-429D-8C25-6E56651A58D7}">
      <dgm:prSet/>
      <dgm:spPr/>
      <dgm:t>
        <a:bodyPr/>
        <a:lstStyle/>
        <a:p>
          <a:endParaRPr lang="en-US"/>
        </a:p>
      </dgm:t>
    </dgm:pt>
    <dgm:pt modelId="{82390026-B12D-47A4-84DE-BB27E4C8CEA7}" type="sibTrans" cxnId="{595451D1-9E83-429D-8C25-6E56651A58D7}">
      <dgm:prSet/>
      <dgm:spPr/>
      <dgm:t>
        <a:bodyPr/>
        <a:lstStyle/>
        <a:p>
          <a:endParaRPr lang="en-US"/>
        </a:p>
      </dgm:t>
    </dgm:pt>
    <dgm:pt modelId="{4B01855C-B616-4850-9E20-DD2DC7B2BC3F}">
      <dgm:prSet/>
      <dgm:spPr/>
      <dgm:t>
        <a:bodyPr/>
        <a:lstStyle/>
        <a:p>
          <a:r>
            <a:rPr lang="en-US"/>
            <a:t>Dog, Dog, Dog, Dog, Turtle Example – No AI is 100% accurate</a:t>
          </a:r>
        </a:p>
      </dgm:t>
    </dgm:pt>
    <dgm:pt modelId="{A4BBE566-C6B1-45A7-9109-8C5B372558A9}" type="parTrans" cxnId="{9FA475A9-1511-4279-981F-B6823A930CDC}">
      <dgm:prSet/>
      <dgm:spPr/>
      <dgm:t>
        <a:bodyPr/>
        <a:lstStyle/>
        <a:p>
          <a:endParaRPr lang="en-US"/>
        </a:p>
      </dgm:t>
    </dgm:pt>
    <dgm:pt modelId="{0CC6DA75-C40D-4BC3-88F1-523729C3E124}" type="sibTrans" cxnId="{9FA475A9-1511-4279-981F-B6823A930CDC}">
      <dgm:prSet/>
      <dgm:spPr/>
      <dgm:t>
        <a:bodyPr/>
        <a:lstStyle/>
        <a:p>
          <a:endParaRPr lang="en-US"/>
        </a:p>
      </dgm:t>
    </dgm:pt>
    <dgm:pt modelId="{C77B512B-E491-451D-AA00-E082117D7544}" type="pres">
      <dgm:prSet presAssocID="{35A02D7B-FC87-4C97-94E3-3EDF9882ECC8}" presName="root" presStyleCnt="0">
        <dgm:presLayoutVars>
          <dgm:dir/>
          <dgm:resizeHandles val="exact"/>
        </dgm:presLayoutVars>
      </dgm:prSet>
      <dgm:spPr/>
    </dgm:pt>
    <dgm:pt modelId="{FB7F3104-5936-48C4-B4BD-463D72535AF7}" type="pres">
      <dgm:prSet presAssocID="{3BB6C7B3-DBE0-4628-9784-AD7B576A5FEB}" presName="compNode" presStyleCnt="0"/>
      <dgm:spPr/>
    </dgm:pt>
    <dgm:pt modelId="{5EF25213-F44A-4BCA-8F8B-B1B6DDD8DD22}" type="pres">
      <dgm:prSet presAssocID="{3BB6C7B3-DBE0-4628-9784-AD7B576A5FEB}" presName="bgRect" presStyleLbl="bgShp" presStyleIdx="0" presStyleCnt="4"/>
      <dgm:spPr/>
    </dgm:pt>
    <dgm:pt modelId="{110E9A11-90D0-4A8B-B9EE-905C1D03B2BD}" type="pres">
      <dgm:prSet presAssocID="{3BB6C7B3-DBE0-4628-9784-AD7B576A5F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4A983F0-80AC-4074-BEB8-A0C81AFAF69D}" type="pres">
      <dgm:prSet presAssocID="{3BB6C7B3-DBE0-4628-9784-AD7B576A5FEB}" presName="spaceRect" presStyleCnt="0"/>
      <dgm:spPr/>
    </dgm:pt>
    <dgm:pt modelId="{476727C2-47D2-4D8A-A615-3C08A152690D}" type="pres">
      <dgm:prSet presAssocID="{3BB6C7B3-DBE0-4628-9784-AD7B576A5FEB}" presName="parTx" presStyleLbl="revTx" presStyleIdx="0" presStyleCnt="5">
        <dgm:presLayoutVars>
          <dgm:chMax val="0"/>
          <dgm:chPref val="0"/>
        </dgm:presLayoutVars>
      </dgm:prSet>
      <dgm:spPr/>
    </dgm:pt>
    <dgm:pt modelId="{44E89FB4-0B3C-4960-9F2B-DF802B4AFE1C}" type="pres">
      <dgm:prSet presAssocID="{6994B2EE-709C-4B2F-8E53-5B989E207866}" presName="sibTrans" presStyleCnt="0"/>
      <dgm:spPr/>
    </dgm:pt>
    <dgm:pt modelId="{E75F9E98-FB09-4FB5-9B9B-772B4A638C6E}" type="pres">
      <dgm:prSet presAssocID="{B83991ED-20AE-45B2-9BAB-15F99FB60B96}" presName="compNode" presStyleCnt="0"/>
      <dgm:spPr/>
    </dgm:pt>
    <dgm:pt modelId="{8438A897-1D8E-4FF7-BC7A-AFA682803BAD}" type="pres">
      <dgm:prSet presAssocID="{B83991ED-20AE-45B2-9BAB-15F99FB60B96}" presName="bgRect" presStyleLbl="bgShp" presStyleIdx="1" presStyleCnt="4"/>
      <dgm:spPr/>
    </dgm:pt>
    <dgm:pt modelId="{E30C024E-6500-4CD3-9010-D0003134AAD7}" type="pres">
      <dgm:prSet presAssocID="{B83991ED-20AE-45B2-9BAB-15F99FB60B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D6D82A-D2F1-46DB-A1C2-E8DE33698063}" type="pres">
      <dgm:prSet presAssocID="{B83991ED-20AE-45B2-9BAB-15F99FB60B96}" presName="spaceRect" presStyleCnt="0"/>
      <dgm:spPr/>
    </dgm:pt>
    <dgm:pt modelId="{6F29DC6F-14E4-49CF-96B7-5080258463D9}" type="pres">
      <dgm:prSet presAssocID="{B83991ED-20AE-45B2-9BAB-15F99FB60B96}" presName="parTx" presStyleLbl="revTx" presStyleIdx="1" presStyleCnt="5">
        <dgm:presLayoutVars>
          <dgm:chMax val="0"/>
          <dgm:chPref val="0"/>
        </dgm:presLayoutVars>
      </dgm:prSet>
      <dgm:spPr/>
    </dgm:pt>
    <dgm:pt modelId="{C554EE15-601D-4E9E-AEAC-12042BCE7D2E}" type="pres">
      <dgm:prSet presAssocID="{B8DAEADA-00E9-46D9-B662-87A225B07681}" presName="sibTrans" presStyleCnt="0"/>
      <dgm:spPr/>
    </dgm:pt>
    <dgm:pt modelId="{A5404CFC-ACF4-480E-8357-C48A53C6F251}" type="pres">
      <dgm:prSet presAssocID="{78207DFE-7D2B-44D5-9277-7D9E70AB3FFD}" presName="compNode" presStyleCnt="0"/>
      <dgm:spPr/>
    </dgm:pt>
    <dgm:pt modelId="{70659231-E669-46A5-9B70-2822E4E779C7}" type="pres">
      <dgm:prSet presAssocID="{78207DFE-7D2B-44D5-9277-7D9E70AB3FFD}" presName="bgRect" presStyleLbl="bgShp" presStyleIdx="2" presStyleCnt="4"/>
      <dgm:spPr/>
    </dgm:pt>
    <dgm:pt modelId="{F8473BDA-FEC4-4069-AE3C-10EC9C57063E}" type="pres">
      <dgm:prSet presAssocID="{78207DFE-7D2B-44D5-9277-7D9E70AB3F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90177EF-8043-4AC7-84B6-10CBC14411C2}" type="pres">
      <dgm:prSet presAssocID="{78207DFE-7D2B-44D5-9277-7D9E70AB3FFD}" presName="spaceRect" presStyleCnt="0"/>
      <dgm:spPr/>
    </dgm:pt>
    <dgm:pt modelId="{84D2695E-19B6-4AF7-B5FA-0D9ABA9F03A9}" type="pres">
      <dgm:prSet presAssocID="{78207DFE-7D2B-44D5-9277-7D9E70AB3FFD}" presName="parTx" presStyleLbl="revTx" presStyleIdx="2" presStyleCnt="5">
        <dgm:presLayoutVars>
          <dgm:chMax val="0"/>
          <dgm:chPref val="0"/>
        </dgm:presLayoutVars>
      </dgm:prSet>
      <dgm:spPr/>
    </dgm:pt>
    <dgm:pt modelId="{EFC452CC-365A-4120-868B-1ED732DC4215}" type="pres">
      <dgm:prSet presAssocID="{ED1B6E81-B8A0-459F-9AB9-94DEE258B8E6}" presName="sibTrans" presStyleCnt="0"/>
      <dgm:spPr/>
    </dgm:pt>
    <dgm:pt modelId="{5C2AD378-F6ED-4A0C-91CC-C72CFC43064E}" type="pres">
      <dgm:prSet presAssocID="{4B27EF9E-4DF5-451F-9988-181248DABCE3}" presName="compNode" presStyleCnt="0"/>
      <dgm:spPr/>
    </dgm:pt>
    <dgm:pt modelId="{FDF655F0-C73F-42E0-910F-8C19879A23D8}" type="pres">
      <dgm:prSet presAssocID="{4B27EF9E-4DF5-451F-9988-181248DABCE3}" presName="bgRect" presStyleLbl="bgShp" presStyleIdx="3" presStyleCnt="4"/>
      <dgm:spPr/>
    </dgm:pt>
    <dgm:pt modelId="{1D787C3B-8C3C-4CD7-B78C-653D9679C70A}" type="pres">
      <dgm:prSet presAssocID="{4B27EF9E-4DF5-451F-9988-181248DABC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7DF59C3-1C42-446A-A391-825DC4A356CE}" type="pres">
      <dgm:prSet presAssocID="{4B27EF9E-4DF5-451F-9988-181248DABCE3}" presName="spaceRect" presStyleCnt="0"/>
      <dgm:spPr/>
    </dgm:pt>
    <dgm:pt modelId="{29200C0D-0DBD-4193-8CC7-26F4EBFC5A94}" type="pres">
      <dgm:prSet presAssocID="{4B27EF9E-4DF5-451F-9988-181248DABCE3}" presName="parTx" presStyleLbl="revTx" presStyleIdx="3" presStyleCnt="5">
        <dgm:presLayoutVars>
          <dgm:chMax val="0"/>
          <dgm:chPref val="0"/>
        </dgm:presLayoutVars>
      </dgm:prSet>
      <dgm:spPr/>
    </dgm:pt>
    <dgm:pt modelId="{6D4A78E5-48FF-46DC-902F-C2BD8D431D6E}" type="pres">
      <dgm:prSet presAssocID="{4B27EF9E-4DF5-451F-9988-181248DABCE3}" presName="desTx" presStyleLbl="revTx" presStyleIdx="4" presStyleCnt="5">
        <dgm:presLayoutVars/>
      </dgm:prSet>
      <dgm:spPr/>
    </dgm:pt>
  </dgm:ptLst>
  <dgm:cxnLst>
    <dgm:cxn modelId="{69690902-C240-4162-A522-B26767D928CC}" srcId="{35A02D7B-FC87-4C97-94E3-3EDF9882ECC8}" destId="{3BB6C7B3-DBE0-4628-9784-AD7B576A5FEB}" srcOrd="0" destOrd="0" parTransId="{463880F9-6E6F-424F-B618-72C31DC53BF9}" sibTransId="{6994B2EE-709C-4B2F-8E53-5B989E207866}"/>
    <dgm:cxn modelId="{756EF53F-41B3-4A77-8728-6FE069C1619F}" type="presOf" srcId="{3BB6C7B3-DBE0-4628-9784-AD7B576A5FEB}" destId="{476727C2-47D2-4D8A-A615-3C08A152690D}" srcOrd="0" destOrd="0" presId="urn:microsoft.com/office/officeart/2018/2/layout/IconVerticalSolidList"/>
    <dgm:cxn modelId="{97E7DC6D-B1CC-40A3-B639-FB52B6B63193}" type="presOf" srcId="{78207DFE-7D2B-44D5-9277-7D9E70AB3FFD}" destId="{84D2695E-19B6-4AF7-B5FA-0D9ABA9F03A9}" srcOrd="0" destOrd="0" presId="urn:microsoft.com/office/officeart/2018/2/layout/IconVerticalSolidList"/>
    <dgm:cxn modelId="{E44FD570-22F4-4107-9CB3-BB688AC4CAAA}" srcId="{35A02D7B-FC87-4C97-94E3-3EDF9882ECC8}" destId="{B83991ED-20AE-45B2-9BAB-15F99FB60B96}" srcOrd="1" destOrd="0" parTransId="{14492818-AC75-4503-9319-818D2C2D7A93}" sibTransId="{B8DAEADA-00E9-46D9-B662-87A225B07681}"/>
    <dgm:cxn modelId="{FC135772-5B9E-4269-BBCF-48BA9D8047D9}" type="presOf" srcId="{B83991ED-20AE-45B2-9BAB-15F99FB60B96}" destId="{6F29DC6F-14E4-49CF-96B7-5080258463D9}" srcOrd="0" destOrd="0" presId="urn:microsoft.com/office/officeart/2018/2/layout/IconVerticalSolidList"/>
    <dgm:cxn modelId="{771BB1A2-B6D4-4B6C-B4DE-003B926A8B87}" type="presOf" srcId="{4B01855C-B616-4850-9E20-DD2DC7B2BC3F}" destId="{6D4A78E5-48FF-46DC-902F-C2BD8D431D6E}" srcOrd="0" destOrd="0" presId="urn:microsoft.com/office/officeart/2018/2/layout/IconVerticalSolidList"/>
    <dgm:cxn modelId="{87BD8CA5-6BE4-4B3D-8824-DAD3BB622C64}" type="presOf" srcId="{35A02D7B-FC87-4C97-94E3-3EDF9882ECC8}" destId="{C77B512B-E491-451D-AA00-E082117D7544}" srcOrd="0" destOrd="0" presId="urn:microsoft.com/office/officeart/2018/2/layout/IconVerticalSolidList"/>
    <dgm:cxn modelId="{9FA475A9-1511-4279-981F-B6823A930CDC}" srcId="{4B27EF9E-4DF5-451F-9988-181248DABCE3}" destId="{4B01855C-B616-4850-9E20-DD2DC7B2BC3F}" srcOrd="0" destOrd="0" parTransId="{A4BBE566-C6B1-45A7-9109-8C5B372558A9}" sibTransId="{0CC6DA75-C40D-4BC3-88F1-523729C3E124}"/>
    <dgm:cxn modelId="{3732CDCD-1B46-4DAD-9F06-1436788F00BF}" srcId="{35A02D7B-FC87-4C97-94E3-3EDF9882ECC8}" destId="{78207DFE-7D2B-44D5-9277-7D9E70AB3FFD}" srcOrd="2" destOrd="0" parTransId="{8045DF43-0621-4A2C-AF59-4FD248D31691}" sibTransId="{ED1B6E81-B8A0-459F-9AB9-94DEE258B8E6}"/>
    <dgm:cxn modelId="{595451D1-9E83-429D-8C25-6E56651A58D7}" srcId="{35A02D7B-FC87-4C97-94E3-3EDF9882ECC8}" destId="{4B27EF9E-4DF5-451F-9988-181248DABCE3}" srcOrd="3" destOrd="0" parTransId="{04C2E2C6-988D-4BCF-8E33-70D96090CAE2}" sibTransId="{82390026-B12D-47A4-84DE-BB27E4C8CEA7}"/>
    <dgm:cxn modelId="{E77377E2-FAEB-4AB9-93F1-1451522C63C9}" type="presOf" srcId="{4B27EF9E-4DF5-451F-9988-181248DABCE3}" destId="{29200C0D-0DBD-4193-8CC7-26F4EBFC5A94}" srcOrd="0" destOrd="0" presId="urn:microsoft.com/office/officeart/2018/2/layout/IconVerticalSolidList"/>
    <dgm:cxn modelId="{C22C2EBD-3FB4-44BA-9F25-4AB1EDCAA563}" type="presParOf" srcId="{C77B512B-E491-451D-AA00-E082117D7544}" destId="{FB7F3104-5936-48C4-B4BD-463D72535AF7}" srcOrd="0" destOrd="0" presId="urn:microsoft.com/office/officeart/2018/2/layout/IconVerticalSolidList"/>
    <dgm:cxn modelId="{1F18ED73-FA87-45BD-9201-57A93A464735}" type="presParOf" srcId="{FB7F3104-5936-48C4-B4BD-463D72535AF7}" destId="{5EF25213-F44A-4BCA-8F8B-B1B6DDD8DD22}" srcOrd="0" destOrd="0" presId="urn:microsoft.com/office/officeart/2018/2/layout/IconVerticalSolidList"/>
    <dgm:cxn modelId="{826E92E1-EF70-4FFF-97A9-8BC6E3553F31}" type="presParOf" srcId="{FB7F3104-5936-48C4-B4BD-463D72535AF7}" destId="{110E9A11-90D0-4A8B-B9EE-905C1D03B2BD}" srcOrd="1" destOrd="0" presId="urn:microsoft.com/office/officeart/2018/2/layout/IconVerticalSolidList"/>
    <dgm:cxn modelId="{2DF67824-5D04-41E9-A2F9-B61E3936B72A}" type="presParOf" srcId="{FB7F3104-5936-48C4-B4BD-463D72535AF7}" destId="{34A983F0-80AC-4074-BEB8-A0C81AFAF69D}" srcOrd="2" destOrd="0" presId="urn:microsoft.com/office/officeart/2018/2/layout/IconVerticalSolidList"/>
    <dgm:cxn modelId="{738689DB-55F5-4278-B006-137548F39757}" type="presParOf" srcId="{FB7F3104-5936-48C4-B4BD-463D72535AF7}" destId="{476727C2-47D2-4D8A-A615-3C08A152690D}" srcOrd="3" destOrd="0" presId="urn:microsoft.com/office/officeart/2018/2/layout/IconVerticalSolidList"/>
    <dgm:cxn modelId="{DB21B8C4-22F1-410D-8A4F-5B11EB5345B8}" type="presParOf" srcId="{C77B512B-E491-451D-AA00-E082117D7544}" destId="{44E89FB4-0B3C-4960-9F2B-DF802B4AFE1C}" srcOrd="1" destOrd="0" presId="urn:microsoft.com/office/officeart/2018/2/layout/IconVerticalSolidList"/>
    <dgm:cxn modelId="{5CC26008-1B79-462A-9216-61B3FBBF130B}" type="presParOf" srcId="{C77B512B-E491-451D-AA00-E082117D7544}" destId="{E75F9E98-FB09-4FB5-9B9B-772B4A638C6E}" srcOrd="2" destOrd="0" presId="urn:microsoft.com/office/officeart/2018/2/layout/IconVerticalSolidList"/>
    <dgm:cxn modelId="{2E823A83-0580-4992-A2C7-A90E2D129CBF}" type="presParOf" srcId="{E75F9E98-FB09-4FB5-9B9B-772B4A638C6E}" destId="{8438A897-1D8E-4FF7-BC7A-AFA682803BAD}" srcOrd="0" destOrd="0" presId="urn:microsoft.com/office/officeart/2018/2/layout/IconVerticalSolidList"/>
    <dgm:cxn modelId="{BB948C83-F3E7-4817-9435-6DF509E50CA9}" type="presParOf" srcId="{E75F9E98-FB09-4FB5-9B9B-772B4A638C6E}" destId="{E30C024E-6500-4CD3-9010-D0003134AAD7}" srcOrd="1" destOrd="0" presId="urn:microsoft.com/office/officeart/2018/2/layout/IconVerticalSolidList"/>
    <dgm:cxn modelId="{23D2025F-586F-4957-BEA1-E8039D1A1F0E}" type="presParOf" srcId="{E75F9E98-FB09-4FB5-9B9B-772B4A638C6E}" destId="{45D6D82A-D2F1-46DB-A1C2-E8DE33698063}" srcOrd="2" destOrd="0" presId="urn:microsoft.com/office/officeart/2018/2/layout/IconVerticalSolidList"/>
    <dgm:cxn modelId="{BFF22F56-4165-4A83-AB86-71F8785FD2DF}" type="presParOf" srcId="{E75F9E98-FB09-4FB5-9B9B-772B4A638C6E}" destId="{6F29DC6F-14E4-49CF-96B7-5080258463D9}" srcOrd="3" destOrd="0" presId="urn:microsoft.com/office/officeart/2018/2/layout/IconVerticalSolidList"/>
    <dgm:cxn modelId="{3A54E43C-E494-4892-BD36-69904FB55F87}" type="presParOf" srcId="{C77B512B-E491-451D-AA00-E082117D7544}" destId="{C554EE15-601D-4E9E-AEAC-12042BCE7D2E}" srcOrd="3" destOrd="0" presId="urn:microsoft.com/office/officeart/2018/2/layout/IconVerticalSolidList"/>
    <dgm:cxn modelId="{F4B10080-F3AE-4FE4-AFE6-B0D24307789D}" type="presParOf" srcId="{C77B512B-E491-451D-AA00-E082117D7544}" destId="{A5404CFC-ACF4-480E-8357-C48A53C6F251}" srcOrd="4" destOrd="0" presId="urn:microsoft.com/office/officeart/2018/2/layout/IconVerticalSolidList"/>
    <dgm:cxn modelId="{50F61C5B-1253-4824-8CB4-154F8FD2B2A8}" type="presParOf" srcId="{A5404CFC-ACF4-480E-8357-C48A53C6F251}" destId="{70659231-E669-46A5-9B70-2822E4E779C7}" srcOrd="0" destOrd="0" presId="urn:microsoft.com/office/officeart/2018/2/layout/IconVerticalSolidList"/>
    <dgm:cxn modelId="{3D125D14-B75A-4E59-8EE0-53192C20D1E0}" type="presParOf" srcId="{A5404CFC-ACF4-480E-8357-C48A53C6F251}" destId="{F8473BDA-FEC4-4069-AE3C-10EC9C57063E}" srcOrd="1" destOrd="0" presId="urn:microsoft.com/office/officeart/2018/2/layout/IconVerticalSolidList"/>
    <dgm:cxn modelId="{A57E9843-3662-4BF2-80BC-C13494E9DFD9}" type="presParOf" srcId="{A5404CFC-ACF4-480E-8357-C48A53C6F251}" destId="{090177EF-8043-4AC7-84B6-10CBC14411C2}" srcOrd="2" destOrd="0" presId="urn:microsoft.com/office/officeart/2018/2/layout/IconVerticalSolidList"/>
    <dgm:cxn modelId="{60AF389D-6E0A-4B68-9A3C-A006FCFB64A6}" type="presParOf" srcId="{A5404CFC-ACF4-480E-8357-C48A53C6F251}" destId="{84D2695E-19B6-4AF7-B5FA-0D9ABA9F03A9}" srcOrd="3" destOrd="0" presId="urn:microsoft.com/office/officeart/2018/2/layout/IconVerticalSolidList"/>
    <dgm:cxn modelId="{130503A2-6E25-4588-9449-69CCAD222894}" type="presParOf" srcId="{C77B512B-E491-451D-AA00-E082117D7544}" destId="{EFC452CC-365A-4120-868B-1ED732DC4215}" srcOrd="5" destOrd="0" presId="urn:microsoft.com/office/officeart/2018/2/layout/IconVerticalSolidList"/>
    <dgm:cxn modelId="{5A99621F-55C7-4574-A8F3-33A3E42250F9}" type="presParOf" srcId="{C77B512B-E491-451D-AA00-E082117D7544}" destId="{5C2AD378-F6ED-4A0C-91CC-C72CFC43064E}" srcOrd="6" destOrd="0" presId="urn:microsoft.com/office/officeart/2018/2/layout/IconVerticalSolidList"/>
    <dgm:cxn modelId="{2C2C9E15-E98A-43DE-8E7B-40FCB2533546}" type="presParOf" srcId="{5C2AD378-F6ED-4A0C-91CC-C72CFC43064E}" destId="{FDF655F0-C73F-42E0-910F-8C19879A23D8}" srcOrd="0" destOrd="0" presId="urn:microsoft.com/office/officeart/2018/2/layout/IconVerticalSolidList"/>
    <dgm:cxn modelId="{84C03D82-AA64-4269-9D76-7CF281EB9C30}" type="presParOf" srcId="{5C2AD378-F6ED-4A0C-91CC-C72CFC43064E}" destId="{1D787C3B-8C3C-4CD7-B78C-653D9679C70A}" srcOrd="1" destOrd="0" presId="urn:microsoft.com/office/officeart/2018/2/layout/IconVerticalSolidList"/>
    <dgm:cxn modelId="{D748F630-EC55-4DB0-8F91-F267CAA04862}" type="presParOf" srcId="{5C2AD378-F6ED-4A0C-91CC-C72CFC43064E}" destId="{97DF59C3-1C42-446A-A391-825DC4A356CE}" srcOrd="2" destOrd="0" presId="urn:microsoft.com/office/officeart/2018/2/layout/IconVerticalSolidList"/>
    <dgm:cxn modelId="{DDE4ED85-3734-4EEC-B291-8595E668702F}" type="presParOf" srcId="{5C2AD378-F6ED-4A0C-91CC-C72CFC43064E}" destId="{29200C0D-0DBD-4193-8CC7-26F4EBFC5A94}" srcOrd="3" destOrd="0" presId="urn:microsoft.com/office/officeart/2018/2/layout/IconVerticalSolidList"/>
    <dgm:cxn modelId="{25A25E95-FBCD-47EB-B468-B9A0F06F610A}" type="presParOf" srcId="{5C2AD378-F6ED-4A0C-91CC-C72CFC43064E}" destId="{6D4A78E5-48FF-46DC-902F-C2BD8D431D6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AC54B7-AF6B-4A1F-BB59-0E3CAE80ECD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072A69-8828-4D22-BF6A-E557E3A9502F}">
      <dgm:prSet/>
      <dgm:spPr/>
      <dgm:t>
        <a:bodyPr/>
        <a:lstStyle/>
        <a:p>
          <a:r>
            <a:rPr lang="en-US"/>
            <a:t>You show the AI system numerous pictures of dogs and cats</a:t>
          </a:r>
        </a:p>
      </dgm:t>
    </dgm:pt>
    <dgm:pt modelId="{A82C0464-41D1-4779-A277-1369DB578F60}" type="parTrans" cxnId="{1E799B74-397C-4A92-BFCB-CFD5DDFFB5B2}">
      <dgm:prSet/>
      <dgm:spPr/>
      <dgm:t>
        <a:bodyPr/>
        <a:lstStyle/>
        <a:p>
          <a:endParaRPr lang="en-US"/>
        </a:p>
      </dgm:t>
    </dgm:pt>
    <dgm:pt modelId="{37841EA6-8810-46C8-AEDE-0BF00D5B538B}" type="sibTrans" cxnId="{1E799B74-397C-4A92-BFCB-CFD5DDFFB5B2}">
      <dgm:prSet/>
      <dgm:spPr/>
      <dgm:t>
        <a:bodyPr/>
        <a:lstStyle/>
        <a:p>
          <a:endParaRPr lang="en-US"/>
        </a:p>
      </dgm:t>
    </dgm:pt>
    <dgm:pt modelId="{266FEAE6-BEA1-472E-82F8-E898F94F18B7}">
      <dgm:prSet/>
      <dgm:spPr/>
      <dgm:t>
        <a:bodyPr/>
        <a:lstStyle/>
        <a:p>
          <a:r>
            <a:rPr lang="en-US"/>
            <a:t>The AI learns the difference between dogs and cats</a:t>
          </a:r>
        </a:p>
      </dgm:t>
    </dgm:pt>
    <dgm:pt modelId="{1C6C1F5E-535C-4549-9A7A-D75ECD5D99BF}" type="parTrans" cxnId="{9F835087-E01A-458A-B618-985BECD21587}">
      <dgm:prSet/>
      <dgm:spPr/>
      <dgm:t>
        <a:bodyPr/>
        <a:lstStyle/>
        <a:p>
          <a:endParaRPr lang="en-US"/>
        </a:p>
      </dgm:t>
    </dgm:pt>
    <dgm:pt modelId="{C983CF7B-897B-49A5-A5D9-65E832A951D7}" type="sibTrans" cxnId="{9F835087-E01A-458A-B618-985BECD21587}">
      <dgm:prSet/>
      <dgm:spPr/>
      <dgm:t>
        <a:bodyPr/>
        <a:lstStyle/>
        <a:p>
          <a:endParaRPr lang="en-US"/>
        </a:p>
      </dgm:t>
    </dgm:pt>
    <dgm:pt modelId="{A2BE9713-D7A9-4FCC-A889-289BE70C0846}">
      <dgm:prSet/>
      <dgm:spPr/>
      <dgm:t>
        <a:bodyPr/>
        <a:lstStyle/>
        <a:p>
          <a:r>
            <a:rPr lang="en-US"/>
            <a:t>Then you ask the AI what a new picture of a dog is</a:t>
          </a:r>
        </a:p>
      </dgm:t>
    </dgm:pt>
    <dgm:pt modelId="{943CA2D6-E37C-4FC5-9DBD-8D6B4C69682B}" type="parTrans" cxnId="{AD4572A6-21FB-4D01-B35E-A19513A54925}">
      <dgm:prSet/>
      <dgm:spPr/>
      <dgm:t>
        <a:bodyPr/>
        <a:lstStyle/>
        <a:p>
          <a:endParaRPr lang="en-US"/>
        </a:p>
      </dgm:t>
    </dgm:pt>
    <dgm:pt modelId="{73D3C881-FFAC-4ED4-9C0D-E09B3F528F0D}" type="sibTrans" cxnId="{AD4572A6-21FB-4D01-B35E-A19513A54925}">
      <dgm:prSet/>
      <dgm:spPr/>
      <dgm:t>
        <a:bodyPr/>
        <a:lstStyle/>
        <a:p>
          <a:endParaRPr lang="en-US"/>
        </a:p>
      </dgm:t>
    </dgm:pt>
    <dgm:pt modelId="{9B209879-7EB3-4196-8974-2D0C1E4E91A7}">
      <dgm:prSet/>
      <dgm:spPr/>
      <dgm:t>
        <a:bodyPr/>
        <a:lstStyle/>
        <a:p>
          <a:r>
            <a:rPr lang="en-US"/>
            <a:t>It should be able to correctly predict that the picture is a dog</a:t>
          </a:r>
        </a:p>
      </dgm:t>
    </dgm:pt>
    <dgm:pt modelId="{3699F345-B145-4D87-9F6C-144DB8AA00C8}" type="parTrans" cxnId="{0F45A754-0078-46AF-9E2B-50B030859576}">
      <dgm:prSet/>
      <dgm:spPr/>
      <dgm:t>
        <a:bodyPr/>
        <a:lstStyle/>
        <a:p>
          <a:endParaRPr lang="en-US"/>
        </a:p>
      </dgm:t>
    </dgm:pt>
    <dgm:pt modelId="{7CDEF6E3-F832-4941-B81F-6F33BB9EF894}" type="sibTrans" cxnId="{0F45A754-0078-46AF-9E2B-50B030859576}">
      <dgm:prSet/>
      <dgm:spPr/>
      <dgm:t>
        <a:bodyPr/>
        <a:lstStyle/>
        <a:p>
          <a:endParaRPr lang="en-US"/>
        </a:p>
      </dgm:t>
    </dgm:pt>
    <dgm:pt modelId="{7544BC6C-7A0A-C842-A19A-D775343284E8}" type="pres">
      <dgm:prSet presAssocID="{2BAC54B7-AF6B-4A1F-BB59-0E3CAE80ECD8}" presName="linear" presStyleCnt="0">
        <dgm:presLayoutVars>
          <dgm:animLvl val="lvl"/>
          <dgm:resizeHandles val="exact"/>
        </dgm:presLayoutVars>
      </dgm:prSet>
      <dgm:spPr/>
    </dgm:pt>
    <dgm:pt modelId="{1B34D52A-EF2C-E64F-96D3-9844AE199C98}" type="pres">
      <dgm:prSet presAssocID="{35072A69-8828-4D22-BF6A-E557E3A9502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9C440E-850D-414B-B540-4458C575F753}" type="pres">
      <dgm:prSet presAssocID="{37841EA6-8810-46C8-AEDE-0BF00D5B538B}" presName="spacer" presStyleCnt="0"/>
      <dgm:spPr/>
    </dgm:pt>
    <dgm:pt modelId="{1063B509-D518-204D-B899-2905E8623B8F}" type="pres">
      <dgm:prSet presAssocID="{266FEAE6-BEA1-472E-82F8-E898F94F18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DB58EE-8C4A-D840-A7C6-F98117BF494B}" type="pres">
      <dgm:prSet presAssocID="{C983CF7B-897B-49A5-A5D9-65E832A951D7}" presName="spacer" presStyleCnt="0"/>
      <dgm:spPr/>
    </dgm:pt>
    <dgm:pt modelId="{14108A0F-7BE2-254C-9AED-9FA6683CC0ED}" type="pres">
      <dgm:prSet presAssocID="{A2BE9713-D7A9-4FCC-A889-289BE70C08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849927-AB07-1144-A5B6-8BF9EE258222}" type="pres">
      <dgm:prSet presAssocID="{73D3C881-FFAC-4ED4-9C0D-E09B3F528F0D}" presName="spacer" presStyleCnt="0"/>
      <dgm:spPr/>
    </dgm:pt>
    <dgm:pt modelId="{8CA55B30-3033-4440-A7D7-E616DFC0CB2C}" type="pres">
      <dgm:prSet presAssocID="{9B209879-7EB3-4196-8974-2D0C1E4E91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26D7805-8A96-0640-9B2A-579CA0EA2C76}" type="presOf" srcId="{35072A69-8828-4D22-BF6A-E557E3A9502F}" destId="{1B34D52A-EF2C-E64F-96D3-9844AE199C98}" srcOrd="0" destOrd="0" presId="urn:microsoft.com/office/officeart/2005/8/layout/vList2"/>
    <dgm:cxn modelId="{0455261D-8C72-0A46-8AE6-725C27FA38D2}" type="presOf" srcId="{A2BE9713-D7A9-4FCC-A889-289BE70C0846}" destId="{14108A0F-7BE2-254C-9AED-9FA6683CC0ED}" srcOrd="0" destOrd="0" presId="urn:microsoft.com/office/officeart/2005/8/layout/vList2"/>
    <dgm:cxn modelId="{0F45A754-0078-46AF-9E2B-50B030859576}" srcId="{2BAC54B7-AF6B-4A1F-BB59-0E3CAE80ECD8}" destId="{9B209879-7EB3-4196-8974-2D0C1E4E91A7}" srcOrd="3" destOrd="0" parTransId="{3699F345-B145-4D87-9F6C-144DB8AA00C8}" sibTransId="{7CDEF6E3-F832-4941-B81F-6F33BB9EF894}"/>
    <dgm:cxn modelId="{80A05265-BF10-384C-83E2-78D299BD22E8}" type="presOf" srcId="{266FEAE6-BEA1-472E-82F8-E898F94F18B7}" destId="{1063B509-D518-204D-B899-2905E8623B8F}" srcOrd="0" destOrd="0" presId="urn:microsoft.com/office/officeart/2005/8/layout/vList2"/>
    <dgm:cxn modelId="{1E799B74-397C-4A92-BFCB-CFD5DDFFB5B2}" srcId="{2BAC54B7-AF6B-4A1F-BB59-0E3CAE80ECD8}" destId="{35072A69-8828-4D22-BF6A-E557E3A9502F}" srcOrd="0" destOrd="0" parTransId="{A82C0464-41D1-4779-A277-1369DB578F60}" sibTransId="{37841EA6-8810-46C8-AEDE-0BF00D5B538B}"/>
    <dgm:cxn modelId="{9F835087-E01A-458A-B618-985BECD21587}" srcId="{2BAC54B7-AF6B-4A1F-BB59-0E3CAE80ECD8}" destId="{266FEAE6-BEA1-472E-82F8-E898F94F18B7}" srcOrd="1" destOrd="0" parTransId="{1C6C1F5E-535C-4549-9A7A-D75ECD5D99BF}" sibTransId="{C983CF7B-897B-49A5-A5D9-65E832A951D7}"/>
    <dgm:cxn modelId="{AD4572A6-21FB-4D01-B35E-A19513A54925}" srcId="{2BAC54B7-AF6B-4A1F-BB59-0E3CAE80ECD8}" destId="{A2BE9713-D7A9-4FCC-A889-289BE70C0846}" srcOrd="2" destOrd="0" parTransId="{943CA2D6-E37C-4FC5-9DBD-8D6B4C69682B}" sibTransId="{73D3C881-FFAC-4ED4-9C0D-E09B3F528F0D}"/>
    <dgm:cxn modelId="{951B66AA-AE0E-8D4B-9C65-D35618E2D91A}" type="presOf" srcId="{9B209879-7EB3-4196-8974-2D0C1E4E91A7}" destId="{8CA55B30-3033-4440-A7D7-E616DFC0CB2C}" srcOrd="0" destOrd="0" presId="urn:microsoft.com/office/officeart/2005/8/layout/vList2"/>
    <dgm:cxn modelId="{714728DF-A94D-934D-96F5-E4739D4A27CC}" type="presOf" srcId="{2BAC54B7-AF6B-4A1F-BB59-0E3CAE80ECD8}" destId="{7544BC6C-7A0A-C842-A19A-D775343284E8}" srcOrd="0" destOrd="0" presId="urn:microsoft.com/office/officeart/2005/8/layout/vList2"/>
    <dgm:cxn modelId="{E402B16E-6AA3-6A43-AC2F-0E82CCEF8606}" type="presParOf" srcId="{7544BC6C-7A0A-C842-A19A-D775343284E8}" destId="{1B34D52A-EF2C-E64F-96D3-9844AE199C98}" srcOrd="0" destOrd="0" presId="urn:microsoft.com/office/officeart/2005/8/layout/vList2"/>
    <dgm:cxn modelId="{14E68FDA-CD5A-444B-9623-2BD204C5AD3E}" type="presParOf" srcId="{7544BC6C-7A0A-C842-A19A-D775343284E8}" destId="{F79C440E-850D-414B-B540-4458C575F753}" srcOrd="1" destOrd="0" presId="urn:microsoft.com/office/officeart/2005/8/layout/vList2"/>
    <dgm:cxn modelId="{4FEE6035-DDC5-1E4C-AE88-0B5136A91A62}" type="presParOf" srcId="{7544BC6C-7A0A-C842-A19A-D775343284E8}" destId="{1063B509-D518-204D-B899-2905E8623B8F}" srcOrd="2" destOrd="0" presId="urn:microsoft.com/office/officeart/2005/8/layout/vList2"/>
    <dgm:cxn modelId="{12874AF7-6417-E944-B873-3D46F64940D0}" type="presParOf" srcId="{7544BC6C-7A0A-C842-A19A-D775343284E8}" destId="{9EDB58EE-8C4A-D840-A7C6-F98117BF494B}" srcOrd="3" destOrd="0" presId="urn:microsoft.com/office/officeart/2005/8/layout/vList2"/>
    <dgm:cxn modelId="{E1AADC29-926A-4742-8F6D-216E58AFDB7B}" type="presParOf" srcId="{7544BC6C-7A0A-C842-A19A-D775343284E8}" destId="{14108A0F-7BE2-254C-9AED-9FA6683CC0ED}" srcOrd="4" destOrd="0" presId="urn:microsoft.com/office/officeart/2005/8/layout/vList2"/>
    <dgm:cxn modelId="{0F972D8D-6633-AA48-89AE-F88D3DDEACE1}" type="presParOf" srcId="{7544BC6C-7A0A-C842-A19A-D775343284E8}" destId="{07849927-AB07-1144-A5B6-8BF9EE258222}" srcOrd="5" destOrd="0" presId="urn:microsoft.com/office/officeart/2005/8/layout/vList2"/>
    <dgm:cxn modelId="{A9088FEF-9B1F-4B4E-918D-E402A45D6A5A}" type="presParOf" srcId="{7544BC6C-7A0A-C842-A19A-D775343284E8}" destId="{8CA55B30-3033-4440-A7D7-E616DFC0CB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10FAD-31F4-4D42-A07D-59F2A1FF1F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CA82B-4322-4EC2-8266-1C13CD8A56E6}">
      <dgm:prSet/>
      <dgm:spPr/>
      <dgm:t>
        <a:bodyPr/>
        <a:lstStyle/>
        <a:p>
          <a:r>
            <a:rPr lang="en-US"/>
            <a:t>AI is only as good as the data that it uses to train</a:t>
          </a:r>
        </a:p>
      </dgm:t>
    </dgm:pt>
    <dgm:pt modelId="{F3A98BA0-F479-42A3-84C9-C269BB2064A8}" type="parTrans" cxnId="{BC317710-41F4-42DD-AF35-7B96055A7A52}">
      <dgm:prSet/>
      <dgm:spPr/>
      <dgm:t>
        <a:bodyPr/>
        <a:lstStyle/>
        <a:p>
          <a:endParaRPr lang="en-US"/>
        </a:p>
      </dgm:t>
    </dgm:pt>
    <dgm:pt modelId="{05BF478B-86F6-4DD3-9BA6-BF821C93B247}" type="sibTrans" cxnId="{BC317710-41F4-42DD-AF35-7B96055A7A52}">
      <dgm:prSet/>
      <dgm:spPr/>
      <dgm:t>
        <a:bodyPr/>
        <a:lstStyle/>
        <a:p>
          <a:endParaRPr lang="en-US"/>
        </a:p>
      </dgm:t>
    </dgm:pt>
    <dgm:pt modelId="{1AA20EEE-D243-4E02-B872-E9B18BBD927D}">
      <dgm:prSet/>
      <dgm:spPr/>
      <dgm:t>
        <a:bodyPr/>
        <a:lstStyle/>
        <a:p>
          <a:r>
            <a:rPr lang="en-US"/>
            <a:t>Biased or skewed data can change AI results</a:t>
          </a:r>
        </a:p>
      </dgm:t>
    </dgm:pt>
    <dgm:pt modelId="{702F2314-6323-4EB1-A5E4-B7B30C0BA1D8}" type="parTrans" cxnId="{39F5269A-0D1A-4B2A-AF1D-994AD6523787}">
      <dgm:prSet/>
      <dgm:spPr/>
      <dgm:t>
        <a:bodyPr/>
        <a:lstStyle/>
        <a:p>
          <a:endParaRPr lang="en-US"/>
        </a:p>
      </dgm:t>
    </dgm:pt>
    <dgm:pt modelId="{651F26E3-9468-4089-97C0-DE8C94BF24DF}" type="sibTrans" cxnId="{39F5269A-0D1A-4B2A-AF1D-994AD6523787}">
      <dgm:prSet/>
      <dgm:spPr/>
      <dgm:t>
        <a:bodyPr/>
        <a:lstStyle/>
        <a:p>
          <a:endParaRPr lang="en-US"/>
        </a:p>
      </dgm:t>
    </dgm:pt>
    <dgm:pt modelId="{C7CEECB2-E1AD-48EB-91C2-32A5226F0754}">
      <dgm:prSet/>
      <dgm:spPr/>
      <dgm:t>
        <a:bodyPr/>
        <a:lstStyle/>
        <a:p>
          <a:r>
            <a:rPr lang="en-US"/>
            <a:t>It is important to use AI responsibly, including when using training data</a:t>
          </a:r>
        </a:p>
      </dgm:t>
    </dgm:pt>
    <dgm:pt modelId="{8A5732EC-5DE1-4564-8EB0-859F4B0E3D3E}" type="parTrans" cxnId="{1C9562CD-DF75-478A-A2C7-6FFE2F8A45F3}">
      <dgm:prSet/>
      <dgm:spPr/>
      <dgm:t>
        <a:bodyPr/>
        <a:lstStyle/>
        <a:p>
          <a:endParaRPr lang="en-US"/>
        </a:p>
      </dgm:t>
    </dgm:pt>
    <dgm:pt modelId="{2A0D79C5-DECF-4A4C-823B-2077F3E7EA90}" type="sibTrans" cxnId="{1C9562CD-DF75-478A-A2C7-6FFE2F8A45F3}">
      <dgm:prSet/>
      <dgm:spPr/>
      <dgm:t>
        <a:bodyPr/>
        <a:lstStyle/>
        <a:p>
          <a:endParaRPr lang="en-US"/>
        </a:p>
      </dgm:t>
    </dgm:pt>
    <dgm:pt modelId="{8B8217F8-24F7-4EBF-971F-F208631CDAD6}" type="pres">
      <dgm:prSet presAssocID="{39C10FAD-31F4-4D42-A07D-59F2A1FF1FE9}" presName="root" presStyleCnt="0">
        <dgm:presLayoutVars>
          <dgm:dir/>
          <dgm:resizeHandles val="exact"/>
        </dgm:presLayoutVars>
      </dgm:prSet>
      <dgm:spPr/>
    </dgm:pt>
    <dgm:pt modelId="{251805CB-8EB4-4AA5-89F4-097BF701A324}" type="pres">
      <dgm:prSet presAssocID="{9A0CA82B-4322-4EC2-8266-1C13CD8A56E6}" presName="compNode" presStyleCnt="0"/>
      <dgm:spPr/>
    </dgm:pt>
    <dgm:pt modelId="{012F7D08-FB6B-4939-9805-3BA821F16DC1}" type="pres">
      <dgm:prSet presAssocID="{9A0CA82B-4322-4EC2-8266-1C13CD8A56E6}" presName="bgRect" presStyleLbl="bgShp" presStyleIdx="0" presStyleCnt="3"/>
      <dgm:spPr/>
    </dgm:pt>
    <dgm:pt modelId="{CB02812D-3682-46E5-A524-389B72AC14C8}" type="pres">
      <dgm:prSet presAssocID="{9A0CA82B-4322-4EC2-8266-1C13CD8A56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41F80C-E92F-4A01-8B21-685A58BF6A69}" type="pres">
      <dgm:prSet presAssocID="{9A0CA82B-4322-4EC2-8266-1C13CD8A56E6}" presName="spaceRect" presStyleCnt="0"/>
      <dgm:spPr/>
    </dgm:pt>
    <dgm:pt modelId="{EAE9FFEB-61BE-4B1D-840A-01571CF2FEE4}" type="pres">
      <dgm:prSet presAssocID="{9A0CA82B-4322-4EC2-8266-1C13CD8A56E6}" presName="parTx" presStyleLbl="revTx" presStyleIdx="0" presStyleCnt="3">
        <dgm:presLayoutVars>
          <dgm:chMax val="0"/>
          <dgm:chPref val="0"/>
        </dgm:presLayoutVars>
      </dgm:prSet>
      <dgm:spPr/>
    </dgm:pt>
    <dgm:pt modelId="{64E4B9F4-832D-4956-A461-7DB93A8D07B9}" type="pres">
      <dgm:prSet presAssocID="{05BF478B-86F6-4DD3-9BA6-BF821C93B247}" presName="sibTrans" presStyleCnt="0"/>
      <dgm:spPr/>
    </dgm:pt>
    <dgm:pt modelId="{F7721FB7-3082-4387-8C3A-AB2D7107E787}" type="pres">
      <dgm:prSet presAssocID="{1AA20EEE-D243-4E02-B872-E9B18BBD927D}" presName="compNode" presStyleCnt="0"/>
      <dgm:spPr/>
    </dgm:pt>
    <dgm:pt modelId="{7380AE97-7DA3-4CF5-BD03-96C33E46EE61}" type="pres">
      <dgm:prSet presAssocID="{1AA20EEE-D243-4E02-B872-E9B18BBD927D}" presName="bgRect" presStyleLbl="bgShp" presStyleIdx="1" presStyleCnt="3"/>
      <dgm:spPr/>
    </dgm:pt>
    <dgm:pt modelId="{B2770297-9498-4208-9562-062800D8F510}" type="pres">
      <dgm:prSet presAssocID="{1AA20EEE-D243-4E02-B872-E9B18BBD92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93848F-3C3E-4947-A042-00A2BFF65000}" type="pres">
      <dgm:prSet presAssocID="{1AA20EEE-D243-4E02-B872-E9B18BBD927D}" presName="spaceRect" presStyleCnt="0"/>
      <dgm:spPr/>
    </dgm:pt>
    <dgm:pt modelId="{460ECFA9-E3D8-4276-9F23-3D0AAF40F11A}" type="pres">
      <dgm:prSet presAssocID="{1AA20EEE-D243-4E02-B872-E9B18BBD927D}" presName="parTx" presStyleLbl="revTx" presStyleIdx="1" presStyleCnt="3">
        <dgm:presLayoutVars>
          <dgm:chMax val="0"/>
          <dgm:chPref val="0"/>
        </dgm:presLayoutVars>
      </dgm:prSet>
      <dgm:spPr/>
    </dgm:pt>
    <dgm:pt modelId="{1791FFBC-71FA-44CA-B877-944DB9D9EF45}" type="pres">
      <dgm:prSet presAssocID="{651F26E3-9468-4089-97C0-DE8C94BF24DF}" presName="sibTrans" presStyleCnt="0"/>
      <dgm:spPr/>
    </dgm:pt>
    <dgm:pt modelId="{BCFA5211-305C-49D1-BEA5-93C7EA4DA863}" type="pres">
      <dgm:prSet presAssocID="{C7CEECB2-E1AD-48EB-91C2-32A5226F0754}" presName="compNode" presStyleCnt="0"/>
      <dgm:spPr/>
    </dgm:pt>
    <dgm:pt modelId="{926EE0B1-3262-49FB-9CE5-E10BE2251B03}" type="pres">
      <dgm:prSet presAssocID="{C7CEECB2-E1AD-48EB-91C2-32A5226F0754}" presName="bgRect" presStyleLbl="bgShp" presStyleIdx="2" presStyleCnt="3"/>
      <dgm:spPr/>
    </dgm:pt>
    <dgm:pt modelId="{B1793B31-7ABF-4AFD-ADCA-04921AAB8422}" type="pres">
      <dgm:prSet presAssocID="{C7CEECB2-E1AD-48EB-91C2-32A5226F07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9AD105-B7AA-4BEC-9E18-5285E90A5E8E}" type="pres">
      <dgm:prSet presAssocID="{C7CEECB2-E1AD-48EB-91C2-32A5226F0754}" presName="spaceRect" presStyleCnt="0"/>
      <dgm:spPr/>
    </dgm:pt>
    <dgm:pt modelId="{A7586DD4-9899-4FC1-A106-E0D1E22C4622}" type="pres">
      <dgm:prSet presAssocID="{C7CEECB2-E1AD-48EB-91C2-32A5226F07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317710-41F4-42DD-AF35-7B96055A7A52}" srcId="{39C10FAD-31F4-4D42-A07D-59F2A1FF1FE9}" destId="{9A0CA82B-4322-4EC2-8266-1C13CD8A56E6}" srcOrd="0" destOrd="0" parTransId="{F3A98BA0-F479-42A3-84C9-C269BB2064A8}" sibTransId="{05BF478B-86F6-4DD3-9BA6-BF821C93B247}"/>
    <dgm:cxn modelId="{49E8D546-99F1-49D2-B01C-15E903B8491E}" type="presOf" srcId="{9A0CA82B-4322-4EC2-8266-1C13CD8A56E6}" destId="{EAE9FFEB-61BE-4B1D-840A-01571CF2FEE4}" srcOrd="0" destOrd="0" presId="urn:microsoft.com/office/officeart/2018/2/layout/IconVerticalSolidList"/>
    <dgm:cxn modelId="{39F5269A-0D1A-4B2A-AF1D-994AD6523787}" srcId="{39C10FAD-31F4-4D42-A07D-59F2A1FF1FE9}" destId="{1AA20EEE-D243-4E02-B872-E9B18BBD927D}" srcOrd="1" destOrd="0" parTransId="{702F2314-6323-4EB1-A5E4-B7B30C0BA1D8}" sibTransId="{651F26E3-9468-4089-97C0-DE8C94BF24DF}"/>
    <dgm:cxn modelId="{F1B6E99C-5663-49B8-99A9-A3C2C294F5F1}" type="presOf" srcId="{1AA20EEE-D243-4E02-B872-E9B18BBD927D}" destId="{460ECFA9-E3D8-4276-9F23-3D0AAF40F11A}" srcOrd="0" destOrd="0" presId="urn:microsoft.com/office/officeart/2018/2/layout/IconVerticalSolidList"/>
    <dgm:cxn modelId="{1C9562CD-DF75-478A-A2C7-6FFE2F8A45F3}" srcId="{39C10FAD-31F4-4D42-A07D-59F2A1FF1FE9}" destId="{C7CEECB2-E1AD-48EB-91C2-32A5226F0754}" srcOrd="2" destOrd="0" parTransId="{8A5732EC-5DE1-4564-8EB0-859F4B0E3D3E}" sibTransId="{2A0D79C5-DECF-4A4C-823B-2077F3E7EA90}"/>
    <dgm:cxn modelId="{253A0AD7-87DF-452C-A7E4-0D52B8EDE92D}" type="presOf" srcId="{C7CEECB2-E1AD-48EB-91C2-32A5226F0754}" destId="{A7586DD4-9899-4FC1-A106-E0D1E22C4622}" srcOrd="0" destOrd="0" presId="urn:microsoft.com/office/officeart/2018/2/layout/IconVerticalSolidList"/>
    <dgm:cxn modelId="{D402C7E8-5496-4EE9-8287-ABFDF587AB72}" type="presOf" srcId="{39C10FAD-31F4-4D42-A07D-59F2A1FF1FE9}" destId="{8B8217F8-24F7-4EBF-971F-F208631CDAD6}" srcOrd="0" destOrd="0" presId="urn:microsoft.com/office/officeart/2018/2/layout/IconVerticalSolidList"/>
    <dgm:cxn modelId="{0CB2FB19-D2F7-438E-964A-EC627C573887}" type="presParOf" srcId="{8B8217F8-24F7-4EBF-971F-F208631CDAD6}" destId="{251805CB-8EB4-4AA5-89F4-097BF701A324}" srcOrd="0" destOrd="0" presId="urn:microsoft.com/office/officeart/2018/2/layout/IconVerticalSolidList"/>
    <dgm:cxn modelId="{69CEE0CB-1BB1-4C4B-86E2-CCA820843D87}" type="presParOf" srcId="{251805CB-8EB4-4AA5-89F4-097BF701A324}" destId="{012F7D08-FB6B-4939-9805-3BA821F16DC1}" srcOrd="0" destOrd="0" presId="urn:microsoft.com/office/officeart/2018/2/layout/IconVerticalSolidList"/>
    <dgm:cxn modelId="{C3AE3EFE-2C10-40FF-8C71-50CE5A509EA7}" type="presParOf" srcId="{251805CB-8EB4-4AA5-89F4-097BF701A324}" destId="{CB02812D-3682-46E5-A524-389B72AC14C8}" srcOrd="1" destOrd="0" presId="urn:microsoft.com/office/officeart/2018/2/layout/IconVerticalSolidList"/>
    <dgm:cxn modelId="{E89ACA30-0BD7-4D7E-B9AB-B74BFCF31C9A}" type="presParOf" srcId="{251805CB-8EB4-4AA5-89F4-097BF701A324}" destId="{2F41F80C-E92F-4A01-8B21-685A58BF6A69}" srcOrd="2" destOrd="0" presId="urn:microsoft.com/office/officeart/2018/2/layout/IconVerticalSolidList"/>
    <dgm:cxn modelId="{CAE87496-82A3-4FB4-9639-8C11790D8DDA}" type="presParOf" srcId="{251805CB-8EB4-4AA5-89F4-097BF701A324}" destId="{EAE9FFEB-61BE-4B1D-840A-01571CF2FEE4}" srcOrd="3" destOrd="0" presId="urn:microsoft.com/office/officeart/2018/2/layout/IconVerticalSolidList"/>
    <dgm:cxn modelId="{694FB7AA-6419-419B-A146-C481ECF48A02}" type="presParOf" srcId="{8B8217F8-24F7-4EBF-971F-F208631CDAD6}" destId="{64E4B9F4-832D-4956-A461-7DB93A8D07B9}" srcOrd="1" destOrd="0" presId="urn:microsoft.com/office/officeart/2018/2/layout/IconVerticalSolidList"/>
    <dgm:cxn modelId="{CF5509E6-3871-42CE-A12C-DDDA9CF24117}" type="presParOf" srcId="{8B8217F8-24F7-4EBF-971F-F208631CDAD6}" destId="{F7721FB7-3082-4387-8C3A-AB2D7107E787}" srcOrd="2" destOrd="0" presId="urn:microsoft.com/office/officeart/2018/2/layout/IconVerticalSolidList"/>
    <dgm:cxn modelId="{021DAA61-FCCC-41A0-A4BF-477AC33F860D}" type="presParOf" srcId="{F7721FB7-3082-4387-8C3A-AB2D7107E787}" destId="{7380AE97-7DA3-4CF5-BD03-96C33E46EE61}" srcOrd="0" destOrd="0" presId="urn:microsoft.com/office/officeart/2018/2/layout/IconVerticalSolidList"/>
    <dgm:cxn modelId="{8EDBA53D-090E-4EF4-81D6-A8B04D65B913}" type="presParOf" srcId="{F7721FB7-3082-4387-8C3A-AB2D7107E787}" destId="{B2770297-9498-4208-9562-062800D8F510}" srcOrd="1" destOrd="0" presId="urn:microsoft.com/office/officeart/2018/2/layout/IconVerticalSolidList"/>
    <dgm:cxn modelId="{D87BA160-4B89-4EDB-849C-837FCA8AD1EA}" type="presParOf" srcId="{F7721FB7-3082-4387-8C3A-AB2D7107E787}" destId="{3893848F-3C3E-4947-A042-00A2BFF65000}" srcOrd="2" destOrd="0" presId="urn:microsoft.com/office/officeart/2018/2/layout/IconVerticalSolidList"/>
    <dgm:cxn modelId="{01E6BDC5-4111-4DF5-A115-05A81BA2A1F2}" type="presParOf" srcId="{F7721FB7-3082-4387-8C3A-AB2D7107E787}" destId="{460ECFA9-E3D8-4276-9F23-3D0AAF40F11A}" srcOrd="3" destOrd="0" presId="urn:microsoft.com/office/officeart/2018/2/layout/IconVerticalSolidList"/>
    <dgm:cxn modelId="{CEE0E942-39C3-47A9-A7A0-653ED2C44053}" type="presParOf" srcId="{8B8217F8-24F7-4EBF-971F-F208631CDAD6}" destId="{1791FFBC-71FA-44CA-B877-944DB9D9EF45}" srcOrd="3" destOrd="0" presId="urn:microsoft.com/office/officeart/2018/2/layout/IconVerticalSolidList"/>
    <dgm:cxn modelId="{6D8E1B31-A71E-4CA1-A03C-03CDE988CA1B}" type="presParOf" srcId="{8B8217F8-24F7-4EBF-971F-F208631CDAD6}" destId="{BCFA5211-305C-49D1-BEA5-93C7EA4DA863}" srcOrd="4" destOrd="0" presId="urn:microsoft.com/office/officeart/2018/2/layout/IconVerticalSolidList"/>
    <dgm:cxn modelId="{564436A0-3103-42C9-BAA9-78EE8803D1AF}" type="presParOf" srcId="{BCFA5211-305C-49D1-BEA5-93C7EA4DA863}" destId="{926EE0B1-3262-49FB-9CE5-E10BE2251B03}" srcOrd="0" destOrd="0" presId="urn:microsoft.com/office/officeart/2018/2/layout/IconVerticalSolidList"/>
    <dgm:cxn modelId="{F235599A-9D4A-43FD-B70E-1BA6FFF9DE99}" type="presParOf" srcId="{BCFA5211-305C-49D1-BEA5-93C7EA4DA863}" destId="{B1793B31-7ABF-4AFD-ADCA-04921AAB8422}" srcOrd="1" destOrd="0" presId="urn:microsoft.com/office/officeart/2018/2/layout/IconVerticalSolidList"/>
    <dgm:cxn modelId="{63153AC2-B251-41F5-89D0-D5A23F9E3B6D}" type="presParOf" srcId="{BCFA5211-305C-49D1-BEA5-93C7EA4DA863}" destId="{4D9AD105-B7AA-4BEC-9E18-5285E90A5E8E}" srcOrd="2" destOrd="0" presId="urn:microsoft.com/office/officeart/2018/2/layout/IconVerticalSolidList"/>
    <dgm:cxn modelId="{BFA26589-2F47-4A00-9FCA-9355E39ED5A4}" type="presParOf" srcId="{BCFA5211-305C-49D1-BEA5-93C7EA4DA863}" destId="{A7586DD4-9899-4FC1-A106-E0D1E22C46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E333D-3EB1-464B-B3A7-B4595F57CA40}">
      <dsp:nvSpPr>
        <dsp:cNvPr id="0" name=""/>
        <dsp:cNvSpPr/>
      </dsp:nvSpPr>
      <dsp:spPr>
        <a:xfrm>
          <a:off x="1336645" y="7360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CD543D-1CA5-4AF8-B308-B3B424855FA8}">
      <dsp:nvSpPr>
        <dsp:cNvPr id="0" name=""/>
        <dsp:cNvSpPr/>
      </dsp:nvSpPr>
      <dsp:spPr>
        <a:xfrm>
          <a:off x="1570645" y="30760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0213B-AAB1-47C6-8F7C-BA1084B143E3}">
      <dsp:nvSpPr>
        <dsp:cNvPr id="0" name=""/>
        <dsp:cNvSpPr/>
      </dsp:nvSpPr>
      <dsp:spPr>
        <a:xfrm>
          <a:off x="985645" y="15136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is fuel for AI</a:t>
          </a:r>
        </a:p>
      </dsp:txBody>
      <dsp:txXfrm>
        <a:off x="985645" y="1513605"/>
        <a:ext cx="1800000" cy="720000"/>
      </dsp:txXfrm>
    </dsp:sp>
    <dsp:sp modelId="{A8CA56F7-1D46-48B1-8E9D-A3F586856517}">
      <dsp:nvSpPr>
        <dsp:cNvPr id="0" name=""/>
        <dsp:cNvSpPr/>
      </dsp:nvSpPr>
      <dsp:spPr>
        <a:xfrm>
          <a:off x="3451645" y="7360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090DD-FCBD-4805-A619-CB5EF2522894}">
      <dsp:nvSpPr>
        <dsp:cNvPr id="0" name=""/>
        <dsp:cNvSpPr/>
      </dsp:nvSpPr>
      <dsp:spPr>
        <a:xfrm>
          <a:off x="3685645" y="30760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E2721-8E82-4050-8859-41722F1E4558}">
      <dsp:nvSpPr>
        <dsp:cNvPr id="0" name=""/>
        <dsp:cNvSpPr/>
      </dsp:nvSpPr>
      <dsp:spPr>
        <a:xfrm>
          <a:off x="3100645" y="15136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AI learns by analyzing large amounts of data</a:t>
          </a:r>
        </a:p>
      </dsp:txBody>
      <dsp:txXfrm>
        <a:off x="3100645" y="1513605"/>
        <a:ext cx="1800000" cy="720000"/>
      </dsp:txXfrm>
    </dsp:sp>
    <dsp:sp modelId="{2C8C07C7-BD37-4D9F-B5C2-CA6C4AC157F8}">
      <dsp:nvSpPr>
        <dsp:cNvPr id="0" name=""/>
        <dsp:cNvSpPr/>
      </dsp:nvSpPr>
      <dsp:spPr>
        <a:xfrm>
          <a:off x="1336645" y="268360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1C372-328F-4B6F-A9C3-6D1C441F3E4B}">
      <dsp:nvSpPr>
        <dsp:cNvPr id="0" name=""/>
        <dsp:cNvSpPr/>
      </dsp:nvSpPr>
      <dsp:spPr>
        <a:xfrm>
          <a:off x="1570645" y="291760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2A5F7-02C5-44C8-96C4-E41757AE16D0}">
      <dsp:nvSpPr>
        <dsp:cNvPr id="0" name=""/>
        <dsp:cNvSpPr/>
      </dsp:nvSpPr>
      <dsp:spPr>
        <a:xfrm>
          <a:off x="985645" y="41236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Better data = better AI systems</a:t>
          </a:r>
        </a:p>
      </dsp:txBody>
      <dsp:txXfrm>
        <a:off x="985645" y="4123605"/>
        <a:ext cx="1800000" cy="720000"/>
      </dsp:txXfrm>
    </dsp:sp>
    <dsp:sp modelId="{613A049D-88E6-402D-8EB4-E9A4C7F981BC}">
      <dsp:nvSpPr>
        <dsp:cNvPr id="0" name=""/>
        <dsp:cNvSpPr/>
      </dsp:nvSpPr>
      <dsp:spPr>
        <a:xfrm>
          <a:off x="3451645" y="268360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63376-B542-4AAF-A0C6-98664D372450}">
      <dsp:nvSpPr>
        <dsp:cNvPr id="0" name=""/>
        <dsp:cNvSpPr/>
      </dsp:nvSpPr>
      <dsp:spPr>
        <a:xfrm>
          <a:off x="3685645" y="291760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8B9C0-B40E-4FD9-ACC2-FF11E1C5D725}">
      <dsp:nvSpPr>
        <dsp:cNvPr id="0" name=""/>
        <dsp:cNvSpPr/>
      </dsp:nvSpPr>
      <dsp:spPr>
        <a:xfrm>
          <a:off x="3100645" y="41236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can be text, images, videos, numbers</a:t>
          </a:r>
        </a:p>
      </dsp:txBody>
      <dsp:txXfrm>
        <a:off x="3100645" y="412360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25213-F44A-4BCA-8F8B-B1B6DDD8DD22}">
      <dsp:nvSpPr>
        <dsp:cNvPr id="0" name=""/>
        <dsp:cNvSpPr/>
      </dsp:nvSpPr>
      <dsp:spPr>
        <a:xfrm>
          <a:off x="0" y="2040"/>
          <a:ext cx="5886291" cy="10343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E9A11-90D0-4A8B-B9EE-905C1D03B2BD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727C2-47D2-4D8A-A615-3C08A152690D}">
      <dsp:nvSpPr>
        <dsp:cNvPr id="0" name=""/>
        <dsp:cNvSpPr/>
      </dsp:nvSpPr>
      <dsp:spPr>
        <a:xfrm>
          <a:off x="1194666" y="2040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data model is a math formula that helps AI create and classify new data</a:t>
          </a:r>
        </a:p>
      </dsp:txBody>
      <dsp:txXfrm>
        <a:off x="1194666" y="2040"/>
        <a:ext cx="4691624" cy="1034343"/>
      </dsp:txXfrm>
    </dsp:sp>
    <dsp:sp modelId="{8438A897-1D8E-4FF7-BC7A-AFA682803BAD}">
      <dsp:nvSpPr>
        <dsp:cNvPr id="0" name=""/>
        <dsp:cNvSpPr/>
      </dsp:nvSpPr>
      <dsp:spPr>
        <a:xfrm>
          <a:off x="0" y="1294969"/>
          <a:ext cx="5886291" cy="10343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C024E-6500-4CD3-9010-D0003134AAD7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9DC6F-14E4-49CF-96B7-5080258463D9}">
      <dsp:nvSpPr>
        <dsp:cNvPr id="0" name=""/>
        <dsp:cNvSpPr/>
      </dsp:nvSpPr>
      <dsp:spPr>
        <a:xfrm>
          <a:off x="1194666" y="1294969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models are trained on existing data </a:t>
          </a:r>
        </a:p>
      </dsp:txBody>
      <dsp:txXfrm>
        <a:off x="1194666" y="1294969"/>
        <a:ext cx="4691624" cy="1034343"/>
      </dsp:txXfrm>
    </dsp:sp>
    <dsp:sp modelId="{70659231-E669-46A5-9B70-2822E4E779C7}">
      <dsp:nvSpPr>
        <dsp:cNvPr id="0" name=""/>
        <dsp:cNvSpPr/>
      </dsp:nvSpPr>
      <dsp:spPr>
        <a:xfrm>
          <a:off x="0" y="2587898"/>
          <a:ext cx="5886291" cy="10343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73BDA-FEC4-4069-AE3C-10EC9C57063E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2695E-19B6-4AF7-B5FA-0D9ABA9F03A9}">
      <dsp:nvSpPr>
        <dsp:cNvPr id="0" name=""/>
        <dsp:cNvSpPr/>
      </dsp:nvSpPr>
      <dsp:spPr>
        <a:xfrm>
          <a:off x="1194666" y="2587898"/>
          <a:ext cx="4691624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models train to find patterns and make predictions</a:t>
          </a:r>
        </a:p>
      </dsp:txBody>
      <dsp:txXfrm>
        <a:off x="1194666" y="2587898"/>
        <a:ext cx="4691624" cy="1034343"/>
      </dsp:txXfrm>
    </dsp:sp>
    <dsp:sp modelId="{FDF655F0-C73F-42E0-910F-8C19879A23D8}">
      <dsp:nvSpPr>
        <dsp:cNvPr id="0" name=""/>
        <dsp:cNvSpPr/>
      </dsp:nvSpPr>
      <dsp:spPr>
        <a:xfrm>
          <a:off x="0" y="3880827"/>
          <a:ext cx="5886291" cy="10343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87C3B-8C3C-4CD7-B78C-653D9679C70A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00C0D-0DBD-4193-8CC7-26F4EBFC5A94}">
      <dsp:nvSpPr>
        <dsp:cNvPr id="0" name=""/>
        <dsp:cNvSpPr/>
      </dsp:nvSpPr>
      <dsp:spPr>
        <a:xfrm>
          <a:off x="1194666" y="3880827"/>
          <a:ext cx="2648830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models are then tested to see if the AI systems make correct predictions on the new data</a:t>
          </a:r>
        </a:p>
      </dsp:txBody>
      <dsp:txXfrm>
        <a:off x="1194666" y="3880827"/>
        <a:ext cx="2648830" cy="1034343"/>
      </dsp:txXfrm>
    </dsp:sp>
    <dsp:sp modelId="{6D4A78E5-48FF-46DC-902F-C2BD8D431D6E}">
      <dsp:nvSpPr>
        <dsp:cNvPr id="0" name=""/>
        <dsp:cNvSpPr/>
      </dsp:nvSpPr>
      <dsp:spPr>
        <a:xfrm>
          <a:off x="3843497" y="3880827"/>
          <a:ext cx="2042793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Dog, Dog, Dog, Dog, Turtle Example – No AI is 100% accurate</a:t>
          </a:r>
        </a:p>
      </dsp:txBody>
      <dsp:txXfrm>
        <a:off x="3843497" y="3880827"/>
        <a:ext cx="2042793" cy="103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4D52A-EF2C-E64F-96D3-9844AE199C98}">
      <dsp:nvSpPr>
        <dsp:cNvPr id="0" name=""/>
        <dsp:cNvSpPr/>
      </dsp:nvSpPr>
      <dsp:spPr>
        <a:xfrm>
          <a:off x="0" y="26085"/>
          <a:ext cx="588629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You show the AI system numerous pictures of dogs and cats</a:t>
          </a:r>
        </a:p>
      </dsp:txBody>
      <dsp:txXfrm>
        <a:off x="56315" y="82400"/>
        <a:ext cx="5773661" cy="1040990"/>
      </dsp:txXfrm>
    </dsp:sp>
    <dsp:sp modelId="{1063B509-D518-204D-B899-2905E8623B8F}">
      <dsp:nvSpPr>
        <dsp:cNvPr id="0" name=""/>
        <dsp:cNvSpPr/>
      </dsp:nvSpPr>
      <dsp:spPr>
        <a:xfrm>
          <a:off x="0" y="1263225"/>
          <a:ext cx="5886291" cy="1153620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AI learns the difference between dogs and cats</a:t>
          </a:r>
        </a:p>
      </dsp:txBody>
      <dsp:txXfrm>
        <a:off x="56315" y="1319540"/>
        <a:ext cx="5773661" cy="1040990"/>
      </dsp:txXfrm>
    </dsp:sp>
    <dsp:sp modelId="{14108A0F-7BE2-254C-9AED-9FA6683CC0ED}">
      <dsp:nvSpPr>
        <dsp:cNvPr id="0" name=""/>
        <dsp:cNvSpPr/>
      </dsp:nvSpPr>
      <dsp:spPr>
        <a:xfrm>
          <a:off x="0" y="2500365"/>
          <a:ext cx="5886291" cy="1153620"/>
        </a:xfrm>
        <a:prstGeom prst="roundRect">
          <a:avLst/>
        </a:prstGeom>
        <a:solidFill>
          <a:schemeClr val="accent2">
            <a:hueOff val="-2073431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Then you ask the AI what a new picture of a dog is</a:t>
          </a:r>
        </a:p>
      </dsp:txBody>
      <dsp:txXfrm>
        <a:off x="56315" y="2556680"/>
        <a:ext cx="5773661" cy="1040990"/>
      </dsp:txXfrm>
    </dsp:sp>
    <dsp:sp modelId="{8CA55B30-3033-4440-A7D7-E616DFC0CB2C}">
      <dsp:nvSpPr>
        <dsp:cNvPr id="0" name=""/>
        <dsp:cNvSpPr/>
      </dsp:nvSpPr>
      <dsp:spPr>
        <a:xfrm>
          <a:off x="0" y="3737505"/>
          <a:ext cx="5886291" cy="1153620"/>
        </a:xfrm>
        <a:prstGeom prst="roundRect">
          <a:avLst/>
        </a:prstGeom>
        <a:solidFill>
          <a:schemeClr val="accent2">
            <a:hueOff val="-3110147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 should be able to correctly predict that the picture is a dog</a:t>
          </a:r>
        </a:p>
      </dsp:txBody>
      <dsp:txXfrm>
        <a:off x="56315" y="3793820"/>
        <a:ext cx="5773661" cy="1040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F7D08-FB6B-4939-9805-3BA821F16DC1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2812D-3682-46E5-A524-389B72AC14C8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9FFEB-61BE-4B1D-840A-01571CF2FEE4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is only as good as the data that it uses to train</a:t>
          </a:r>
        </a:p>
      </dsp:txBody>
      <dsp:txXfrm>
        <a:off x="1622283" y="600"/>
        <a:ext cx="4264007" cy="1404574"/>
      </dsp:txXfrm>
    </dsp:sp>
    <dsp:sp modelId="{7380AE97-7DA3-4CF5-BD03-96C33E46EE61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70297-9498-4208-9562-062800D8F510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ECFA9-E3D8-4276-9F23-3D0AAF40F11A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Biased or skewed data can change AI results</a:t>
          </a:r>
        </a:p>
      </dsp:txBody>
      <dsp:txXfrm>
        <a:off x="1622283" y="1756318"/>
        <a:ext cx="4264007" cy="1404574"/>
      </dsp:txXfrm>
    </dsp:sp>
    <dsp:sp modelId="{926EE0B1-3262-49FB-9CE5-E10BE2251B03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93B31-7ABF-4AFD-ADCA-04921AAB8422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86DD4-9899-4FC1-A106-E0D1E22C4622}">
      <dsp:nvSpPr>
        <dsp:cNvPr id="0" name=""/>
        <dsp:cNvSpPr/>
      </dsp:nvSpPr>
      <dsp:spPr>
        <a:xfrm>
          <a:off x="1622283" y="3512036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important to use AI responsibly, including when using training data</a:t>
          </a:r>
        </a:p>
      </dsp:txBody>
      <dsp:txXfrm>
        <a:off x="1622283" y="3512036"/>
        <a:ext cx="4264007" cy="140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22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1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0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45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009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6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3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08EA03-F418-2549-B014-078CCD77F04E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E313CF-C51D-4148-BC24-F0F1FF273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9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164C-F542-3DBD-55B7-E111B18FB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AI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51F75-5BDE-3EFE-4342-7657D6482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 Bootcamp lecture 3</a:t>
            </a:r>
          </a:p>
        </p:txBody>
      </p:sp>
    </p:spTree>
    <p:extLst>
      <p:ext uri="{BB962C8B-B14F-4D97-AF65-F5344CB8AC3E}">
        <p14:creationId xmlns:p14="http://schemas.microsoft.com/office/powerpoint/2010/main" val="63776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6EE3E4-9CDF-3446-C505-F942C189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&amp; AI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40C92E-7B03-452A-3F7C-ADDD12E19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57071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70246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55546-4139-CBD9-9EBD-5A083CAB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Model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6316CA-1F25-1DDC-34F6-31C76B8AF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29139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1342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3B58D-A4BB-E0E8-915F-53065503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CBF24-3826-4CAF-4F62-9C535272A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70828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2801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B13053-1742-FC7B-5B6F-5D4FDDCB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Good data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BBB6D-3D5D-ED90-EDEA-1EF796218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323165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908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192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How does AI Work?</vt:lpstr>
      <vt:lpstr>Data &amp; AI</vt:lpstr>
      <vt:lpstr>Data Model</vt:lpstr>
      <vt:lpstr>Example</vt:lpstr>
      <vt:lpstr>Good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HOBBS, DESTANI</dc:creator>
  <cp:lastModifiedBy>HOBBS, DESTANI</cp:lastModifiedBy>
  <cp:revision>2</cp:revision>
  <dcterms:created xsi:type="dcterms:W3CDTF">2025-07-03T14:07:03Z</dcterms:created>
  <dcterms:modified xsi:type="dcterms:W3CDTF">2025-07-03T14:15:25Z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bb7484-22c2-4b98-9fb8-3ab13d821527_Enabled">
    <vt:lpwstr>true</vt:lpwstr>
  </property>
  <property fmtid="{D5CDD505-2E9C-101B-9397-08002B2CF9AE}" pid="3" name="MSIP_Label_d8bb7484-22c2-4b98-9fb8-3ab13d821527_SetDate">
    <vt:lpwstr>2025-07-03T14:14:31Z</vt:lpwstr>
  </property>
  <property fmtid="{D5CDD505-2E9C-101B-9397-08002B2CF9AE}" pid="4" name="MSIP_Label_d8bb7484-22c2-4b98-9fb8-3ab13d821527_Method">
    <vt:lpwstr>Standard</vt:lpwstr>
  </property>
  <property fmtid="{D5CDD505-2E9C-101B-9397-08002B2CF9AE}" pid="5" name="MSIP_Label_d8bb7484-22c2-4b98-9fb8-3ab13d821527_Name">
    <vt:lpwstr>defa4170-0d19-0005-0004-bc88714345d2</vt:lpwstr>
  </property>
  <property fmtid="{D5CDD505-2E9C-101B-9397-08002B2CF9AE}" pid="6" name="MSIP_Label_d8bb7484-22c2-4b98-9fb8-3ab13d821527_SiteId">
    <vt:lpwstr>f50e076b-86a5-45f3-87b0-3f4d0ec5e94e</vt:lpwstr>
  </property>
  <property fmtid="{D5CDD505-2E9C-101B-9397-08002B2CF9AE}" pid="7" name="MSIP_Label_d8bb7484-22c2-4b98-9fb8-3ab13d821527_ActionId">
    <vt:lpwstr>ddb50c57-042f-4c8f-ada6-d94089b0509f</vt:lpwstr>
  </property>
  <property fmtid="{D5CDD505-2E9C-101B-9397-08002B2CF9AE}" pid="8" name="MSIP_Label_d8bb7484-22c2-4b98-9fb8-3ab13d821527_ContentBits">
    <vt:lpwstr>0</vt:lpwstr>
  </property>
</Properties>
</file>