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74"/>
    <p:restoredTop sz="94630"/>
  </p:normalViewPr>
  <p:slideViewPr>
    <p:cSldViewPr snapToGrid="0">
      <p:cViewPr>
        <p:scale>
          <a:sx n="82" d="100"/>
          <a:sy n="82" d="100"/>
        </p:scale>
        <p:origin x="248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D2471F-8391-4133-8BBF-C6A20BA4704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93C40F1-4A07-4ED4-A59F-8FD59C6E9047}">
      <dgm:prSet/>
      <dgm:spPr/>
      <dgm:t>
        <a:bodyPr/>
        <a:lstStyle/>
        <a:p>
          <a:r>
            <a:rPr lang="en-US"/>
            <a:t>AI tools are great to use for homework, answering questions, and helping you write better.</a:t>
          </a:r>
        </a:p>
      </dgm:t>
    </dgm:pt>
    <dgm:pt modelId="{75EC6411-8C40-4336-8683-465B9B58A2F4}" type="parTrans" cxnId="{6C2DDF10-F3E1-41D8-9DCE-E2B369C0E64E}">
      <dgm:prSet/>
      <dgm:spPr/>
      <dgm:t>
        <a:bodyPr/>
        <a:lstStyle/>
        <a:p>
          <a:endParaRPr lang="en-US"/>
        </a:p>
      </dgm:t>
    </dgm:pt>
    <dgm:pt modelId="{DDA5F757-F51C-4A42-AFBC-FB2A27ED3D7B}" type="sibTrans" cxnId="{6C2DDF10-F3E1-41D8-9DCE-E2B369C0E64E}">
      <dgm:prSet/>
      <dgm:spPr/>
      <dgm:t>
        <a:bodyPr/>
        <a:lstStyle/>
        <a:p>
          <a:endParaRPr lang="en-US"/>
        </a:p>
      </dgm:t>
    </dgm:pt>
    <dgm:pt modelId="{11691DEB-36B8-4DEE-91F3-D163A50060DD}">
      <dgm:prSet/>
      <dgm:spPr/>
      <dgm:t>
        <a:bodyPr/>
        <a:lstStyle/>
        <a:p>
          <a:r>
            <a:rPr lang="en-US"/>
            <a:t>AI can create mistakes if you rely on AI to do too much of your homework.</a:t>
          </a:r>
        </a:p>
      </dgm:t>
    </dgm:pt>
    <dgm:pt modelId="{846B0C3C-D36D-484E-812B-73A9544100D1}" type="parTrans" cxnId="{2E924391-60BB-4936-AA9A-496017689D0F}">
      <dgm:prSet/>
      <dgm:spPr/>
      <dgm:t>
        <a:bodyPr/>
        <a:lstStyle/>
        <a:p>
          <a:endParaRPr lang="en-US"/>
        </a:p>
      </dgm:t>
    </dgm:pt>
    <dgm:pt modelId="{F7AB93B6-1C28-4442-B093-94506DAEE97E}" type="sibTrans" cxnId="{2E924391-60BB-4936-AA9A-496017689D0F}">
      <dgm:prSet/>
      <dgm:spPr/>
      <dgm:t>
        <a:bodyPr/>
        <a:lstStyle/>
        <a:p>
          <a:endParaRPr lang="en-US"/>
        </a:p>
      </dgm:t>
    </dgm:pt>
    <dgm:pt modelId="{D9313637-9EBF-9C4C-96EA-ACF89AE95B3C}" type="pres">
      <dgm:prSet presAssocID="{B6D2471F-8391-4133-8BBF-C6A20BA470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1BED38-DCEF-9045-B14C-D45BEA7CA9BE}" type="pres">
      <dgm:prSet presAssocID="{593C40F1-4A07-4ED4-A59F-8FD59C6E9047}" presName="hierRoot1" presStyleCnt="0"/>
      <dgm:spPr/>
    </dgm:pt>
    <dgm:pt modelId="{4A5DA25D-FF7A-0C44-A199-F79F179B49A7}" type="pres">
      <dgm:prSet presAssocID="{593C40F1-4A07-4ED4-A59F-8FD59C6E9047}" presName="composite" presStyleCnt="0"/>
      <dgm:spPr/>
    </dgm:pt>
    <dgm:pt modelId="{99E09EB2-2553-8E4D-BBFA-071E3BD0A7B2}" type="pres">
      <dgm:prSet presAssocID="{593C40F1-4A07-4ED4-A59F-8FD59C6E9047}" presName="background" presStyleLbl="node0" presStyleIdx="0" presStyleCnt="2"/>
      <dgm:spPr/>
    </dgm:pt>
    <dgm:pt modelId="{BBEFD65F-A1AA-AB41-8DF1-2823517AC59A}" type="pres">
      <dgm:prSet presAssocID="{593C40F1-4A07-4ED4-A59F-8FD59C6E9047}" presName="text" presStyleLbl="fgAcc0" presStyleIdx="0" presStyleCnt="2">
        <dgm:presLayoutVars>
          <dgm:chPref val="3"/>
        </dgm:presLayoutVars>
      </dgm:prSet>
      <dgm:spPr/>
    </dgm:pt>
    <dgm:pt modelId="{1623617C-B86E-F145-91CA-A24C57FBFCBA}" type="pres">
      <dgm:prSet presAssocID="{593C40F1-4A07-4ED4-A59F-8FD59C6E9047}" presName="hierChild2" presStyleCnt="0"/>
      <dgm:spPr/>
    </dgm:pt>
    <dgm:pt modelId="{0C753348-635C-3642-932E-DEEF77F3E809}" type="pres">
      <dgm:prSet presAssocID="{11691DEB-36B8-4DEE-91F3-D163A50060DD}" presName="hierRoot1" presStyleCnt="0"/>
      <dgm:spPr/>
    </dgm:pt>
    <dgm:pt modelId="{A63A39F3-739D-6E46-B160-4FDA8CF6C471}" type="pres">
      <dgm:prSet presAssocID="{11691DEB-36B8-4DEE-91F3-D163A50060DD}" presName="composite" presStyleCnt="0"/>
      <dgm:spPr/>
    </dgm:pt>
    <dgm:pt modelId="{3BB26F8B-1778-8B40-832F-141ECCB982E5}" type="pres">
      <dgm:prSet presAssocID="{11691DEB-36B8-4DEE-91F3-D163A50060DD}" presName="background" presStyleLbl="node0" presStyleIdx="1" presStyleCnt="2"/>
      <dgm:spPr/>
    </dgm:pt>
    <dgm:pt modelId="{4EFE4BC1-F1B0-A84F-BD84-70EDB8428586}" type="pres">
      <dgm:prSet presAssocID="{11691DEB-36B8-4DEE-91F3-D163A50060DD}" presName="text" presStyleLbl="fgAcc0" presStyleIdx="1" presStyleCnt="2">
        <dgm:presLayoutVars>
          <dgm:chPref val="3"/>
        </dgm:presLayoutVars>
      </dgm:prSet>
      <dgm:spPr/>
    </dgm:pt>
    <dgm:pt modelId="{D120557B-BF3B-0A49-B7AB-B89F7958F2F3}" type="pres">
      <dgm:prSet presAssocID="{11691DEB-36B8-4DEE-91F3-D163A50060DD}" presName="hierChild2" presStyleCnt="0"/>
      <dgm:spPr/>
    </dgm:pt>
  </dgm:ptLst>
  <dgm:cxnLst>
    <dgm:cxn modelId="{AFF2D709-3B59-F043-9DC4-41BC594E0C2C}" type="presOf" srcId="{11691DEB-36B8-4DEE-91F3-D163A50060DD}" destId="{4EFE4BC1-F1B0-A84F-BD84-70EDB8428586}" srcOrd="0" destOrd="0" presId="urn:microsoft.com/office/officeart/2005/8/layout/hierarchy1"/>
    <dgm:cxn modelId="{6C2DDF10-F3E1-41D8-9DCE-E2B369C0E64E}" srcId="{B6D2471F-8391-4133-8BBF-C6A20BA4704A}" destId="{593C40F1-4A07-4ED4-A59F-8FD59C6E9047}" srcOrd="0" destOrd="0" parTransId="{75EC6411-8C40-4336-8683-465B9B58A2F4}" sibTransId="{DDA5F757-F51C-4A42-AFBC-FB2A27ED3D7B}"/>
    <dgm:cxn modelId="{63338022-A2E8-A94E-B351-CE7412164ED9}" type="presOf" srcId="{B6D2471F-8391-4133-8BBF-C6A20BA4704A}" destId="{D9313637-9EBF-9C4C-96EA-ACF89AE95B3C}" srcOrd="0" destOrd="0" presId="urn:microsoft.com/office/officeart/2005/8/layout/hierarchy1"/>
    <dgm:cxn modelId="{0172236F-8CA8-9542-B65C-D96B0F3C9A82}" type="presOf" srcId="{593C40F1-4A07-4ED4-A59F-8FD59C6E9047}" destId="{BBEFD65F-A1AA-AB41-8DF1-2823517AC59A}" srcOrd="0" destOrd="0" presId="urn:microsoft.com/office/officeart/2005/8/layout/hierarchy1"/>
    <dgm:cxn modelId="{2E924391-60BB-4936-AA9A-496017689D0F}" srcId="{B6D2471F-8391-4133-8BBF-C6A20BA4704A}" destId="{11691DEB-36B8-4DEE-91F3-D163A50060DD}" srcOrd="1" destOrd="0" parTransId="{846B0C3C-D36D-484E-812B-73A9544100D1}" sibTransId="{F7AB93B6-1C28-4442-B093-94506DAEE97E}"/>
    <dgm:cxn modelId="{41C0D3AB-3469-BD4F-9FC8-37E3114AFBE4}" type="presParOf" srcId="{D9313637-9EBF-9C4C-96EA-ACF89AE95B3C}" destId="{EA1BED38-DCEF-9045-B14C-D45BEA7CA9BE}" srcOrd="0" destOrd="0" presId="urn:microsoft.com/office/officeart/2005/8/layout/hierarchy1"/>
    <dgm:cxn modelId="{3D9ED9BE-4429-0B42-B7E7-1B9F11BD07C0}" type="presParOf" srcId="{EA1BED38-DCEF-9045-B14C-D45BEA7CA9BE}" destId="{4A5DA25D-FF7A-0C44-A199-F79F179B49A7}" srcOrd="0" destOrd="0" presId="urn:microsoft.com/office/officeart/2005/8/layout/hierarchy1"/>
    <dgm:cxn modelId="{BFD5A561-271D-5B47-B393-31B64934431B}" type="presParOf" srcId="{4A5DA25D-FF7A-0C44-A199-F79F179B49A7}" destId="{99E09EB2-2553-8E4D-BBFA-071E3BD0A7B2}" srcOrd="0" destOrd="0" presId="urn:microsoft.com/office/officeart/2005/8/layout/hierarchy1"/>
    <dgm:cxn modelId="{CC562A86-D9E9-2546-9834-746EE76D375A}" type="presParOf" srcId="{4A5DA25D-FF7A-0C44-A199-F79F179B49A7}" destId="{BBEFD65F-A1AA-AB41-8DF1-2823517AC59A}" srcOrd="1" destOrd="0" presId="urn:microsoft.com/office/officeart/2005/8/layout/hierarchy1"/>
    <dgm:cxn modelId="{55B75E90-D675-6440-BFD2-D62DF28E9BF6}" type="presParOf" srcId="{EA1BED38-DCEF-9045-B14C-D45BEA7CA9BE}" destId="{1623617C-B86E-F145-91CA-A24C57FBFCBA}" srcOrd="1" destOrd="0" presId="urn:microsoft.com/office/officeart/2005/8/layout/hierarchy1"/>
    <dgm:cxn modelId="{4FA90F6F-1AB9-6944-9307-168B79FBAA1C}" type="presParOf" srcId="{D9313637-9EBF-9C4C-96EA-ACF89AE95B3C}" destId="{0C753348-635C-3642-932E-DEEF77F3E809}" srcOrd="1" destOrd="0" presId="urn:microsoft.com/office/officeart/2005/8/layout/hierarchy1"/>
    <dgm:cxn modelId="{B2467031-0C36-8D4C-8408-0C13C1B9F10C}" type="presParOf" srcId="{0C753348-635C-3642-932E-DEEF77F3E809}" destId="{A63A39F3-739D-6E46-B160-4FDA8CF6C471}" srcOrd="0" destOrd="0" presId="urn:microsoft.com/office/officeart/2005/8/layout/hierarchy1"/>
    <dgm:cxn modelId="{A1EC77EE-00EE-6141-B476-FC14FA18B2F0}" type="presParOf" srcId="{A63A39F3-739D-6E46-B160-4FDA8CF6C471}" destId="{3BB26F8B-1778-8B40-832F-141ECCB982E5}" srcOrd="0" destOrd="0" presId="urn:microsoft.com/office/officeart/2005/8/layout/hierarchy1"/>
    <dgm:cxn modelId="{8DE7F238-BE72-3541-832C-73EB6F8EBE39}" type="presParOf" srcId="{A63A39F3-739D-6E46-B160-4FDA8CF6C471}" destId="{4EFE4BC1-F1B0-A84F-BD84-70EDB8428586}" srcOrd="1" destOrd="0" presId="urn:microsoft.com/office/officeart/2005/8/layout/hierarchy1"/>
    <dgm:cxn modelId="{E51C2BF9-3343-054B-8F5D-9FD405D048B0}" type="presParOf" srcId="{0C753348-635C-3642-932E-DEEF77F3E809}" destId="{D120557B-BF3B-0A49-B7AB-B89F7958F2F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9A55FD-750D-49E4-B5F6-07EC1F7A0F0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553069-F23C-45CA-9173-4032DDF27CC0}">
      <dgm:prSet/>
      <dgm:spPr/>
      <dgm:t>
        <a:bodyPr/>
        <a:lstStyle/>
        <a:p>
          <a:r>
            <a:rPr lang="en-US"/>
            <a:t>Sometimes AI can makeup books, news articles, and other sources. </a:t>
          </a:r>
        </a:p>
      </dgm:t>
    </dgm:pt>
    <dgm:pt modelId="{DF9FEDD2-4DA1-4D8C-8676-6E545F51A100}" type="parTrans" cxnId="{57655338-AA53-42F2-95D3-E971B605642B}">
      <dgm:prSet/>
      <dgm:spPr/>
      <dgm:t>
        <a:bodyPr/>
        <a:lstStyle/>
        <a:p>
          <a:endParaRPr lang="en-US"/>
        </a:p>
      </dgm:t>
    </dgm:pt>
    <dgm:pt modelId="{F1F16ABC-6647-4E98-9D63-47E99064BC82}" type="sibTrans" cxnId="{57655338-AA53-42F2-95D3-E971B605642B}">
      <dgm:prSet/>
      <dgm:spPr/>
      <dgm:t>
        <a:bodyPr/>
        <a:lstStyle/>
        <a:p>
          <a:endParaRPr lang="en-US"/>
        </a:p>
      </dgm:t>
    </dgm:pt>
    <dgm:pt modelId="{9614F084-CFDA-4D65-B686-BAF5803C60D7}">
      <dgm:prSet/>
      <dgm:spPr/>
      <dgm:t>
        <a:bodyPr/>
        <a:lstStyle/>
        <a:p>
          <a:r>
            <a:rPr lang="en-US"/>
            <a:t>If you ask AI to give you a source, make sure you verify the URL and search the book or source to make sure that it exists!</a:t>
          </a:r>
        </a:p>
      </dgm:t>
    </dgm:pt>
    <dgm:pt modelId="{F854EDC9-A3C4-45B6-8BD8-5C442442A0C4}" type="parTrans" cxnId="{817C7D39-B3FF-4882-861A-D06169E5D293}">
      <dgm:prSet/>
      <dgm:spPr/>
      <dgm:t>
        <a:bodyPr/>
        <a:lstStyle/>
        <a:p>
          <a:endParaRPr lang="en-US"/>
        </a:p>
      </dgm:t>
    </dgm:pt>
    <dgm:pt modelId="{2C430BCB-C415-4E6E-88C2-6D95DE09716A}" type="sibTrans" cxnId="{817C7D39-B3FF-4882-861A-D06169E5D293}">
      <dgm:prSet/>
      <dgm:spPr/>
      <dgm:t>
        <a:bodyPr/>
        <a:lstStyle/>
        <a:p>
          <a:endParaRPr lang="en-US"/>
        </a:p>
      </dgm:t>
    </dgm:pt>
    <dgm:pt modelId="{26B28709-8571-4320-8F87-05CD738D5432}" type="pres">
      <dgm:prSet presAssocID="{A19A55FD-750D-49E4-B5F6-07EC1F7A0F0A}" presName="root" presStyleCnt="0">
        <dgm:presLayoutVars>
          <dgm:dir/>
          <dgm:resizeHandles val="exact"/>
        </dgm:presLayoutVars>
      </dgm:prSet>
      <dgm:spPr/>
    </dgm:pt>
    <dgm:pt modelId="{18C3A557-52DF-4F07-8B94-1DA8A771B263}" type="pres">
      <dgm:prSet presAssocID="{7E553069-F23C-45CA-9173-4032DDF27CC0}" presName="compNode" presStyleCnt="0"/>
      <dgm:spPr/>
    </dgm:pt>
    <dgm:pt modelId="{907F1C9F-8B88-4237-9266-1F7235B9858C}" type="pres">
      <dgm:prSet presAssocID="{7E553069-F23C-45CA-9173-4032DDF27C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CCC4C43-F629-4590-A4A9-9339BD225AB2}" type="pres">
      <dgm:prSet presAssocID="{7E553069-F23C-45CA-9173-4032DDF27CC0}" presName="spaceRect" presStyleCnt="0"/>
      <dgm:spPr/>
    </dgm:pt>
    <dgm:pt modelId="{D4803E0B-3A14-4026-B058-3167CAC0F24C}" type="pres">
      <dgm:prSet presAssocID="{7E553069-F23C-45CA-9173-4032DDF27CC0}" presName="textRect" presStyleLbl="revTx" presStyleIdx="0" presStyleCnt="2">
        <dgm:presLayoutVars>
          <dgm:chMax val="1"/>
          <dgm:chPref val="1"/>
        </dgm:presLayoutVars>
      </dgm:prSet>
      <dgm:spPr/>
    </dgm:pt>
    <dgm:pt modelId="{00568FC9-E569-40A6-89DB-AFF970485B9A}" type="pres">
      <dgm:prSet presAssocID="{F1F16ABC-6647-4E98-9D63-47E99064BC82}" presName="sibTrans" presStyleCnt="0"/>
      <dgm:spPr/>
    </dgm:pt>
    <dgm:pt modelId="{88E63F83-91F8-40C3-91EB-D3B02DF28184}" type="pres">
      <dgm:prSet presAssocID="{9614F084-CFDA-4D65-B686-BAF5803C60D7}" presName="compNode" presStyleCnt="0"/>
      <dgm:spPr/>
    </dgm:pt>
    <dgm:pt modelId="{8C012E22-F1A4-455B-99C3-266535D78245}" type="pres">
      <dgm:prSet presAssocID="{9614F084-CFDA-4D65-B686-BAF5803C60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915E8B6B-1692-4B1D-8957-0AD583BD870E}" type="pres">
      <dgm:prSet presAssocID="{9614F084-CFDA-4D65-B686-BAF5803C60D7}" presName="spaceRect" presStyleCnt="0"/>
      <dgm:spPr/>
    </dgm:pt>
    <dgm:pt modelId="{5383587E-D141-42AF-9D36-DA7ECDCDBBC2}" type="pres">
      <dgm:prSet presAssocID="{9614F084-CFDA-4D65-B686-BAF5803C60D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7655338-AA53-42F2-95D3-E971B605642B}" srcId="{A19A55FD-750D-49E4-B5F6-07EC1F7A0F0A}" destId="{7E553069-F23C-45CA-9173-4032DDF27CC0}" srcOrd="0" destOrd="0" parTransId="{DF9FEDD2-4DA1-4D8C-8676-6E545F51A100}" sibTransId="{F1F16ABC-6647-4E98-9D63-47E99064BC82}"/>
    <dgm:cxn modelId="{817C7D39-B3FF-4882-861A-D06169E5D293}" srcId="{A19A55FD-750D-49E4-B5F6-07EC1F7A0F0A}" destId="{9614F084-CFDA-4D65-B686-BAF5803C60D7}" srcOrd="1" destOrd="0" parTransId="{F854EDC9-A3C4-45B6-8BD8-5C442442A0C4}" sibTransId="{2C430BCB-C415-4E6E-88C2-6D95DE09716A}"/>
    <dgm:cxn modelId="{F3F1F094-C0F9-403D-B12A-A2AF2F863E88}" type="presOf" srcId="{7E553069-F23C-45CA-9173-4032DDF27CC0}" destId="{D4803E0B-3A14-4026-B058-3167CAC0F24C}" srcOrd="0" destOrd="0" presId="urn:microsoft.com/office/officeart/2018/2/layout/IconLabelList"/>
    <dgm:cxn modelId="{73CE5FD0-2CB7-4F8A-B5DD-23493FADF012}" type="presOf" srcId="{9614F084-CFDA-4D65-B686-BAF5803C60D7}" destId="{5383587E-D141-42AF-9D36-DA7ECDCDBBC2}" srcOrd="0" destOrd="0" presId="urn:microsoft.com/office/officeart/2018/2/layout/IconLabelList"/>
    <dgm:cxn modelId="{4E9931F2-8B02-4B12-AEED-4B365CB3A256}" type="presOf" srcId="{A19A55FD-750D-49E4-B5F6-07EC1F7A0F0A}" destId="{26B28709-8571-4320-8F87-05CD738D5432}" srcOrd="0" destOrd="0" presId="urn:microsoft.com/office/officeart/2018/2/layout/IconLabelList"/>
    <dgm:cxn modelId="{78DD4556-26BC-4186-A4F8-BE3739745047}" type="presParOf" srcId="{26B28709-8571-4320-8F87-05CD738D5432}" destId="{18C3A557-52DF-4F07-8B94-1DA8A771B263}" srcOrd="0" destOrd="0" presId="urn:microsoft.com/office/officeart/2018/2/layout/IconLabelList"/>
    <dgm:cxn modelId="{63BA168D-0145-41E8-88E3-0998A478299B}" type="presParOf" srcId="{18C3A557-52DF-4F07-8B94-1DA8A771B263}" destId="{907F1C9F-8B88-4237-9266-1F7235B9858C}" srcOrd="0" destOrd="0" presId="urn:microsoft.com/office/officeart/2018/2/layout/IconLabelList"/>
    <dgm:cxn modelId="{DD5B1DB5-8C66-4A9C-ADDD-43EDFF8CA6B6}" type="presParOf" srcId="{18C3A557-52DF-4F07-8B94-1DA8A771B263}" destId="{2CCC4C43-F629-4590-A4A9-9339BD225AB2}" srcOrd="1" destOrd="0" presId="urn:microsoft.com/office/officeart/2018/2/layout/IconLabelList"/>
    <dgm:cxn modelId="{A18F8D14-1AC5-4014-A950-EFDF8672DE45}" type="presParOf" srcId="{18C3A557-52DF-4F07-8B94-1DA8A771B263}" destId="{D4803E0B-3A14-4026-B058-3167CAC0F24C}" srcOrd="2" destOrd="0" presId="urn:microsoft.com/office/officeart/2018/2/layout/IconLabelList"/>
    <dgm:cxn modelId="{4F261CC5-7392-4879-94E6-E273C8ECC6FD}" type="presParOf" srcId="{26B28709-8571-4320-8F87-05CD738D5432}" destId="{00568FC9-E569-40A6-89DB-AFF970485B9A}" srcOrd="1" destOrd="0" presId="urn:microsoft.com/office/officeart/2018/2/layout/IconLabelList"/>
    <dgm:cxn modelId="{2450EF91-CCD6-44CB-A2DD-05020E9887F9}" type="presParOf" srcId="{26B28709-8571-4320-8F87-05CD738D5432}" destId="{88E63F83-91F8-40C3-91EB-D3B02DF28184}" srcOrd="2" destOrd="0" presId="urn:microsoft.com/office/officeart/2018/2/layout/IconLabelList"/>
    <dgm:cxn modelId="{89A31760-8E23-490D-BE5F-8C0C1CD99FFE}" type="presParOf" srcId="{88E63F83-91F8-40C3-91EB-D3B02DF28184}" destId="{8C012E22-F1A4-455B-99C3-266535D78245}" srcOrd="0" destOrd="0" presId="urn:microsoft.com/office/officeart/2018/2/layout/IconLabelList"/>
    <dgm:cxn modelId="{9435D2D6-E975-4CFE-A318-3EF9E6573AC3}" type="presParOf" srcId="{88E63F83-91F8-40C3-91EB-D3B02DF28184}" destId="{915E8B6B-1692-4B1D-8957-0AD583BD870E}" srcOrd="1" destOrd="0" presId="urn:microsoft.com/office/officeart/2018/2/layout/IconLabelList"/>
    <dgm:cxn modelId="{D2E45732-720A-45C2-BC8F-3EFAF522204F}" type="presParOf" srcId="{88E63F83-91F8-40C3-91EB-D3B02DF28184}" destId="{5383587E-D141-42AF-9D36-DA7ECDCDBBC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727810-7D63-446D-A37F-7075D0AAFCE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A40AD9-F33C-46B3-8135-DA695956AB75}">
      <dgm:prSet/>
      <dgm:spPr/>
      <dgm:t>
        <a:bodyPr/>
        <a:lstStyle/>
        <a:p>
          <a:pPr>
            <a:defRPr cap="all"/>
          </a:pPr>
          <a:r>
            <a:rPr lang="en-US"/>
            <a:t>You might ask AI if Pluto is still a planet.</a:t>
          </a:r>
        </a:p>
      </dgm:t>
    </dgm:pt>
    <dgm:pt modelId="{A9319A1C-3018-4765-B241-C3C79F5153FB}" type="parTrans" cxnId="{33DA3956-6BAF-4D8A-AAB9-10847DFF49F8}">
      <dgm:prSet/>
      <dgm:spPr/>
      <dgm:t>
        <a:bodyPr/>
        <a:lstStyle/>
        <a:p>
          <a:endParaRPr lang="en-US"/>
        </a:p>
      </dgm:t>
    </dgm:pt>
    <dgm:pt modelId="{1DEB632B-4F0D-4A4A-A92F-B86278234265}" type="sibTrans" cxnId="{33DA3956-6BAF-4D8A-AAB9-10847DFF49F8}">
      <dgm:prSet/>
      <dgm:spPr/>
      <dgm:t>
        <a:bodyPr/>
        <a:lstStyle/>
        <a:p>
          <a:endParaRPr lang="en-US"/>
        </a:p>
      </dgm:t>
    </dgm:pt>
    <dgm:pt modelId="{E8B98328-F904-42D8-846B-461E121589BA}">
      <dgm:prSet/>
      <dgm:spPr/>
      <dgm:t>
        <a:bodyPr/>
        <a:lstStyle/>
        <a:p>
          <a:pPr>
            <a:defRPr cap="all"/>
          </a:pPr>
          <a:r>
            <a:rPr lang="en-US"/>
            <a:t>The AI replies, yes Pluto is the 9</a:t>
          </a:r>
          <a:r>
            <a:rPr lang="en-US" baseline="30000"/>
            <a:t>th</a:t>
          </a:r>
          <a:r>
            <a:rPr lang="en-US"/>
            <a:t> planet in the solar system.</a:t>
          </a:r>
        </a:p>
      </dgm:t>
    </dgm:pt>
    <dgm:pt modelId="{EA3DDA58-5FC4-4A84-8A46-6B17CC69F19F}" type="parTrans" cxnId="{7EE7DA2C-F1FB-4BE2-B011-116565F96C5B}">
      <dgm:prSet/>
      <dgm:spPr/>
      <dgm:t>
        <a:bodyPr/>
        <a:lstStyle/>
        <a:p>
          <a:endParaRPr lang="en-US"/>
        </a:p>
      </dgm:t>
    </dgm:pt>
    <dgm:pt modelId="{DBE57CC6-FA9A-4DE9-8893-C2500F57C50E}" type="sibTrans" cxnId="{7EE7DA2C-F1FB-4BE2-B011-116565F96C5B}">
      <dgm:prSet/>
      <dgm:spPr/>
      <dgm:t>
        <a:bodyPr/>
        <a:lstStyle/>
        <a:p>
          <a:endParaRPr lang="en-US"/>
        </a:p>
      </dgm:t>
    </dgm:pt>
    <dgm:pt modelId="{382B398B-DC47-44EC-98D7-012C07A1529F}">
      <dgm:prSet/>
      <dgm:spPr/>
      <dgm:t>
        <a:bodyPr/>
        <a:lstStyle/>
        <a:p>
          <a:pPr>
            <a:defRPr cap="all"/>
          </a:pPr>
          <a:r>
            <a:rPr lang="en-US"/>
            <a:t>In 2006, Pluto was classified as a dwarf planet, so the AI is giving you wrong information!</a:t>
          </a:r>
        </a:p>
      </dgm:t>
    </dgm:pt>
    <dgm:pt modelId="{2A9A079C-6385-4CF3-BC4A-94EFCBD7E50E}" type="parTrans" cxnId="{FAB0AFA9-E2F0-4555-B604-E329C1A8305D}">
      <dgm:prSet/>
      <dgm:spPr/>
      <dgm:t>
        <a:bodyPr/>
        <a:lstStyle/>
        <a:p>
          <a:endParaRPr lang="en-US"/>
        </a:p>
      </dgm:t>
    </dgm:pt>
    <dgm:pt modelId="{BDB48575-8A5E-4F4A-A8C3-F64E78025063}" type="sibTrans" cxnId="{FAB0AFA9-E2F0-4555-B604-E329C1A8305D}">
      <dgm:prSet/>
      <dgm:spPr/>
      <dgm:t>
        <a:bodyPr/>
        <a:lstStyle/>
        <a:p>
          <a:endParaRPr lang="en-US"/>
        </a:p>
      </dgm:t>
    </dgm:pt>
    <dgm:pt modelId="{534E8BC5-0DE8-4E91-A084-F06C4F1CB62F}" type="pres">
      <dgm:prSet presAssocID="{C9727810-7D63-446D-A37F-7075D0AAFCED}" presName="root" presStyleCnt="0">
        <dgm:presLayoutVars>
          <dgm:dir/>
          <dgm:resizeHandles val="exact"/>
        </dgm:presLayoutVars>
      </dgm:prSet>
      <dgm:spPr/>
    </dgm:pt>
    <dgm:pt modelId="{2F74B7AA-CD95-485B-874E-8FDC64B9E7B0}" type="pres">
      <dgm:prSet presAssocID="{59A40AD9-F33C-46B3-8135-DA695956AB75}" presName="compNode" presStyleCnt="0"/>
      <dgm:spPr/>
    </dgm:pt>
    <dgm:pt modelId="{12D62F0D-A4BF-4F3B-B3CE-1B06D33A98C9}" type="pres">
      <dgm:prSet presAssocID="{59A40AD9-F33C-46B3-8135-DA695956AB7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EB4E402-BC00-4556-9E9E-95FDC65F93B0}" type="pres">
      <dgm:prSet presAssocID="{59A40AD9-F33C-46B3-8135-DA695956AB7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ar system"/>
        </a:ext>
      </dgm:extLst>
    </dgm:pt>
    <dgm:pt modelId="{E5F90F76-87E9-4087-9AE8-FFED791DAE9D}" type="pres">
      <dgm:prSet presAssocID="{59A40AD9-F33C-46B3-8135-DA695956AB75}" presName="spaceRect" presStyleCnt="0"/>
      <dgm:spPr/>
    </dgm:pt>
    <dgm:pt modelId="{79FD4FA3-AE94-4B1F-B27A-C41D936C05CE}" type="pres">
      <dgm:prSet presAssocID="{59A40AD9-F33C-46B3-8135-DA695956AB75}" presName="textRect" presStyleLbl="revTx" presStyleIdx="0" presStyleCnt="3">
        <dgm:presLayoutVars>
          <dgm:chMax val="1"/>
          <dgm:chPref val="1"/>
        </dgm:presLayoutVars>
      </dgm:prSet>
      <dgm:spPr/>
    </dgm:pt>
    <dgm:pt modelId="{51D7EC23-ACD0-45B1-8403-1F2613494DAC}" type="pres">
      <dgm:prSet presAssocID="{1DEB632B-4F0D-4A4A-A92F-B86278234265}" presName="sibTrans" presStyleCnt="0"/>
      <dgm:spPr/>
    </dgm:pt>
    <dgm:pt modelId="{63DBF972-E99A-4D4C-87C1-CB6B425E8CFF}" type="pres">
      <dgm:prSet presAssocID="{E8B98328-F904-42D8-846B-461E121589BA}" presName="compNode" presStyleCnt="0"/>
      <dgm:spPr/>
    </dgm:pt>
    <dgm:pt modelId="{7CCB3A25-FF20-48EC-ADA2-96343104FD36}" type="pres">
      <dgm:prSet presAssocID="{E8B98328-F904-42D8-846B-461E121589B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6440A7F-8DE4-422E-89AF-3CFB92B64324}" type="pres">
      <dgm:prSet presAssocID="{E8B98328-F904-42D8-846B-461E121589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et"/>
        </a:ext>
      </dgm:extLst>
    </dgm:pt>
    <dgm:pt modelId="{6964D148-47C3-452D-84C5-98DBCE7EAE20}" type="pres">
      <dgm:prSet presAssocID="{E8B98328-F904-42D8-846B-461E121589BA}" presName="spaceRect" presStyleCnt="0"/>
      <dgm:spPr/>
    </dgm:pt>
    <dgm:pt modelId="{072A2BAA-0D97-48FE-AE3B-E5DA6AA3F8FD}" type="pres">
      <dgm:prSet presAssocID="{E8B98328-F904-42D8-846B-461E121589BA}" presName="textRect" presStyleLbl="revTx" presStyleIdx="1" presStyleCnt="3">
        <dgm:presLayoutVars>
          <dgm:chMax val="1"/>
          <dgm:chPref val="1"/>
        </dgm:presLayoutVars>
      </dgm:prSet>
      <dgm:spPr/>
    </dgm:pt>
    <dgm:pt modelId="{3B5D5425-075D-4C2A-A556-1E73EFEB1496}" type="pres">
      <dgm:prSet presAssocID="{DBE57CC6-FA9A-4DE9-8893-C2500F57C50E}" presName="sibTrans" presStyleCnt="0"/>
      <dgm:spPr/>
    </dgm:pt>
    <dgm:pt modelId="{C5B5D66C-E47A-448B-AD31-17EF6D1E53AD}" type="pres">
      <dgm:prSet presAssocID="{382B398B-DC47-44EC-98D7-012C07A1529F}" presName="compNode" presStyleCnt="0"/>
      <dgm:spPr/>
    </dgm:pt>
    <dgm:pt modelId="{1C51F986-E707-479B-B5A8-0548333281E6}" type="pres">
      <dgm:prSet presAssocID="{382B398B-DC47-44EC-98D7-012C07A1529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A61D132-D3A3-4A82-9747-0E658CFE2891}" type="pres">
      <dgm:prSet presAssocID="{382B398B-DC47-44EC-98D7-012C07A1529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et"/>
        </a:ext>
      </dgm:extLst>
    </dgm:pt>
    <dgm:pt modelId="{46A14DC5-8CC0-4381-8395-6DEAA53316C5}" type="pres">
      <dgm:prSet presAssocID="{382B398B-DC47-44EC-98D7-012C07A1529F}" presName="spaceRect" presStyleCnt="0"/>
      <dgm:spPr/>
    </dgm:pt>
    <dgm:pt modelId="{4DE64AF3-EBAA-411F-8207-D090220CFCEA}" type="pres">
      <dgm:prSet presAssocID="{382B398B-DC47-44EC-98D7-012C07A1529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DE3C611-05B5-470D-8F86-5183FBE30FB0}" type="presOf" srcId="{E8B98328-F904-42D8-846B-461E121589BA}" destId="{072A2BAA-0D97-48FE-AE3B-E5DA6AA3F8FD}" srcOrd="0" destOrd="0" presId="urn:microsoft.com/office/officeart/2018/5/layout/IconLeafLabelList"/>
    <dgm:cxn modelId="{8BB9B918-3092-49EA-9A69-7198BAAA0A22}" type="presOf" srcId="{382B398B-DC47-44EC-98D7-012C07A1529F}" destId="{4DE64AF3-EBAA-411F-8207-D090220CFCEA}" srcOrd="0" destOrd="0" presId="urn:microsoft.com/office/officeart/2018/5/layout/IconLeafLabelList"/>
    <dgm:cxn modelId="{7EE7DA2C-F1FB-4BE2-B011-116565F96C5B}" srcId="{C9727810-7D63-446D-A37F-7075D0AAFCED}" destId="{E8B98328-F904-42D8-846B-461E121589BA}" srcOrd="1" destOrd="0" parTransId="{EA3DDA58-5FC4-4A84-8A46-6B17CC69F19F}" sibTransId="{DBE57CC6-FA9A-4DE9-8893-C2500F57C50E}"/>
    <dgm:cxn modelId="{33DA3956-6BAF-4D8A-AAB9-10847DFF49F8}" srcId="{C9727810-7D63-446D-A37F-7075D0AAFCED}" destId="{59A40AD9-F33C-46B3-8135-DA695956AB75}" srcOrd="0" destOrd="0" parTransId="{A9319A1C-3018-4765-B241-C3C79F5153FB}" sibTransId="{1DEB632B-4F0D-4A4A-A92F-B86278234265}"/>
    <dgm:cxn modelId="{88966A7D-BE37-4DA3-8D46-165CCC8F59D5}" type="presOf" srcId="{59A40AD9-F33C-46B3-8135-DA695956AB75}" destId="{79FD4FA3-AE94-4B1F-B27A-C41D936C05CE}" srcOrd="0" destOrd="0" presId="urn:microsoft.com/office/officeart/2018/5/layout/IconLeafLabelList"/>
    <dgm:cxn modelId="{FAB0AFA9-E2F0-4555-B604-E329C1A8305D}" srcId="{C9727810-7D63-446D-A37F-7075D0AAFCED}" destId="{382B398B-DC47-44EC-98D7-012C07A1529F}" srcOrd="2" destOrd="0" parTransId="{2A9A079C-6385-4CF3-BC4A-94EFCBD7E50E}" sibTransId="{BDB48575-8A5E-4F4A-A8C3-F64E78025063}"/>
    <dgm:cxn modelId="{077ED2D1-B0A9-48A3-94A8-FB158C741A16}" type="presOf" srcId="{C9727810-7D63-446D-A37F-7075D0AAFCED}" destId="{534E8BC5-0DE8-4E91-A084-F06C4F1CB62F}" srcOrd="0" destOrd="0" presId="urn:microsoft.com/office/officeart/2018/5/layout/IconLeafLabelList"/>
    <dgm:cxn modelId="{7FFDB939-1E4E-4FD7-A2CD-1290DF031BB1}" type="presParOf" srcId="{534E8BC5-0DE8-4E91-A084-F06C4F1CB62F}" destId="{2F74B7AA-CD95-485B-874E-8FDC64B9E7B0}" srcOrd="0" destOrd="0" presId="urn:microsoft.com/office/officeart/2018/5/layout/IconLeafLabelList"/>
    <dgm:cxn modelId="{E51D8DF6-5FA7-4B70-ADE0-412C435F238C}" type="presParOf" srcId="{2F74B7AA-CD95-485B-874E-8FDC64B9E7B0}" destId="{12D62F0D-A4BF-4F3B-B3CE-1B06D33A98C9}" srcOrd="0" destOrd="0" presId="urn:microsoft.com/office/officeart/2018/5/layout/IconLeafLabelList"/>
    <dgm:cxn modelId="{29C9D323-FF7A-4864-B377-C00DED709EA5}" type="presParOf" srcId="{2F74B7AA-CD95-485B-874E-8FDC64B9E7B0}" destId="{8EB4E402-BC00-4556-9E9E-95FDC65F93B0}" srcOrd="1" destOrd="0" presId="urn:microsoft.com/office/officeart/2018/5/layout/IconLeafLabelList"/>
    <dgm:cxn modelId="{0A4038CA-DB4C-4B31-B0AA-E688EEDEEA27}" type="presParOf" srcId="{2F74B7AA-CD95-485B-874E-8FDC64B9E7B0}" destId="{E5F90F76-87E9-4087-9AE8-FFED791DAE9D}" srcOrd="2" destOrd="0" presId="urn:microsoft.com/office/officeart/2018/5/layout/IconLeafLabelList"/>
    <dgm:cxn modelId="{075B2128-AF23-470E-82AF-A827DA5FBBE2}" type="presParOf" srcId="{2F74B7AA-CD95-485B-874E-8FDC64B9E7B0}" destId="{79FD4FA3-AE94-4B1F-B27A-C41D936C05CE}" srcOrd="3" destOrd="0" presId="urn:microsoft.com/office/officeart/2018/5/layout/IconLeafLabelList"/>
    <dgm:cxn modelId="{320FBDED-C0F7-4DE7-BE13-34D29C97CBB4}" type="presParOf" srcId="{534E8BC5-0DE8-4E91-A084-F06C4F1CB62F}" destId="{51D7EC23-ACD0-45B1-8403-1F2613494DAC}" srcOrd="1" destOrd="0" presId="urn:microsoft.com/office/officeart/2018/5/layout/IconLeafLabelList"/>
    <dgm:cxn modelId="{EADDCF72-499C-427B-9084-932AB1D9C575}" type="presParOf" srcId="{534E8BC5-0DE8-4E91-A084-F06C4F1CB62F}" destId="{63DBF972-E99A-4D4C-87C1-CB6B425E8CFF}" srcOrd="2" destOrd="0" presId="urn:microsoft.com/office/officeart/2018/5/layout/IconLeafLabelList"/>
    <dgm:cxn modelId="{EB26C982-EB7E-46C6-B0FE-D0861896481F}" type="presParOf" srcId="{63DBF972-E99A-4D4C-87C1-CB6B425E8CFF}" destId="{7CCB3A25-FF20-48EC-ADA2-96343104FD36}" srcOrd="0" destOrd="0" presId="urn:microsoft.com/office/officeart/2018/5/layout/IconLeafLabelList"/>
    <dgm:cxn modelId="{26DB09AD-00DB-402C-9380-05707D060F04}" type="presParOf" srcId="{63DBF972-E99A-4D4C-87C1-CB6B425E8CFF}" destId="{A6440A7F-8DE4-422E-89AF-3CFB92B64324}" srcOrd="1" destOrd="0" presId="urn:microsoft.com/office/officeart/2018/5/layout/IconLeafLabelList"/>
    <dgm:cxn modelId="{C183595F-F8D0-4FD1-A8FC-F782E423F197}" type="presParOf" srcId="{63DBF972-E99A-4D4C-87C1-CB6B425E8CFF}" destId="{6964D148-47C3-452D-84C5-98DBCE7EAE20}" srcOrd="2" destOrd="0" presId="urn:microsoft.com/office/officeart/2018/5/layout/IconLeafLabelList"/>
    <dgm:cxn modelId="{30FFC6DB-846E-4FA4-AAF9-388502EEA636}" type="presParOf" srcId="{63DBF972-E99A-4D4C-87C1-CB6B425E8CFF}" destId="{072A2BAA-0D97-48FE-AE3B-E5DA6AA3F8FD}" srcOrd="3" destOrd="0" presId="urn:microsoft.com/office/officeart/2018/5/layout/IconLeafLabelList"/>
    <dgm:cxn modelId="{4E8B9C43-B9ED-4AE6-8048-56DAA03D174D}" type="presParOf" srcId="{534E8BC5-0DE8-4E91-A084-F06C4F1CB62F}" destId="{3B5D5425-075D-4C2A-A556-1E73EFEB1496}" srcOrd="3" destOrd="0" presId="urn:microsoft.com/office/officeart/2018/5/layout/IconLeafLabelList"/>
    <dgm:cxn modelId="{2F4AC556-1FCB-41F7-B921-1724E2930FDD}" type="presParOf" srcId="{534E8BC5-0DE8-4E91-A084-F06C4F1CB62F}" destId="{C5B5D66C-E47A-448B-AD31-17EF6D1E53AD}" srcOrd="4" destOrd="0" presId="urn:microsoft.com/office/officeart/2018/5/layout/IconLeafLabelList"/>
    <dgm:cxn modelId="{65E22C2C-EA0A-4BF8-A14B-B590DDEDF848}" type="presParOf" srcId="{C5B5D66C-E47A-448B-AD31-17EF6D1E53AD}" destId="{1C51F986-E707-479B-B5A8-0548333281E6}" srcOrd="0" destOrd="0" presId="urn:microsoft.com/office/officeart/2018/5/layout/IconLeafLabelList"/>
    <dgm:cxn modelId="{C195E242-16D2-4303-A9C2-340A5EA73277}" type="presParOf" srcId="{C5B5D66C-E47A-448B-AD31-17EF6D1E53AD}" destId="{FA61D132-D3A3-4A82-9747-0E658CFE2891}" srcOrd="1" destOrd="0" presId="urn:microsoft.com/office/officeart/2018/5/layout/IconLeafLabelList"/>
    <dgm:cxn modelId="{5D02F470-560A-4FFB-AD75-1841FE137F34}" type="presParOf" srcId="{C5B5D66C-E47A-448B-AD31-17EF6D1E53AD}" destId="{46A14DC5-8CC0-4381-8395-6DEAA53316C5}" srcOrd="2" destOrd="0" presId="urn:microsoft.com/office/officeart/2018/5/layout/IconLeafLabelList"/>
    <dgm:cxn modelId="{2F37826A-7FC5-4D5D-AAA7-BFAB7B3AD923}" type="presParOf" srcId="{C5B5D66C-E47A-448B-AD31-17EF6D1E53AD}" destId="{4DE64AF3-EBAA-411F-8207-D090220CFCE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EF06F9-CBE3-48B2-8660-016540006B3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CD0C58-5C27-4F75-942E-F53BD4A1A929}">
      <dgm:prSet/>
      <dgm:spPr/>
      <dgm:t>
        <a:bodyPr/>
        <a:lstStyle/>
        <a:p>
          <a:r>
            <a:rPr lang="en-US"/>
            <a:t>Use AI to get ideas (not answers)</a:t>
          </a:r>
        </a:p>
      </dgm:t>
    </dgm:pt>
    <dgm:pt modelId="{DA4701D8-D622-47C2-985A-EA5138C299ED}" type="parTrans" cxnId="{93DCD9B1-7689-49AC-B9FC-2A53C88325CE}">
      <dgm:prSet/>
      <dgm:spPr/>
      <dgm:t>
        <a:bodyPr/>
        <a:lstStyle/>
        <a:p>
          <a:endParaRPr lang="en-US"/>
        </a:p>
      </dgm:t>
    </dgm:pt>
    <dgm:pt modelId="{C92D2CEF-BAB2-4ED5-B398-1E1F9072CF30}" type="sibTrans" cxnId="{93DCD9B1-7689-49AC-B9FC-2A53C88325CE}">
      <dgm:prSet/>
      <dgm:spPr/>
      <dgm:t>
        <a:bodyPr/>
        <a:lstStyle/>
        <a:p>
          <a:endParaRPr lang="en-US"/>
        </a:p>
      </dgm:t>
    </dgm:pt>
    <dgm:pt modelId="{109A5A2C-0DC3-4945-A894-4B09DA1EB3ED}">
      <dgm:prSet/>
      <dgm:spPr/>
      <dgm:t>
        <a:bodyPr/>
        <a:lstStyle/>
        <a:p>
          <a:r>
            <a:rPr lang="en-US"/>
            <a:t>Check any facts that AI gives you on Google (not Google AI)</a:t>
          </a:r>
        </a:p>
      </dgm:t>
    </dgm:pt>
    <dgm:pt modelId="{78825EA2-E68D-4D41-AFB5-144BE7093920}" type="parTrans" cxnId="{BD55EF14-C635-4C08-A50F-9D5946135C41}">
      <dgm:prSet/>
      <dgm:spPr/>
      <dgm:t>
        <a:bodyPr/>
        <a:lstStyle/>
        <a:p>
          <a:endParaRPr lang="en-US"/>
        </a:p>
      </dgm:t>
    </dgm:pt>
    <dgm:pt modelId="{79A0F359-BC89-4130-84E3-BAE6F40F89D6}" type="sibTrans" cxnId="{BD55EF14-C635-4C08-A50F-9D5946135C41}">
      <dgm:prSet/>
      <dgm:spPr/>
      <dgm:t>
        <a:bodyPr/>
        <a:lstStyle/>
        <a:p>
          <a:endParaRPr lang="en-US"/>
        </a:p>
      </dgm:t>
    </dgm:pt>
    <dgm:pt modelId="{742C6764-AFF5-430F-990A-B9D057068E16}">
      <dgm:prSet/>
      <dgm:spPr/>
      <dgm:t>
        <a:bodyPr/>
        <a:lstStyle/>
        <a:p>
          <a:r>
            <a:rPr lang="en-US"/>
            <a:t>Look up books and make sure they exist</a:t>
          </a:r>
        </a:p>
      </dgm:t>
    </dgm:pt>
    <dgm:pt modelId="{BEF52B09-3B01-40CE-947F-24E1B0D514A1}" type="parTrans" cxnId="{649F5AC4-0CFC-4667-9FF3-BDD9EB7C1F32}">
      <dgm:prSet/>
      <dgm:spPr/>
      <dgm:t>
        <a:bodyPr/>
        <a:lstStyle/>
        <a:p>
          <a:endParaRPr lang="en-US"/>
        </a:p>
      </dgm:t>
    </dgm:pt>
    <dgm:pt modelId="{70C622FA-0502-40A5-AFDD-687F63E5D9F6}" type="sibTrans" cxnId="{649F5AC4-0CFC-4667-9FF3-BDD9EB7C1F32}">
      <dgm:prSet/>
      <dgm:spPr/>
      <dgm:t>
        <a:bodyPr/>
        <a:lstStyle/>
        <a:p>
          <a:endParaRPr lang="en-US"/>
        </a:p>
      </dgm:t>
    </dgm:pt>
    <dgm:pt modelId="{B3701771-F08E-42D1-A8CA-8B0835EA5B56}" type="pres">
      <dgm:prSet presAssocID="{A4EF06F9-CBE3-48B2-8660-016540006B35}" presName="root" presStyleCnt="0">
        <dgm:presLayoutVars>
          <dgm:dir/>
          <dgm:resizeHandles val="exact"/>
        </dgm:presLayoutVars>
      </dgm:prSet>
      <dgm:spPr/>
    </dgm:pt>
    <dgm:pt modelId="{03F01A87-780E-4F0E-9268-643050818009}" type="pres">
      <dgm:prSet presAssocID="{84CD0C58-5C27-4F75-942E-F53BD4A1A929}" presName="compNode" presStyleCnt="0"/>
      <dgm:spPr/>
    </dgm:pt>
    <dgm:pt modelId="{AB0B8237-258A-448C-95A4-5632E1A279BD}" type="pres">
      <dgm:prSet presAssocID="{84CD0C58-5C27-4F75-942E-F53BD4A1A92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253E0117-4C49-4018-8CEC-F496792E777D}" type="pres">
      <dgm:prSet presAssocID="{84CD0C58-5C27-4F75-942E-F53BD4A1A929}" presName="spaceRect" presStyleCnt="0"/>
      <dgm:spPr/>
    </dgm:pt>
    <dgm:pt modelId="{0962D51A-A3A3-4896-BF6D-7987C7588794}" type="pres">
      <dgm:prSet presAssocID="{84CD0C58-5C27-4F75-942E-F53BD4A1A929}" presName="textRect" presStyleLbl="revTx" presStyleIdx="0" presStyleCnt="3">
        <dgm:presLayoutVars>
          <dgm:chMax val="1"/>
          <dgm:chPref val="1"/>
        </dgm:presLayoutVars>
      </dgm:prSet>
      <dgm:spPr/>
    </dgm:pt>
    <dgm:pt modelId="{CC800BD7-CCD4-4541-BFCE-8C4D53C9A77D}" type="pres">
      <dgm:prSet presAssocID="{C92D2CEF-BAB2-4ED5-B398-1E1F9072CF30}" presName="sibTrans" presStyleCnt="0"/>
      <dgm:spPr/>
    </dgm:pt>
    <dgm:pt modelId="{FCC00C3A-02B9-49FF-92EF-351D2303209C}" type="pres">
      <dgm:prSet presAssocID="{109A5A2C-0DC3-4945-A894-4B09DA1EB3ED}" presName="compNode" presStyleCnt="0"/>
      <dgm:spPr/>
    </dgm:pt>
    <dgm:pt modelId="{21097769-6C16-4609-85BA-6F0448CACEA4}" type="pres">
      <dgm:prSet presAssocID="{109A5A2C-0DC3-4945-A894-4B09DA1EB3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4DE8555-B588-42A8-A471-58F1D6B5D52E}" type="pres">
      <dgm:prSet presAssocID="{109A5A2C-0DC3-4945-A894-4B09DA1EB3ED}" presName="spaceRect" presStyleCnt="0"/>
      <dgm:spPr/>
    </dgm:pt>
    <dgm:pt modelId="{D0EF9F5B-46C3-42DF-ADD6-36BD88387C1F}" type="pres">
      <dgm:prSet presAssocID="{109A5A2C-0DC3-4945-A894-4B09DA1EB3ED}" presName="textRect" presStyleLbl="revTx" presStyleIdx="1" presStyleCnt="3">
        <dgm:presLayoutVars>
          <dgm:chMax val="1"/>
          <dgm:chPref val="1"/>
        </dgm:presLayoutVars>
      </dgm:prSet>
      <dgm:spPr/>
    </dgm:pt>
    <dgm:pt modelId="{06AA8287-DCA2-4BAF-BAF0-0360E79FBAFE}" type="pres">
      <dgm:prSet presAssocID="{79A0F359-BC89-4130-84E3-BAE6F40F89D6}" presName="sibTrans" presStyleCnt="0"/>
      <dgm:spPr/>
    </dgm:pt>
    <dgm:pt modelId="{DD4F9971-F61A-4A9E-B50F-AF04432C4C89}" type="pres">
      <dgm:prSet presAssocID="{742C6764-AFF5-430F-990A-B9D057068E16}" presName="compNode" presStyleCnt="0"/>
      <dgm:spPr/>
    </dgm:pt>
    <dgm:pt modelId="{03FFDBBD-F32B-49BF-AD2B-7D3B7998BF7B}" type="pres">
      <dgm:prSet presAssocID="{742C6764-AFF5-430F-990A-B9D057068E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7F7494B-A3AF-405F-9743-EA702F354634}" type="pres">
      <dgm:prSet presAssocID="{742C6764-AFF5-430F-990A-B9D057068E16}" presName="spaceRect" presStyleCnt="0"/>
      <dgm:spPr/>
    </dgm:pt>
    <dgm:pt modelId="{9C40E5DB-9BC0-4252-87AC-19C080935F47}" type="pres">
      <dgm:prSet presAssocID="{742C6764-AFF5-430F-990A-B9D057068E1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D543F05-1429-41ED-B36F-F6BF99A2A5D8}" type="presOf" srcId="{84CD0C58-5C27-4F75-942E-F53BD4A1A929}" destId="{0962D51A-A3A3-4896-BF6D-7987C7588794}" srcOrd="0" destOrd="0" presId="urn:microsoft.com/office/officeart/2018/2/layout/IconLabelList"/>
    <dgm:cxn modelId="{BD55EF14-C635-4C08-A50F-9D5946135C41}" srcId="{A4EF06F9-CBE3-48B2-8660-016540006B35}" destId="{109A5A2C-0DC3-4945-A894-4B09DA1EB3ED}" srcOrd="1" destOrd="0" parTransId="{78825EA2-E68D-4D41-AFB5-144BE7093920}" sibTransId="{79A0F359-BC89-4130-84E3-BAE6F40F89D6}"/>
    <dgm:cxn modelId="{AD5AEC58-5A89-4BA7-8725-5C97D1FB6AB0}" type="presOf" srcId="{742C6764-AFF5-430F-990A-B9D057068E16}" destId="{9C40E5DB-9BC0-4252-87AC-19C080935F47}" srcOrd="0" destOrd="0" presId="urn:microsoft.com/office/officeart/2018/2/layout/IconLabelList"/>
    <dgm:cxn modelId="{93DCD9B1-7689-49AC-B9FC-2A53C88325CE}" srcId="{A4EF06F9-CBE3-48B2-8660-016540006B35}" destId="{84CD0C58-5C27-4F75-942E-F53BD4A1A929}" srcOrd="0" destOrd="0" parTransId="{DA4701D8-D622-47C2-985A-EA5138C299ED}" sibTransId="{C92D2CEF-BAB2-4ED5-B398-1E1F9072CF30}"/>
    <dgm:cxn modelId="{649F5AC4-0CFC-4667-9FF3-BDD9EB7C1F32}" srcId="{A4EF06F9-CBE3-48B2-8660-016540006B35}" destId="{742C6764-AFF5-430F-990A-B9D057068E16}" srcOrd="2" destOrd="0" parTransId="{BEF52B09-3B01-40CE-947F-24E1B0D514A1}" sibTransId="{70C622FA-0502-40A5-AFDD-687F63E5D9F6}"/>
    <dgm:cxn modelId="{CAA3FFE4-9C75-4FF4-B3C4-9579C4363EA8}" type="presOf" srcId="{109A5A2C-0DC3-4945-A894-4B09DA1EB3ED}" destId="{D0EF9F5B-46C3-42DF-ADD6-36BD88387C1F}" srcOrd="0" destOrd="0" presId="urn:microsoft.com/office/officeart/2018/2/layout/IconLabelList"/>
    <dgm:cxn modelId="{48F5AEF2-53BB-4A54-AD29-4609B3242AE2}" type="presOf" srcId="{A4EF06F9-CBE3-48B2-8660-016540006B35}" destId="{B3701771-F08E-42D1-A8CA-8B0835EA5B56}" srcOrd="0" destOrd="0" presId="urn:microsoft.com/office/officeart/2018/2/layout/IconLabelList"/>
    <dgm:cxn modelId="{9F5F7876-769C-4E83-AABD-AF3C1D0DD806}" type="presParOf" srcId="{B3701771-F08E-42D1-A8CA-8B0835EA5B56}" destId="{03F01A87-780E-4F0E-9268-643050818009}" srcOrd="0" destOrd="0" presId="urn:microsoft.com/office/officeart/2018/2/layout/IconLabelList"/>
    <dgm:cxn modelId="{91200915-710D-40F2-A108-F15E29D4E267}" type="presParOf" srcId="{03F01A87-780E-4F0E-9268-643050818009}" destId="{AB0B8237-258A-448C-95A4-5632E1A279BD}" srcOrd="0" destOrd="0" presId="urn:microsoft.com/office/officeart/2018/2/layout/IconLabelList"/>
    <dgm:cxn modelId="{62054AAA-CBD7-4B67-84CD-3EE8B688F12D}" type="presParOf" srcId="{03F01A87-780E-4F0E-9268-643050818009}" destId="{253E0117-4C49-4018-8CEC-F496792E777D}" srcOrd="1" destOrd="0" presId="urn:microsoft.com/office/officeart/2018/2/layout/IconLabelList"/>
    <dgm:cxn modelId="{E43A16ED-43C7-4467-8B24-A8A839E63492}" type="presParOf" srcId="{03F01A87-780E-4F0E-9268-643050818009}" destId="{0962D51A-A3A3-4896-BF6D-7987C7588794}" srcOrd="2" destOrd="0" presId="urn:microsoft.com/office/officeart/2018/2/layout/IconLabelList"/>
    <dgm:cxn modelId="{C957D7D3-C22D-4F0E-92A9-0B6A02DB7EEF}" type="presParOf" srcId="{B3701771-F08E-42D1-A8CA-8B0835EA5B56}" destId="{CC800BD7-CCD4-4541-BFCE-8C4D53C9A77D}" srcOrd="1" destOrd="0" presId="urn:microsoft.com/office/officeart/2018/2/layout/IconLabelList"/>
    <dgm:cxn modelId="{9551CD7F-0D4C-4EAE-8EC6-908940C206F8}" type="presParOf" srcId="{B3701771-F08E-42D1-A8CA-8B0835EA5B56}" destId="{FCC00C3A-02B9-49FF-92EF-351D2303209C}" srcOrd="2" destOrd="0" presId="urn:microsoft.com/office/officeart/2018/2/layout/IconLabelList"/>
    <dgm:cxn modelId="{D2B498EE-06E5-4E25-AF44-DBDEDD2A028A}" type="presParOf" srcId="{FCC00C3A-02B9-49FF-92EF-351D2303209C}" destId="{21097769-6C16-4609-85BA-6F0448CACEA4}" srcOrd="0" destOrd="0" presId="urn:microsoft.com/office/officeart/2018/2/layout/IconLabelList"/>
    <dgm:cxn modelId="{688B0552-1E2C-432A-975E-9386A5FF6CCC}" type="presParOf" srcId="{FCC00C3A-02B9-49FF-92EF-351D2303209C}" destId="{E4DE8555-B588-42A8-A471-58F1D6B5D52E}" srcOrd="1" destOrd="0" presId="urn:microsoft.com/office/officeart/2018/2/layout/IconLabelList"/>
    <dgm:cxn modelId="{547CF4C6-A9DE-4759-8D7B-BA8B483A55DD}" type="presParOf" srcId="{FCC00C3A-02B9-49FF-92EF-351D2303209C}" destId="{D0EF9F5B-46C3-42DF-ADD6-36BD88387C1F}" srcOrd="2" destOrd="0" presId="urn:microsoft.com/office/officeart/2018/2/layout/IconLabelList"/>
    <dgm:cxn modelId="{058EF056-21DC-4871-B953-E3A911D41606}" type="presParOf" srcId="{B3701771-F08E-42D1-A8CA-8B0835EA5B56}" destId="{06AA8287-DCA2-4BAF-BAF0-0360E79FBAFE}" srcOrd="3" destOrd="0" presId="urn:microsoft.com/office/officeart/2018/2/layout/IconLabelList"/>
    <dgm:cxn modelId="{203FCA8E-EBCC-4B9F-9746-92721FEB68B3}" type="presParOf" srcId="{B3701771-F08E-42D1-A8CA-8B0835EA5B56}" destId="{DD4F9971-F61A-4A9E-B50F-AF04432C4C89}" srcOrd="4" destOrd="0" presId="urn:microsoft.com/office/officeart/2018/2/layout/IconLabelList"/>
    <dgm:cxn modelId="{8077595B-68AC-492C-8079-41CBE46B3762}" type="presParOf" srcId="{DD4F9971-F61A-4A9E-B50F-AF04432C4C89}" destId="{03FFDBBD-F32B-49BF-AD2B-7D3B7998BF7B}" srcOrd="0" destOrd="0" presId="urn:microsoft.com/office/officeart/2018/2/layout/IconLabelList"/>
    <dgm:cxn modelId="{AA2B76A8-632C-4A8B-9F87-48189DE37F0C}" type="presParOf" srcId="{DD4F9971-F61A-4A9E-B50F-AF04432C4C89}" destId="{B7F7494B-A3AF-405F-9743-EA702F354634}" srcOrd="1" destOrd="0" presId="urn:microsoft.com/office/officeart/2018/2/layout/IconLabelList"/>
    <dgm:cxn modelId="{E4B98EFD-29E9-4817-A87D-EEE4AB5376C2}" type="presParOf" srcId="{DD4F9971-F61A-4A9E-B50F-AF04432C4C89}" destId="{9C40E5DB-9BC0-4252-87AC-19C080935F4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E09EB2-2553-8E4D-BBFA-071E3BD0A7B2}">
      <dsp:nvSpPr>
        <dsp:cNvPr id="0" name=""/>
        <dsp:cNvSpPr/>
      </dsp:nvSpPr>
      <dsp:spPr>
        <a:xfrm>
          <a:off x="1236" y="85031"/>
          <a:ext cx="4340979" cy="2756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FD65F-A1AA-AB41-8DF1-2823517AC59A}">
      <dsp:nvSpPr>
        <dsp:cNvPr id="0" name=""/>
        <dsp:cNvSpPr/>
      </dsp:nvSpPr>
      <dsp:spPr>
        <a:xfrm>
          <a:off x="483567" y="543245"/>
          <a:ext cx="4340979" cy="27565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AI tools are great to use for homework, answering questions, and helping you write better.</a:t>
          </a:r>
        </a:p>
      </dsp:txBody>
      <dsp:txXfrm>
        <a:off x="564303" y="623981"/>
        <a:ext cx="4179507" cy="2595049"/>
      </dsp:txXfrm>
    </dsp:sp>
    <dsp:sp modelId="{3BB26F8B-1778-8B40-832F-141ECCB982E5}">
      <dsp:nvSpPr>
        <dsp:cNvPr id="0" name=""/>
        <dsp:cNvSpPr/>
      </dsp:nvSpPr>
      <dsp:spPr>
        <a:xfrm>
          <a:off x="5306878" y="85031"/>
          <a:ext cx="4340979" cy="2756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E4BC1-F1B0-A84F-BD84-70EDB8428586}">
      <dsp:nvSpPr>
        <dsp:cNvPr id="0" name=""/>
        <dsp:cNvSpPr/>
      </dsp:nvSpPr>
      <dsp:spPr>
        <a:xfrm>
          <a:off x="5789209" y="543245"/>
          <a:ext cx="4340979" cy="27565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AI can create mistakes if you rely on AI to do too much of your homework.</a:t>
          </a:r>
        </a:p>
      </dsp:txBody>
      <dsp:txXfrm>
        <a:off x="5869945" y="623981"/>
        <a:ext cx="4179507" cy="2595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F1C9F-8B88-4237-9266-1F7235B9858C}">
      <dsp:nvSpPr>
        <dsp:cNvPr id="0" name=""/>
        <dsp:cNvSpPr/>
      </dsp:nvSpPr>
      <dsp:spPr>
        <a:xfrm>
          <a:off x="1555712" y="12518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03E0B-3A14-4026-B058-3167CAC0F24C}">
      <dsp:nvSpPr>
        <dsp:cNvPr id="0" name=""/>
        <dsp:cNvSpPr/>
      </dsp:nvSpPr>
      <dsp:spPr>
        <a:xfrm>
          <a:off x="367712" y="25396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Sometimes AI can makeup books, news articles, and other sources. </a:t>
          </a:r>
        </a:p>
      </dsp:txBody>
      <dsp:txXfrm>
        <a:off x="367712" y="2539616"/>
        <a:ext cx="4320000" cy="720000"/>
      </dsp:txXfrm>
    </dsp:sp>
    <dsp:sp modelId="{8C012E22-F1A4-455B-99C3-266535D78245}">
      <dsp:nvSpPr>
        <dsp:cNvPr id="0" name=""/>
        <dsp:cNvSpPr/>
      </dsp:nvSpPr>
      <dsp:spPr>
        <a:xfrm>
          <a:off x="6631712" y="12518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3587E-D141-42AF-9D36-DA7ECDCDBBC2}">
      <dsp:nvSpPr>
        <dsp:cNvPr id="0" name=""/>
        <dsp:cNvSpPr/>
      </dsp:nvSpPr>
      <dsp:spPr>
        <a:xfrm>
          <a:off x="5443712" y="25396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If you ask AI to give you a source, make sure you verify the URL and search the book or source to make sure that it exists!</a:t>
          </a:r>
        </a:p>
      </dsp:txBody>
      <dsp:txXfrm>
        <a:off x="5443712" y="2539616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62F0D-A4BF-4F3B-B3CE-1B06D33A98C9}">
      <dsp:nvSpPr>
        <dsp:cNvPr id="0" name=""/>
        <dsp:cNvSpPr/>
      </dsp:nvSpPr>
      <dsp:spPr>
        <a:xfrm>
          <a:off x="653462" y="13989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4E402-BC00-4556-9E9E-95FDC65F93B0}">
      <dsp:nvSpPr>
        <dsp:cNvPr id="0" name=""/>
        <dsp:cNvSpPr/>
      </dsp:nvSpPr>
      <dsp:spPr>
        <a:xfrm>
          <a:off x="1041025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D4FA3-AE94-4B1F-B27A-C41D936C05CE}">
      <dsp:nvSpPr>
        <dsp:cNvPr id="0" name=""/>
        <dsp:cNvSpPr/>
      </dsp:nvSpPr>
      <dsp:spPr>
        <a:xfrm>
          <a:off x="72118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You might ask AI if Pluto is still a planet.</a:t>
          </a:r>
        </a:p>
      </dsp:txBody>
      <dsp:txXfrm>
        <a:off x="72118" y="2524899"/>
        <a:ext cx="2981250" cy="720000"/>
      </dsp:txXfrm>
    </dsp:sp>
    <dsp:sp modelId="{7CCB3A25-FF20-48EC-ADA2-96343104FD36}">
      <dsp:nvSpPr>
        <dsp:cNvPr id="0" name=""/>
        <dsp:cNvSpPr/>
      </dsp:nvSpPr>
      <dsp:spPr>
        <a:xfrm>
          <a:off x="4156431" y="13989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40A7F-8DE4-422E-89AF-3CFB92B64324}">
      <dsp:nvSpPr>
        <dsp:cNvPr id="0" name=""/>
        <dsp:cNvSpPr/>
      </dsp:nvSpPr>
      <dsp:spPr>
        <a:xfrm>
          <a:off x="4543993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A2BAA-0D97-48FE-AE3B-E5DA6AA3F8FD}">
      <dsp:nvSpPr>
        <dsp:cNvPr id="0" name=""/>
        <dsp:cNvSpPr/>
      </dsp:nvSpPr>
      <dsp:spPr>
        <a:xfrm>
          <a:off x="3575087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The AI replies, yes Pluto is the 9</a:t>
          </a:r>
          <a:r>
            <a:rPr lang="en-US" sz="1500" kern="1200" baseline="30000"/>
            <a:t>th</a:t>
          </a:r>
          <a:r>
            <a:rPr lang="en-US" sz="1500" kern="1200"/>
            <a:t> planet in the solar system.</a:t>
          </a:r>
        </a:p>
      </dsp:txBody>
      <dsp:txXfrm>
        <a:off x="3575087" y="2524899"/>
        <a:ext cx="2981250" cy="720000"/>
      </dsp:txXfrm>
    </dsp:sp>
    <dsp:sp modelId="{1C51F986-E707-479B-B5A8-0548333281E6}">
      <dsp:nvSpPr>
        <dsp:cNvPr id="0" name=""/>
        <dsp:cNvSpPr/>
      </dsp:nvSpPr>
      <dsp:spPr>
        <a:xfrm>
          <a:off x="7659400" y="13989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1D132-D3A3-4A82-9747-0E658CFE2891}">
      <dsp:nvSpPr>
        <dsp:cNvPr id="0" name=""/>
        <dsp:cNvSpPr/>
      </dsp:nvSpPr>
      <dsp:spPr>
        <a:xfrm>
          <a:off x="8046962" y="527461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64AF3-EBAA-411F-8207-D090220CFCEA}">
      <dsp:nvSpPr>
        <dsp:cNvPr id="0" name=""/>
        <dsp:cNvSpPr/>
      </dsp:nvSpPr>
      <dsp:spPr>
        <a:xfrm>
          <a:off x="7078056" y="252489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In 2006, Pluto was classified as a dwarf planet, so the AI is giving you wrong information!</a:t>
          </a:r>
        </a:p>
      </dsp:txBody>
      <dsp:txXfrm>
        <a:off x="7078056" y="2524899"/>
        <a:ext cx="298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B8237-258A-448C-95A4-5632E1A279BD}">
      <dsp:nvSpPr>
        <dsp:cNvPr id="0" name=""/>
        <dsp:cNvSpPr/>
      </dsp:nvSpPr>
      <dsp:spPr>
        <a:xfrm>
          <a:off x="1087713" y="516665"/>
          <a:ext cx="1278642" cy="1278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2D51A-A3A3-4896-BF6D-7987C7588794}">
      <dsp:nvSpPr>
        <dsp:cNvPr id="0" name=""/>
        <dsp:cNvSpPr/>
      </dsp:nvSpPr>
      <dsp:spPr>
        <a:xfrm>
          <a:off x="306320" y="2148133"/>
          <a:ext cx="28414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 AI to get ideas (not answers)</a:t>
          </a:r>
        </a:p>
      </dsp:txBody>
      <dsp:txXfrm>
        <a:off x="306320" y="2148133"/>
        <a:ext cx="2841428" cy="720000"/>
      </dsp:txXfrm>
    </dsp:sp>
    <dsp:sp modelId="{21097769-6C16-4609-85BA-6F0448CACEA4}">
      <dsp:nvSpPr>
        <dsp:cNvPr id="0" name=""/>
        <dsp:cNvSpPr/>
      </dsp:nvSpPr>
      <dsp:spPr>
        <a:xfrm>
          <a:off x="4426391" y="516665"/>
          <a:ext cx="1278642" cy="1278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F9F5B-46C3-42DF-ADD6-36BD88387C1F}">
      <dsp:nvSpPr>
        <dsp:cNvPr id="0" name=""/>
        <dsp:cNvSpPr/>
      </dsp:nvSpPr>
      <dsp:spPr>
        <a:xfrm>
          <a:off x="3644998" y="2148133"/>
          <a:ext cx="28414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Check any facts that AI gives you on Google (not Google AI)</a:t>
          </a:r>
        </a:p>
      </dsp:txBody>
      <dsp:txXfrm>
        <a:off x="3644998" y="2148133"/>
        <a:ext cx="2841428" cy="720000"/>
      </dsp:txXfrm>
    </dsp:sp>
    <dsp:sp modelId="{03FFDBBD-F32B-49BF-AD2B-7D3B7998BF7B}">
      <dsp:nvSpPr>
        <dsp:cNvPr id="0" name=""/>
        <dsp:cNvSpPr/>
      </dsp:nvSpPr>
      <dsp:spPr>
        <a:xfrm>
          <a:off x="7765069" y="516665"/>
          <a:ext cx="1278642" cy="1278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0E5DB-9BC0-4252-87AC-19C080935F47}">
      <dsp:nvSpPr>
        <dsp:cNvPr id="0" name=""/>
        <dsp:cNvSpPr/>
      </dsp:nvSpPr>
      <dsp:spPr>
        <a:xfrm>
          <a:off x="6983676" y="2148133"/>
          <a:ext cx="28414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Look up books and make sure they exist</a:t>
          </a:r>
        </a:p>
      </dsp:txBody>
      <dsp:txXfrm>
        <a:off x="6983676" y="2148133"/>
        <a:ext cx="284142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B5492-CDEB-F74E-BD67-8D70CFFE130D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7A130-B72D-B844-AC12-CA81AE30DC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57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7A130-B72D-B844-AC12-CA81AE30DC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E9637EB-60E9-5340-9822-277BE5AD0039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B4B6B0D-AE76-EC46-92FA-27BCE9E0C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3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7EB-60E9-5340-9822-277BE5AD0039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6B0D-AE76-EC46-92FA-27BCE9E0C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5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7EB-60E9-5340-9822-277BE5AD0039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6B0D-AE76-EC46-92FA-27BCE9E0C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81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7EB-60E9-5340-9822-277BE5AD0039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6B0D-AE76-EC46-92FA-27BCE9E0C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58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7EB-60E9-5340-9822-277BE5AD0039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6B0D-AE76-EC46-92FA-27BCE9E0C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27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7EB-60E9-5340-9822-277BE5AD0039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6B0D-AE76-EC46-92FA-27BCE9E0C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41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7EB-60E9-5340-9822-277BE5AD0039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6B0D-AE76-EC46-92FA-27BCE9E0C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46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7EB-60E9-5340-9822-277BE5AD0039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6B0D-AE76-EC46-92FA-27BCE9E0C5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47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7EB-60E9-5340-9822-277BE5AD0039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6B0D-AE76-EC46-92FA-27BCE9E0C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3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7EB-60E9-5340-9822-277BE5AD0039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6B0D-AE76-EC46-92FA-27BCE9E0C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3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7EB-60E9-5340-9822-277BE5AD0039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6B0D-AE76-EC46-92FA-27BCE9E0C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7EB-60E9-5340-9822-277BE5AD0039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6B0D-AE76-EC46-92FA-27BCE9E0C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7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7EB-60E9-5340-9822-277BE5AD0039}" type="datetimeFigureOut">
              <a:rPr lang="en-US" smtClean="0"/>
              <a:t>7/3/25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6B0D-AE76-EC46-92FA-27BCE9E0C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4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7EB-60E9-5340-9822-277BE5AD0039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6B0D-AE76-EC46-92FA-27BCE9E0C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2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7EB-60E9-5340-9822-277BE5AD0039}" type="datetimeFigureOut">
              <a:rPr lang="en-US" smtClean="0"/>
              <a:t>7/3/25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6B0D-AE76-EC46-92FA-27BCE9E0C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7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7EB-60E9-5340-9822-277BE5AD0039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6B0D-AE76-EC46-92FA-27BCE9E0C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9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37EB-60E9-5340-9822-277BE5AD0039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6B0D-AE76-EC46-92FA-27BCE9E0C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1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9637EB-60E9-5340-9822-277BE5AD0039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4B6B0D-AE76-EC46-92FA-27BCE9E0C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77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552F-E53F-4F91-B8C1-77C19DCCD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013856"/>
            <a:ext cx="7197726" cy="36684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0"/>
              <a:t>Pitfalls of Using AI in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0616E-EB77-D68F-6B27-651573642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1110342"/>
            <a:ext cx="7197726" cy="903514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AI Bootcamp Lecture 2</a:t>
            </a:r>
          </a:p>
        </p:txBody>
      </p:sp>
    </p:spTree>
    <p:extLst>
      <p:ext uri="{BB962C8B-B14F-4D97-AF65-F5344CB8AC3E}">
        <p14:creationId xmlns:p14="http://schemas.microsoft.com/office/powerpoint/2010/main" val="175799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C69C-2F67-099D-4CBC-A0D8B044D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AI &amp; Homework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C9B238-7DCB-7B06-EE62-778521AF82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730274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843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4B74-0033-DDB5-4947-592F7CC15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Fake News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8F65DD-DF71-CBE5-F35F-C9760979D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746738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545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2AD6B-B6A5-99CA-7760-06CA3952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AI Problems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67FE9B-6CD4-AE03-EFBF-E70FF61CB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/>
              <a:t>A student used AI to write a paper for law school. He copied the AI word for word and did not check the information or sources the AI gave him. </a:t>
            </a:r>
          </a:p>
          <a:p>
            <a:r>
              <a:rPr lang="en-US"/>
              <a:t>In his paper the AI cited a fake court case that never existed!</a:t>
            </a:r>
          </a:p>
          <a:p>
            <a:r>
              <a:rPr lang="en-US"/>
              <a:t>The student got in trouble for plagiarism at school and his paper got a zero because it did not have factual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226784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00CF-8323-9B1A-8D68-32EB131B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Wrong information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8B6978-AFB6-D562-1FC5-3CD5F693E7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551080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154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844B-3574-0E2B-781E-8DEAAAE44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Best way to USE AI for Homework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8A0247-48F4-207C-35EC-EF358444F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681735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1359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</TotalTime>
  <Words>250</Words>
  <Application>Microsoft Macintosh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Celestial</vt:lpstr>
      <vt:lpstr>Pitfalls of Using AI in Homework</vt:lpstr>
      <vt:lpstr>AI &amp; Homework</vt:lpstr>
      <vt:lpstr>Fake News</vt:lpstr>
      <vt:lpstr>AI Problems</vt:lpstr>
      <vt:lpstr>Wrong information</vt:lpstr>
      <vt:lpstr>Best way to USE AI for 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HOBBS, DESTANI</dc:creator>
  <cp:lastModifiedBy>HOBBS, DESTANI</cp:lastModifiedBy>
  <cp:revision>3</cp:revision>
  <dcterms:created xsi:type="dcterms:W3CDTF">2025-07-03T08:19:46Z</dcterms:created>
  <dcterms:modified xsi:type="dcterms:W3CDTF">2025-07-03T08:31:47Z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8bb7484-22c2-4b98-9fb8-3ab13d821527_Enabled">
    <vt:lpwstr>true</vt:lpwstr>
  </property>
  <property fmtid="{D5CDD505-2E9C-101B-9397-08002B2CF9AE}" pid="3" name="MSIP_Label_d8bb7484-22c2-4b98-9fb8-3ab13d821527_SetDate">
    <vt:lpwstr>2025-07-03T08:29:21Z</vt:lpwstr>
  </property>
  <property fmtid="{D5CDD505-2E9C-101B-9397-08002B2CF9AE}" pid="4" name="MSIP_Label_d8bb7484-22c2-4b98-9fb8-3ab13d821527_Method">
    <vt:lpwstr>Standard</vt:lpwstr>
  </property>
  <property fmtid="{D5CDD505-2E9C-101B-9397-08002B2CF9AE}" pid="5" name="MSIP_Label_d8bb7484-22c2-4b98-9fb8-3ab13d821527_Name">
    <vt:lpwstr>defa4170-0d19-0005-0004-bc88714345d2</vt:lpwstr>
  </property>
  <property fmtid="{D5CDD505-2E9C-101B-9397-08002B2CF9AE}" pid="6" name="MSIP_Label_d8bb7484-22c2-4b98-9fb8-3ab13d821527_SiteId">
    <vt:lpwstr>f50e076b-86a5-45f3-87b0-3f4d0ec5e94e</vt:lpwstr>
  </property>
  <property fmtid="{D5CDD505-2E9C-101B-9397-08002B2CF9AE}" pid="7" name="MSIP_Label_d8bb7484-22c2-4b98-9fb8-3ab13d821527_ActionId">
    <vt:lpwstr>76d79266-ab67-4783-a987-ad31e7c602c1</vt:lpwstr>
  </property>
  <property fmtid="{D5CDD505-2E9C-101B-9397-08002B2CF9AE}" pid="8" name="MSIP_Label_d8bb7484-22c2-4b98-9fb8-3ab13d821527_ContentBits">
    <vt:lpwstr>0</vt:lpwstr>
  </property>
</Properties>
</file>