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1" r:id="rId7"/>
    <p:sldId id="262" r:id="rId8"/>
    <p:sldId id="263" r:id="rId9"/>
    <p:sldId id="260" r:id="rId10"/>
    <p:sldId id="265" r:id="rId11"/>
    <p:sldId id="266" r:id="rId12"/>
    <p:sldId id="267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0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259" r:id="rId4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3FB3E1A-4B69-4D3D-9B49-4B9C027536C6}">
          <p14:sldIdLst>
            <p14:sldId id="257"/>
            <p14:sldId id="258"/>
            <p14:sldId id="261"/>
            <p14:sldId id="262"/>
            <p14:sldId id="263"/>
          </p14:sldIdLst>
        </p14:section>
        <p14:section name="Favor Declarative Code" id="{32CB5108-0B7B-40C1-88D3-5CEDD468D585}">
          <p14:sldIdLst>
            <p14:sldId id="260"/>
            <p14:sldId id="265"/>
            <p14:sldId id="266"/>
            <p14:sldId id="267"/>
            <p14:sldId id="264"/>
          </p14:sldIdLst>
        </p14:section>
        <p14:section name="Most General Interface" id="{2097B477-4E1D-4299-B386-F6DA0E7DAAD4}">
          <p14:sldIdLst>
            <p14:sldId id="268"/>
            <p14:sldId id="269"/>
            <p14:sldId id="270"/>
          </p14:sldIdLst>
        </p14:section>
        <p14:section name="Favor Fluency" id="{911078C3-5510-4296-A6FE-9AF25C9324A7}">
          <p14:sldIdLst>
            <p14:sldId id="271"/>
            <p14:sldId id="272"/>
            <p14:sldId id="273"/>
            <p14:sldId id="274"/>
            <p14:sldId id="275"/>
          </p14:sldIdLst>
        </p14:section>
        <p14:section name="Anachronisms" id="{066034E1-53B4-4404-A395-CDF943FF13D8}">
          <p14:sldIdLst>
            <p14:sldId id="276"/>
            <p14:sldId id="277"/>
            <p14:sldId id="278"/>
          </p14:sldIdLst>
        </p14:section>
        <p14:section name="Avoid Side Effects" id="{F3E627A2-8355-4782-BEE4-3B23F1D7865A}">
          <p14:sldIdLst>
            <p14:sldId id="279"/>
            <p14:sldId id="280"/>
            <p14:sldId id="281"/>
            <p14:sldId id="282"/>
            <p14:sldId id="283"/>
          </p14:sldIdLst>
        </p14:section>
        <p14:section name="Strive for Functional Cohesion" id="{5C906A58-A570-4667-98A9-70E8C0DF2BB9}">
          <p14:sldIdLst>
            <p14:sldId id="284"/>
            <p14:sldId id="285"/>
            <p14:sldId id="286"/>
            <p14:sldId id="287"/>
            <p14:sldId id="288"/>
          </p14:sldIdLst>
        </p14:section>
        <p14:section name="Refactorings" id="{078DF1C8-E819-4950-80F5-DF2C80456052}">
          <p14:sldIdLst>
            <p14:sldId id="289"/>
            <p14:sldId id="291"/>
            <p14:sldId id="290"/>
            <p14:sldId id="292"/>
            <p14:sldId id="293"/>
            <p14:sldId id="294"/>
            <p14:sldId id="295"/>
          </p14:sldIdLst>
        </p14:section>
        <p14:section name="Query Expressions" id="{59DBCFB1-5B03-4EBC-A84B-D370BDBEBE44}">
          <p14:sldIdLst>
            <p14:sldId id="296"/>
            <p14:sldId id="297"/>
            <p14:sldId id="298"/>
            <p14:sldId id="299"/>
          </p14:sldIdLst>
        </p14:section>
        <p14:section name="End" id="{60DB49B6-6E10-4860-9CD8-FE0B51B519D8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58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66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003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84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MoreFad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548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6250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330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9631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76750"/>
            <a:ext cx="64008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Segoe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179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21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58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62000"/>
          </a:xfrm>
        </p:spPr>
        <p:txBody>
          <a:bodyPr/>
          <a:lstStyle>
            <a:lvl1pPr>
              <a:defRPr>
                <a:latin typeface="Sego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2800">
                <a:latin typeface="Consolas" pitchFamily="49" charset="0"/>
                <a:cs typeface="Consolas" pitchFamily="49" charset="0"/>
              </a:defRPr>
            </a:lvl1pPr>
            <a:lvl2pPr>
              <a:defRPr sz="2400">
                <a:latin typeface="Consolas" pitchFamily="49" charset="0"/>
                <a:cs typeface="Consolas" pitchFamily="49" charset="0"/>
              </a:defRPr>
            </a:lvl2pPr>
            <a:lvl3pPr>
              <a:defRPr sz="2000">
                <a:latin typeface="Consolas" pitchFamily="49" charset="0"/>
                <a:cs typeface="Consolas" pitchFamily="49" charset="0"/>
              </a:defRPr>
            </a:lvl3pPr>
            <a:lvl4pPr>
              <a:defRPr sz="1800">
                <a:latin typeface="Consolas" pitchFamily="49" charset="0"/>
                <a:cs typeface="Consolas" pitchFamily="49" charset="0"/>
              </a:defRPr>
            </a:lvl4pPr>
            <a:lvl5pPr>
              <a:defRPr sz="18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313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-Artwo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16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041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91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91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590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598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012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3" r:id="rId3"/>
    <p:sldLayoutId id="2147483650" r:id="rId4"/>
    <p:sldLayoutId id="2147483661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64" r:id="rId12"/>
    <p:sldLayoutId id="2147483656" r:id="rId13"/>
    <p:sldLayoutId id="214748365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3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Declarative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3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General Interface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Interface Inheritance</a:t>
            </a:r>
          </a:p>
        </p:txBody>
      </p:sp>
    </p:spTree>
    <p:extLst>
      <p:ext uri="{BB962C8B-B14F-4D97-AF65-F5344CB8AC3E}">
        <p14:creationId xmlns:p14="http://schemas.microsoft.com/office/powerpoint/2010/main" val="2090959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General Interface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err="1" smtClean="0"/>
              <a:t>IEnumerable</a:t>
            </a:r>
            <a:r>
              <a:rPr lang="en-US" sz="5400" b="1" dirty="0" smtClean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108032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 Fluency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Method Chaining</a:t>
            </a:r>
          </a:p>
        </p:txBody>
      </p:sp>
    </p:spTree>
    <p:extLst>
      <p:ext uri="{BB962C8B-B14F-4D97-AF65-F5344CB8AC3E}">
        <p14:creationId xmlns:p14="http://schemas.microsoft.com/office/powerpoint/2010/main" val="310366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 Fluency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17432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 Fluency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/>
              <a:t>C</a:t>
            </a:r>
            <a:r>
              <a:rPr lang="en-US" sz="5400" b="1" dirty="0" smtClean="0"/>
              <a:t>ontext</a:t>
            </a:r>
          </a:p>
        </p:txBody>
      </p:sp>
    </p:spTree>
    <p:extLst>
      <p:ext uri="{BB962C8B-B14F-4D97-AF65-F5344CB8AC3E}">
        <p14:creationId xmlns:p14="http://schemas.microsoft.com/office/powerpoint/2010/main" val="3426222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 Fluency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!superfluous</a:t>
            </a:r>
          </a:p>
        </p:txBody>
      </p:sp>
    </p:spTree>
    <p:extLst>
      <p:ext uri="{BB962C8B-B14F-4D97-AF65-F5344CB8AC3E}">
        <p14:creationId xmlns:p14="http://schemas.microsoft.com/office/powerpoint/2010/main" val="829275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Becoming Fluent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29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Anachronisms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182211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Declarative Refactoring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Chris Eargle | Developer Evangelist | Telerik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52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Anachronisms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159383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riddance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4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Side Effects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/>
              <a:t>U</a:t>
            </a:r>
            <a:r>
              <a:rPr lang="en-US" sz="5400" b="1" dirty="0" smtClean="0"/>
              <a:t>nintentional</a:t>
            </a:r>
          </a:p>
        </p:txBody>
      </p:sp>
    </p:spTree>
    <p:extLst>
      <p:ext uri="{BB962C8B-B14F-4D97-AF65-F5344CB8AC3E}">
        <p14:creationId xmlns:p14="http://schemas.microsoft.com/office/powerpoint/2010/main" val="2804836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Side Effects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118441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Side Effects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Purity</a:t>
            </a:r>
          </a:p>
        </p:txBody>
      </p:sp>
    </p:spTree>
    <p:extLst>
      <p:ext uri="{BB962C8B-B14F-4D97-AF65-F5344CB8AC3E}">
        <p14:creationId xmlns:p14="http://schemas.microsoft.com/office/powerpoint/2010/main" val="215111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Side Effects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373503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Buggy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07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Strive for Functional Cohesion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High Cohesion</a:t>
            </a:r>
          </a:p>
        </p:txBody>
      </p:sp>
    </p:spTree>
    <p:extLst>
      <p:ext uri="{BB962C8B-B14F-4D97-AF65-F5344CB8AC3E}">
        <p14:creationId xmlns:p14="http://schemas.microsoft.com/office/powerpoint/2010/main" val="2850220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Strive for Functional Cohesion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Single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77924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Strive for Functional Cohesion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Helper Classes</a:t>
            </a:r>
          </a:p>
        </p:txBody>
      </p:sp>
    </p:spTree>
    <p:extLst>
      <p:ext uri="{BB962C8B-B14F-4D97-AF65-F5344CB8AC3E}">
        <p14:creationId xmlns:p14="http://schemas.microsoft.com/office/powerpoint/2010/main" val="159207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Refactoring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What not How</a:t>
            </a:r>
          </a:p>
        </p:txBody>
      </p:sp>
    </p:spTree>
    <p:extLst>
      <p:ext uri="{BB962C8B-B14F-4D97-AF65-F5344CB8AC3E}">
        <p14:creationId xmlns:p14="http://schemas.microsoft.com/office/powerpoint/2010/main" val="852452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Strive for Functional Cohesion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Extension Methods</a:t>
            </a:r>
          </a:p>
        </p:txBody>
      </p:sp>
    </p:spTree>
    <p:extLst>
      <p:ext uri="{BB962C8B-B14F-4D97-AF65-F5344CB8AC3E}">
        <p14:creationId xmlns:p14="http://schemas.microsoft.com/office/powerpoint/2010/main" val="2473779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Line of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67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Assignments to Initializer</a:t>
            </a:r>
          </a:p>
        </p:txBody>
      </p:sp>
    </p:spTree>
    <p:extLst>
      <p:ext uri="{BB962C8B-B14F-4D97-AF65-F5344CB8AC3E}">
        <p14:creationId xmlns:p14="http://schemas.microsoft.com/office/powerpoint/2010/main" val="235404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If/Else to Null Coalesce</a:t>
            </a:r>
          </a:p>
        </p:txBody>
      </p:sp>
    </p:spTree>
    <p:extLst>
      <p:ext uri="{BB962C8B-B14F-4D97-AF65-F5344CB8AC3E}">
        <p14:creationId xmlns:p14="http://schemas.microsoft.com/office/powerpoint/2010/main" val="3243723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Reduce Chain</a:t>
            </a:r>
          </a:p>
        </p:txBody>
      </p:sp>
    </p:spTree>
    <p:extLst>
      <p:ext uri="{BB962C8B-B14F-4D97-AF65-F5344CB8AC3E}">
        <p14:creationId xmlns:p14="http://schemas.microsoft.com/office/powerpoint/2010/main" val="1429546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Name Lambda</a:t>
            </a:r>
          </a:p>
        </p:txBody>
      </p:sp>
    </p:spTree>
    <p:extLst>
      <p:ext uri="{BB962C8B-B14F-4D97-AF65-F5344CB8AC3E}">
        <p14:creationId xmlns:p14="http://schemas.microsoft.com/office/powerpoint/2010/main" val="2825709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Extract Projection</a:t>
            </a:r>
          </a:p>
        </p:txBody>
      </p:sp>
    </p:spTree>
    <p:extLst>
      <p:ext uri="{BB962C8B-B14F-4D97-AF65-F5344CB8AC3E}">
        <p14:creationId xmlns:p14="http://schemas.microsoft.com/office/powerpoint/2010/main" val="1635199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Extract Filter</a:t>
            </a:r>
          </a:p>
        </p:txBody>
      </p:sp>
    </p:spTree>
    <p:extLst>
      <p:ext uri="{BB962C8B-B14F-4D97-AF65-F5344CB8AC3E}">
        <p14:creationId xmlns:p14="http://schemas.microsoft.com/office/powerpoint/2010/main" val="1682711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Extract Sort</a:t>
            </a:r>
          </a:p>
        </p:txBody>
      </p:sp>
    </p:spTree>
    <p:extLst>
      <p:ext uri="{BB962C8B-B14F-4D97-AF65-F5344CB8AC3E}">
        <p14:creationId xmlns:p14="http://schemas.microsoft.com/office/powerpoint/2010/main" val="2264245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Expressions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736" y="1276350"/>
            <a:ext cx="9144000" cy="28765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5400" b="1" dirty="0" err="1" smtClean="0"/>
              <a:t>var</a:t>
            </a:r>
            <a:r>
              <a:rPr lang="en-US" sz="5400" b="1" dirty="0" smtClean="0"/>
              <a:t> result = from x in obj1</a:t>
            </a:r>
          </a:p>
          <a:p>
            <a:pPr marL="0" indent="0">
              <a:buFont typeface="Arial" pitchFamily="34" charset="0"/>
              <a:buNone/>
            </a:pPr>
            <a:r>
              <a:rPr lang="en-US" sz="5400" b="1" dirty="0" smtClean="0"/>
              <a:t>				 from y in obj2</a:t>
            </a:r>
          </a:p>
          <a:p>
            <a:pPr marL="0" indent="0">
              <a:buFont typeface="Arial" pitchFamily="34" charset="0"/>
              <a:buNone/>
            </a:pPr>
            <a:r>
              <a:rPr lang="en-US" sz="5400" b="1" dirty="0" smtClean="0"/>
              <a:t>				 select x + y;</a:t>
            </a:r>
          </a:p>
        </p:txBody>
      </p:sp>
    </p:spTree>
    <p:extLst>
      <p:ext uri="{BB962C8B-B14F-4D97-AF65-F5344CB8AC3E}">
        <p14:creationId xmlns:p14="http://schemas.microsoft.com/office/powerpoint/2010/main" val="131287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Refactoring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Readable</a:t>
            </a:r>
          </a:p>
        </p:txBody>
      </p:sp>
    </p:spTree>
    <p:extLst>
      <p:ext uri="{BB962C8B-B14F-4D97-AF65-F5344CB8AC3E}">
        <p14:creationId xmlns:p14="http://schemas.microsoft.com/office/powerpoint/2010/main" val="1273028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Expressions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038350"/>
            <a:ext cx="9144000" cy="1752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ob1 implements </a:t>
            </a:r>
            <a:r>
              <a:rPr lang="en-US" sz="5400" b="1" dirty="0" err="1" smtClean="0"/>
              <a:t>SelectMany</a:t>
            </a:r>
            <a:r>
              <a:rPr lang="en-US" sz="5400" b="1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12878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Expressions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DSL</a:t>
            </a:r>
          </a:p>
        </p:txBody>
      </p:sp>
    </p:spTree>
    <p:extLst>
      <p:ext uri="{BB962C8B-B14F-4D97-AF65-F5344CB8AC3E}">
        <p14:creationId xmlns:p14="http://schemas.microsoft.com/office/powerpoint/2010/main" val="315414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 Pill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08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7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Refactoring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Maintainable</a:t>
            </a:r>
          </a:p>
        </p:txBody>
      </p:sp>
    </p:spTree>
    <p:extLst>
      <p:ext uri="{BB962C8B-B14F-4D97-AF65-F5344CB8AC3E}">
        <p14:creationId xmlns:p14="http://schemas.microsoft.com/office/powerpoint/2010/main" val="420493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 Declarative Code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Initializers</a:t>
            </a:r>
          </a:p>
        </p:txBody>
      </p:sp>
    </p:spTree>
    <p:extLst>
      <p:ext uri="{BB962C8B-B14F-4D97-AF65-F5344CB8AC3E}">
        <p14:creationId xmlns:p14="http://schemas.microsoft.com/office/powerpoint/2010/main" val="263925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 Declarative Code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538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 Declarative Code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4883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 Declarative Code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91440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b="1" dirty="0" smtClean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2314787745"/>
      </p:ext>
    </p:extLst>
  </p:cSld>
  <p:clrMapOvr>
    <a:masterClrMapping/>
  </p:clrMapOvr>
</p:sld>
</file>

<file path=ppt/theme/theme1.xml><?xml version="1.0" encoding="utf-8"?>
<a:theme xmlns:a="http://schemas.openxmlformats.org/drawingml/2006/main" name="DevDays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8738AA79C0428D818BAA7F8653C0" ma:contentTypeVersion="0" ma:contentTypeDescription="Create a new document." ma:contentTypeScope="" ma:versionID="f64e6c6cc7e304ef5c88c25fd82ed3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2C8E52-2D70-4896-82C1-F630C911ED7A}">
  <ds:schemaRefs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E4C9307-A36D-4A23-8932-1C79E73E3D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B1675A-B27F-4E4D-B389-43AE0F4DFF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DevDays2011</Template>
  <TotalTime>1130</TotalTime>
  <Words>175</Words>
  <Application>Microsoft Office PowerPoint</Application>
  <PresentationFormat>On-screen Show (16:9)</PresentationFormat>
  <Paragraphs>84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DevDays2011</vt:lpstr>
      <vt:lpstr>PowerPoint Presentation</vt:lpstr>
      <vt:lpstr>Declarative Refactoring</vt:lpstr>
      <vt:lpstr>Declarative Refactoring</vt:lpstr>
      <vt:lpstr>Declarative Refactoring</vt:lpstr>
      <vt:lpstr>Declarative Refactoring</vt:lpstr>
      <vt:lpstr>Favor Declarative Code</vt:lpstr>
      <vt:lpstr>Favor Declarative Code</vt:lpstr>
      <vt:lpstr>Favor Declarative Code</vt:lpstr>
      <vt:lpstr>Favor Declarative Code</vt:lpstr>
      <vt:lpstr>Basic Declarative Code</vt:lpstr>
      <vt:lpstr>Most General Interface</vt:lpstr>
      <vt:lpstr>Most General Interface</vt:lpstr>
      <vt:lpstr>Why Ienumerable&lt;T&gt;</vt:lpstr>
      <vt:lpstr>Favor Fluency</vt:lpstr>
      <vt:lpstr>Favor Fluency</vt:lpstr>
      <vt:lpstr>Favor Fluency</vt:lpstr>
      <vt:lpstr>Favor Fluency</vt:lpstr>
      <vt:lpstr>Becoming Fluent</vt:lpstr>
      <vt:lpstr>Anachronisms</vt:lpstr>
      <vt:lpstr>Anachronisms</vt:lpstr>
      <vt:lpstr>Good riddance</vt:lpstr>
      <vt:lpstr>Avoid Side Effects</vt:lpstr>
      <vt:lpstr>Avoid Side Effects</vt:lpstr>
      <vt:lpstr>Avoid Side Effects</vt:lpstr>
      <vt:lpstr>Avoid Side Effects</vt:lpstr>
      <vt:lpstr>Buggy three lines</vt:lpstr>
      <vt:lpstr>Strive for Functional Cohesion</vt:lpstr>
      <vt:lpstr>Strive for Functional Cohesion</vt:lpstr>
      <vt:lpstr>Strive for Functional Cohesion</vt:lpstr>
      <vt:lpstr>Strive for Functional Cohesion</vt:lpstr>
      <vt:lpstr>One Line of Code</vt:lpstr>
      <vt:lpstr>Refactorings</vt:lpstr>
      <vt:lpstr>Refactorings</vt:lpstr>
      <vt:lpstr>Refactorings</vt:lpstr>
      <vt:lpstr>Refactorings</vt:lpstr>
      <vt:lpstr>Refactorings</vt:lpstr>
      <vt:lpstr>Refactorings</vt:lpstr>
      <vt:lpstr>Refactorings</vt:lpstr>
      <vt:lpstr>Query Expressions</vt:lpstr>
      <vt:lpstr>Query Expressions</vt:lpstr>
      <vt:lpstr>Query Expressions</vt:lpstr>
      <vt:lpstr>The Red Pill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kodefuguru</dc:creator>
  <cp:keywords>TechNet_Live 2011</cp:keywords>
  <cp:lastModifiedBy>Chris Eargle</cp:lastModifiedBy>
  <cp:revision>9</cp:revision>
  <dcterms:created xsi:type="dcterms:W3CDTF">2011-04-21T01:28:31Z</dcterms:created>
  <dcterms:modified xsi:type="dcterms:W3CDTF">2011-06-29T17:42:24Z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0x01010060D28738AA79C0428D818BAA7F8653C0</vt:lpwstr>
  </property>
</Properties>
</file>