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65" r:id="rId9"/>
    <p:sldId id="270" r:id="rId10"/>
    <p:sldId id="272" r:id="rId11"/>
    <p:sldId id="273" r:id="rId12"/>
    <p:sldId id="274" r:id="rId13"/>
    <p:sldId id="261" r:id="rId14"/>
    <p:sldId id="260" r:id="rId15"/>
    <p:sldId id="275" r:id="rId16"/>
    <p:sldId id="276" r:id="rId17"/>
    <p:sldId id="277" r:id="rId18"/>
    <p:sldId id="278" r:id="rId19"/>
    <p:sldId id="262" r:id="rId20"/>
    <p:sldId id="258" r:id="rId21"/>
    <p:sldId id="281" r:id="rId22"/>
    <p:sldId id="284" r:id="rId23"/>
    <p:sldId id="282" r:id="rId24"/>
    <p:sldId id="283" r:id="rId25"/>
    <p:sldId id="285" r:id="rId26"/>
    <p:sldId id="280" r:id="rId27"/>
    <p:sldId id="286" r:id="rId28"/>
    <p:sldId id="287" r:id="rId29"/>
    <p:sldId id="279" r:id="rId30"/>
    <p:sldId id="288" r:id="rId31"/>
    <p:sldId id="263" r:id="rId32"/>
    <p:sldId id="294" r:id="rId33"/>
    <p:sldId id="296" r:id="rId34"/>
    <p:sldId id="295" r:id="rId35"/>
    <p:sldId id="259" r:id="rId36"/>
    <p:sldId id="264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embeddedFontLs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Triforce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F7E18E-9374-45B0-B0B4-D98E14436220}">
          <p14:sldIdLst>
            <p14:sldId id="256"/>
          </p14:sldIdLst>
        </p14:section>
        <p14:section name="The Story" id="{8757F840-1DD6-4864-91ED-4F389193B1F9}">
          <p14:sldIdLst>
            <p14:sldId id="257"/>
            <p14:sldId id="266"/>
            <p14:sldId id="267"/>
            <p14:sldId id="268"/>
            <p14:sldId id="269"/>
            <p14:sldId id="271"/>
          </p14:sldIdLst>
        </p14:section>
        <p14:section name="LINQ to the Past" id="{1558E7CD-91C2-4398-BABA-B2B49DDDC718}">
          <p14:sldIdLst>
            <p14:sldId id="265"/>
            <p14:sldId id="270"/>
            <p14:sldId id="272"/>
            <p14:sldId id="273"/>
            <p14:sldId id="274"/>
            <p14:sldId id="261"/>
          </p14:sldIdLst>
        </p14:section>
        <p14:section name="The Adventures of LINQ" id="{1ACF4905-A04E-4FDC-B648-A67CA94E1947}">
          <p14:sldIdLst>
            <p14:sldId id="260"/>
            <p14:sldId id="275"/>
            <p14:sldId id="276"/>
            <p14:sldId id="277"/>
            <p14:sldId id="278"/>
            <p14:sldId id="262"/>
          </p14:sldIdLst>
        </p14:section>
        <p14:section name="Oracle of Composition" id="{C5439FBD-7A9E-4510-8226-E2D7D306AFB5}">
          <p14:sldIdLst>
            <p14:sldId id="258"/>
            <p14:sldId id="281"/>
            <p14:sldId id="284"/>
            <p14:sldId id="282"/>
            <p14:sldId id="283"/>
            <p14:sldId id="285"/>
          </p14:sldIdLst>
        </p14:section>
        <p14:section name="The Combinator" id="{AB97D2E3-AC7A-46E9-AEEE-23F9916C7CDD}">
          <p14:sldIdLst>
            <p14:sldId id="280"/>
            <p14:sldId id="286"/>
            <p14:sldId id="287"/>
          </p14:sldIdLst>
        </p14:section>
        <p14:section name="Closure's Mask" id="{C281F0F3-D384-4AB9-8483-396D4864B986}">
          <p14:sldIdLst>
            <p14:sldId id="279"/>
            <p14:sldId id="288"/>
            <p14:sldId id="263"/>
          </p14:sldIdLst>
        </p14:section>
        <p14:section name="Lambda Abuse" id="{E80C549A-8CF3-49BF-AFC0-6FCECBF456C3}">
          <p14:sldIdLst>
            <p14:sldId id="294"/>
            <p14:sldId id="296"/>
            <p14:sldId id="295"/>
          </p14:sldIdLst>
        </p14:section>
        <p14:section name="Async of Time" id="{D3B45406-4AFB-4E4F-9B7C-2FA588FB0927}">
          <p14:sldIdLst>
            <p14:sldId id="259"/>
            <p14:sldId id="264"/>
          </p14:sldIdLst>
        </p14:section>
        <p14:section name="The Final Dungeon" id="{ED1ECFDF-6F72-4653-AF9B-81034901E250}">
          <p14:sldIdLst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2" autoAdjust="0"/>
    <p:restoredTop sz="94660"/>
  </p:normalViewPr>
  <p:slideViewPr>
    <p:cSldViewPr>
      <p:cViewPr varScale="1">
        <p:scale>
          <a:sx n="84" d="100"/>
          <a:sy n="84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DC7D3-EB05-49CD-AEA8-636B6300F643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D9D95-BC91-4426-9A54-5C81E5D9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effectLst/>
              </a:rPr>
              <a:t>Say you're in the kitchen in front of the refrigerator, thinking about a sandwich. You take a continuation right there and stick it in your pocket. Then you get some turkey and bread out of the refrigerator and make yourself a sandwich, which is now sitting on the counter. You invoke the continuation in your pocket, and you find yourself standing in front of the refrigerator again, thinking about a sandwich. But fortunately, there's a sandwich on the counter, and all the materials used to make it are gone. So you eat it. :-)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D9D95-BC91-4426-9A54-5C81E5D9FA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0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odefuguru\Pictures\Legend of Lambda\119px-Green_Link_(Four_Swords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67578"/>
            <a:ext cx="11334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038600"/>
            <a:ext cx="8610600" cy="11430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6"/>
                </a:solidFill>
                <a:latin typeface="Triforce" pitchFamily="2" charset="0"/>
              </a:defRPr>
            </a:lvl1pPr>
          </a:lstStyle>
          <a:p>
            <a:r>
              <a:rPr lang="en-US" dirty="0" smtClean="0"/>
              <a:t>Demo Name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981200" y="486672"/>
            <a:ext cx="3886200" cy="155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bg2"/>
                </a:solidFill>
                <a:latin typeface="Triforce" pitchFamily="2" charset="0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chemeClr val="bg2"/>
                </a:solidFill>
              </a:rPr>
              <a:t>Demo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04800" y="5181601"/>
            <a:ext cx="8607287" cy="4572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6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chemeClr val="accent6"/>
                </a:solidFill>
                <a:latin typeface="Triforce" pitchFamily="2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effectLst>
                  <a:reflection blurRad="127000" stA="21000" endPos="67000" dist="114300" dir="5400000" sy="-100000" algn="bl" rotWithShape="0"/>
                </a:effectLst>
                <a:latin typeface="Triforce" pitchFamily="2" charset="0"/>
              </a:rPr>
              <a:t>The Legend of Lambda</a:t>
            </a:r>
            <a:endParaRPr lang="en-US" sz="6600" dirty="0">
              <a:effectLst>
                <a:reflection blurRad="127000" stA="21000" endPos="67000" dist="114300" dir="5400000" sy="-100000" algn="bl" rotWithShape="0"/>
              </a:effectLst>
              <a:latin typeface="Triforc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6"/>
                </a:solidFill>
              </a:rPr>
              <a:t>=&gt;</a:t>
            </a:r>
            <a:endParaRPr lang="en-US" sz="8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used for </a:t>
            </a:r>
            <a:r>
              <a:rPr lang="en-US" dirty="0" err="1" smtClean="0"/>
              <a:t>eventing</a:t>
            </a:r>
            <a:endParaRPr lang="en-US" dirty="0" smtClean="0"/>
          </a:p>
          <a:p>
            <a:r>
              <a:rPr lang="en-US" dirty="0" smtClean="0"/>
              <a:t>And for asynchronous callbacks</a:t>
            </a:r>
            <a:endParaRPr lang="en-US" dirty="0"/>
          </a:p>
          <a:p>
            <a:r>
              <a:rPr lang="en-US" dirty="0"/>
              <a:t>But were also functions</a:t>
            </a:r>
          </a:p>
        </p:txBody>
      </p:sp>
    </p:spTree>
    <p:extLst>
      <p:ext uri="{BB962C8B-B14F-4D97-AF65-F5344CB8AC3E}">
        <p14:creationId xmlns:p14="http://schemas.microsoft.com/office/powerpoint/2010/main" val="40441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every delegate is cumbersome.</a:t>
            </a:r>
          </a:p>
          <a:p>
            <a:r>
              <a:rPr lang="en-US" dirty="0" smtClean="0"/>
              <a:t>When used once, anonymous methods are better.</a:t>
            </a:r>
          </a:p>
          <a:p>
            <a:r>
              <a:rPr lang="en-US" dirty="0" smtClean="0"/>
              <a:t>These came out in .NET 2.0.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Lambdas are translated to either delegates or expression trees.</a:t>
            </a:r>
          </a:p>
          <a:p>
            <a:r>
              <a:rPr lang="en-US" dirty="0" smtClean="0"/>
              <a:t>Anonymous functions (lambda statements and expressions) are a simplified syntax for anonymous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to the Past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iforce" pitchFamily="2" charset="0"/>
              </a:rPr>
              <a:t>The Adventure of LINQ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isn’t a demo of 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INtegrated</a:t>
            </a:r>
            <a:r>
              <a:rPr lang="en-US" dirty="0" smtClean="0"/>
              <a:t> Query</a:t>
            </a:r>
          </a:p>
          <a:p>
            <a:r>
              <a:rPr lang="en-US" dirty="0" smtClean="0"/>
              <a:t>I assume you have a general understanding.</a:t>
            </a:r>
          </a:p>
          <a:p>
            <a:r>
              <a:rPr lang="en-US" dirty="0" smtClean="0"/>
              <a:t>Uses interesting types of functions</a:t>
            </a:r>
          </a:p>
          <a:p>
            <a:r>
              <a:rPr lang="en-US" dirty="0" smtClean="0"/>
              <a:t>There are other standard types of functions we can use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&lt;T, </a:t>
            </a:r>
            <a:r>
              <a:rPr lang="en-US" dirty="0" err="1" smtClean="0"/>
              <a:t>TResult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Projects one type to another.</a:t>
            </a:r>
          </a:p>
          <a:p>
            <a:r>
              <a:rPr lang="en-US" dirty="0" smtClean="0"/>
              <a:t>Used in LINQ’s Select method, also known as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&lt;T, </a:t>
            </a:r>
            <a:r>
              <a:rPr lang="en-US" dirty="0" err="1" smtClean="0"/>
              <a:t>bool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Control flow</a:t>
            </a:r>
          </a:p>
          <a:p>
            <a:r>
              <a:rPr lang="en-US" dirty="0" smtClean="0"/>
              <a:t>Used in LINQ’s Where method, also known as filter.</a:t>
            </a:r>
          </a:p>
        </p:txBody>
      </p:sp>
    </p:spTree>
    <p:extLst>
      <p:ext uri="{BB962C8B-B14F-4D97-AF65-F5344CB8AC3E}">
        <p14:creationId xmlns:p14="http://schemas.microsoft.com/office/powerpoint/2010/main" val="7844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Action&lt;T&gt;</a:t>
            </a:r>
          </a:p>
          <a:p>
            <a:r>
              <a:rPr lang="en-US" dirty="0" smtClean="0"/>
              <a:t>Describes what is to be executed when the previous function/method is finished executing.</a:t>
            </a:r>
          </a:p>
          <a:p>
            <a:r>
              <a:rPr lang="en-US" dirty="0" smtClean="0"/>
              <a:t>Continuation-Passing-Style (CPS)</a:t>
            </a:r>
          </a:p>
          <a:p>
            <a:r>
              <a:rPr lang="en-US" dirty="0" smtClean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282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Adventures of </a:t>
            </a:r>
            <a:r>
              <a:rPr lang="en-US" dirty="0" err="1" smtClean="0"/>
              <a:t>Linq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iforce" pitchFamily="2" charset="0"/>
              </a:rPr>
              <a:t>The Story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land far, far away…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iforce" pitchFamily="2" charset="0"/>
              </a:rPr>
              <a:t>Oracle of Composition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Compose functions to build strong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lambda statement</a:t>
            </a:r>
          </a:p>
          <a:p>
            <a:r>
              <a:rPr lang="en-US" dirty="0" smtClean="0"/>
              <a:t>Use it from another lambda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 function with itself</a:t>
            </a:r>
          </a:p>
          <a:p>
            <a:r>
              <a:rPr lang="en-US" dirty="0" smtClean="0"/>
              <a:t>It must already be declared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parameter</a:t>
            </a:r>
          </a:p>
          <a:p>
            <a:r>
              <a:rPr lang="en-US" dirty="0" smtClean="0"/>
              <a:t>Get new function with one less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a function into a chain of functions</a:t>
            </a:r>
          </a:p>
          <a:p>
            <a:r>
              <a:rPr lang="en-US" dirty="0" smtClean="0"/>
              <a:t>Appears identical to a partial application if there are only two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of Composition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iforce" pitchFamily="2" charset="0"/>
              </a:rPr>
              <a:t>The </a:t>
            </a:r>
            <a:r>
              <a:rPr lang="en-US" dirty="0" err="1" smtClean="0">
                <a:latin typeface="Triforce" pitchFamily="2" charset="0"/>
              </a:rPr>
              <a:t>Combinator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Composition to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one or more functions as input</a:t>
            </a:r>
          </a:p>
          <a:p>
            <a:r>
              <a:rPr lang="en-US" dirty="0" smtClean="0"/>
              <a:t>Output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C#, these are typically static methods</a:t>
            </a:r>
          </a:p>
          <a:p>
            <a:r>
              <a:rPr lang="en-US" dirty="0" smtClean="0"/>
              <a:t>Static methods are class functions</a:t>
            </a:r>
          </a:p>
          <a:p>
            <a:r>
              <a:rPr lang="en-US" dirty="0" smtClean="0"/>
              <a:t>Use extension methods to make it more fluent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iforce" pitchFamily="2" charset="0"/>
              </a:rPr>
              <a:t>Closure’s Mask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Variables are Captured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Guide for These Perilous Times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Eargle</a:t>
            </a:r>
            <a:endParaRPr lang="en-US" dirty="0" smtClean="0"/>
          </a:p>
          <a:p>
            <a:r>
              <a:rPr lang="en-US" dirty="0" smtClean="0"/>
              <a:t>Telerik Developer </a:t>
            </a:r>
            <a:r>
              <a:rPr lang="en-US" dirty="0" smtClean="0"/>
              <a:t>Evangelist</a:t>
            </a:r>
          </a:p>
          <a:p>
            <a:r>
              <a:rPr lang="en-US" dirty="0" smtClean="0"/>
              <a:t>INETA Director</a:t>
            </a:r>
            <a:endParaRPr lang="en-US" dirty="0" smtClean="0"/>
          </a:p>
          <a:p>
            <a:r>
              <a:rPr lang="en-US" dirty="0" smtClean="0"/>
              <a:t>C# MVP</a:t>
            </a:r>
          </a:p>
          <a:p>
            <a:r>
              <a:rPr lang="en-US" dirty="0" smtClean="0"/>
              <a:t>MCPD, MCTS,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odefuguru.com</a:t>
            </a:r>
          </a:p>
        </p:txBody>
      </p:sp>
      <p:pic>
        <p:nvPicPr>
          <p:cNvPr id="1026" name="Picture 2" descr="C:\Users\kodefuguru\Pictures\Legend of Lambda\Sword_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388176" cy="45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variables outside the function</a:t>
            </a:r>
          </a:p>
          <a:p>
            <a:r>
              <a:rPr lang="en-US" dirty="0" smtClean="0"/>
              <a:t>Enables elegant CPS</a:t>
            </a:r>
          </a:p>
          <a:p>
            <a:r>
              <a:rPr lang="en-US" dirty="0" smtClean="0"/>
              <a:t>Be careful with lazy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Closure’s Mask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iforce" pitchFamily="2" charset="0"/>
              </a:rPr>
              <a:t>Lambda Abuse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Abuse isn’t a good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Abuse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mean using lambdas too often</a:t>
            </a:r>
          </a:p>
          <a:p>
            <a:pPr lvl="1"/>
            <a:r>
              <a:rPr lang="en-US" dirty="0" smtClean="0"/>
              <a:t>Use them till your heart’s content</a:t>
            </a:r>
          </a:p>
          <a:p>
            <a:r>
              <a:rPr lang="en-US" dirty="0" smtClean="0"/>
              <a:t>Means the lambda variable has meaning outside of the expression or statement</a:t>
            </a:r>
          </a:p>
          <a:p>
            <a:r>
              <a:rPr lang="en-US" dirty="0" smtClean="0"/>
              <a:t>Depends on reflection to obtain lambda variable</a:t>
            </a:r>
          </a:p>
          <a:p>
            <a:r>
              <a:rPr lang="en-US" dirty="0" err="1" smtClean="0"/>
              <a:t>Antipattern</a:t>
            </a:r>
            <a:endParaRPr lang="en-US" dirty="0" smtClean="0"/>
          </a:p>
          <a:p>
            <a:pPr lvl="1"/>
            <a:r>
              <a:rPr lang="en-US" dirty="0" smtClean="0"/>
              <a:t>Don’t use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Abuse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riforce" pitchFamily="2" charset="0"/>
              </a:rPr>
              <a:t>Async</a:t>
            </a:r>
            <a:r>
              <a:rPr lang="en-US" dirty="0" smtClean="0">
                <a:latin typeface="Triforce" pitchFamily="2" charset="0"/>
              </a:rPr>
              <a:t> of Time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Lambdas Grow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of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iforce" pitchFamily="2" charset="0"/>
              </a:rPr>
              <a:t>The Final Dungeon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Beating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parentheses for any number of parameters other than 1.</a:t>
            </a:r>
          </a:p>
          <a:p>
            <a:pPr lvl="1"/>
            <a:r>
              <a:rPr lang="en-US" dirty="0" smtClean="0"/>
              <a:t>() =&gt;</a:t>
            </a:r>
          </a:p>
          <a:p>
            <a:pPr lvl="1"/>
            <a:r>
              <a:rPr lang="en-US" dirty="0" smtClean="0"/>
              <a:t>one =&gt;</a:t>
            </a:r>
          </a:p>
          <a:p>
            <a:pPr lvl="1"/>
            <a:r>
              <a:rPr lang="en-US" dirty="0" smtClean="0"/>
              <a:t>(one, two) =&gt;</a:t>
            </a:r>
          </a:p>
        </p:txBody>
      </p:sp>
    </p:spTree>
    <p:extLst>
      <p:ext uri="{BB962C8B-B14F-4D97-AF65-F5344CB8AC3E}">
        <p14:creationId xmlns:p14="http://schemas.microsoft.com/office/powerpoint/2010/main" val="39805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 do not use curly braces</a:t>
            </a:r>
          </a:p>
          <a:p>
            <a:r>
              <a:rPr lang="en-US" dirty="0" smtClean="0"/>
              <a:t>Lambda statements use curly braces</a:t>
            </a:r>
          </a:p>
          <a:p>
            <a:r>
              <a:rPr lang="en-US" dirty="0" smtClean="0"/>
              <a:t>Lambda statements cannot be used for Expression Trees</a:t>
            </a:r>
          </a:p>
          <a:p>
            <a:r>
              <a:rPr lang="en-US" dirty="0" smtClean="0"/>
              <a:t>Named methods cannot be used for 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20884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Exists a Dark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are scared to take advantage of languages features.</a:t>
            </a:r>
          </a:p>
          <a:p>
            <a:r>
              <a:rPr lang="en-US" dirty="0" smtClean="0"/>
              <a:t>There appears to be a lack of confidence in their team members to understand.</a:t>
            </a:r>
          </a:p>
          <a:p>
            <a:r>
              <a:rPr lang="en-US" dirty="0" smtClean="0"/>
              <a:t>This leads to code that is less concise and more poorly designed.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Undocumented Expression Fails</a:t>
            </a:r>
          </a:p>
          <a:p>
            <a:pPr lvl="1"/>
            <a:r>
              <a:rPr lang="en-US" dirty="0" smtClean="0"/>
              <a:t>Throwing exceptions</a:t>
            </a:r>
          </a:p>
          <a:p>
            <a:pPr lvl="1"/>
            <a:r>
              <a:rPr lang="en-US" dirty="0" smtClean="0"/>
              <a:t>Declaring a new variable</a:t>
            </a:r>
          </a:p>
        </p:txBody>
      </p:sp>
    </p:spTree>
    <p:extLst>
      <p:ext uri="{BB962C8B-B14F-4D97-AF65-F5344CB8AC3E}">
        <p14:creationId xmlns:p14="http://schemas.microsoft.com/office/powerpoint/2010/main" val="32846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effectLst>
                  <a:reflection blurRad="127000" stA="21000" endPos="67000" dist="114300" dir="5400000" sy="-100000" algn="bl" rotWithShape="0"/>
                </a:effectLst>
                <a:latin typeface="Triforce" pitchFamily="2" charset="0"/>
              </a:rPr>
              <a:t>Questions?</a:t>
            </a:r>
            <a:endParaRPr lang="en-US" sz="6600" dirty="0">
              <a:effectLst>
                <a:reflection blurRad="127000" stA="21000" endPos="67000" dist="114300" dir="5400000" sy="-100000" algn="bl" rotWithShape="0"/>
              </a:effectLst>
              <a:latin typeface="Trifor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Exists a Light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 take time to mentor other members.</a:t>
            </a:r>
          </a:p>
          <a:p>
            <a:r>
              <a:rPr lang="en-US" dirty="0" smtClean="0"/>
              <a:t>Projects that are better designed, more descriptive, and more concise.</a:t>
            </a:r>
          </a:p>
          <a:p>
            <a:r>
              <a:rPr lang="en-US" dirty="0" smtClean="0"/>
              <a:t>Confidence breeds excellence.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some team members can’t </a:t>
            </a:r>
            <a:r>
              <a:rPr lang="en-US" dirty="0" err="1" smtClean="0"/>
              <a:t>grok</a:t>
            </a:r>
            <a:r>
              <a:rPr lang="en-US" dirty="0" smtClean="0"/>
              <a:t> new information.</a:t>
            </a:r>
          </a:p>
          <a:p>
            <a:r>
              <a:rPr lang="en-US" dirty="0" smtClean="0"/>
              <a:t>These team members would likely drag a project down anyway.</a:t>
            </a:r>
          </a:p>
          <a:p>
            <a:r>
              <a:rPr lang="en-US" dirty="0" smtClean="0"/>
              <a:t>Don’t worry… you’re here, you’re not one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understood, language features improve your ability to quickly solve problems.</a:t>
            </a:r>
          </a:p>
          <a:p>
            <a:r>
              <a:rPr lang="en-US" dirty="0" smtClean="0"/>
              <a:t>What was once time consuming is now 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riforce" pitchFamily="2" charset="0"/>
              </a:rPr>
              <a:t>Linq</a:t>
            </a:r>
            <a:r>
              <a:rPr lang="en-US" dirty="0" smtClean="0">
                <a:latin typeface="Triforce" pitchFamily="2" charset="0"/>
              </a:rPr>
              <a:t> to the Past</a:t>
            </a:r>
            <a:endParaRPr lang="en-US" dirty="0">
              <a:latin typeface="Triforc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Delegates to 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a method</a:t>
            </a:r>
          </a:p>
          <a:p>
            <a:r>
              <a:rPr lang="en-US" dirty="0" smtClean="0"/>
              <a:t>Similar to a function pointer in C and C++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Type Safe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Delegate class is sealed</a:t>
            </a:r>
          </a:p>
          <a:p>
            <a:r>
              <a:rPr lang="en-US" dirty="0" smtClean="0"/>
              <a:t>Declared with keyword: delegate</a:t>
            </a:r>
          </a:p>
        </p:txBody>
      </p:sp>
    </p:spTree>
    <p:extLst>
      <p:ext uri="{BB962C8B-B14F-4D97-AF65-F5344CB8AC3E}">
        <p14:creationId xmlns:p14="http://schemas.microsoft.com/office/powerpoint/2010/main" val="18587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48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742</Words>
  <Application>Microsoft Office PowerPoint</Application>
  <PresentationFormat>On-screen Show (4:3)</PresentationFormat>
  <Paragraphs>132</Paragraphs>
  <Slides>41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Triforce</vt:lpstr>
      <vt:lpstr>Office Theme</vt:lpstr>
      <vt:lpstr>The Legend of Lambda</vt:lpstr>
      <vt:lpstr>The Story</vt:lpstr>
      <vt:lpstr>Your Guide for These Perilous Times</vt:lpstr>
      <vt:lpstr>There Exists a Dark World</vt:lpstr>
      <vt:lpstr>There Exists a Light World</vt:lpstr>
      <vt:lpstr>Dangers</vt:lpstr>
      <vt:lpstr>Items</vt:lpstr>
      <vt:lpstr>Linq to the Past</vt:lpstr>
      <vt:lpstr>Delegates</vt:lpstr>
      <vt:lpstr>Delegates</vt:lpstr>
      <vt:lpstr>Anonymous Methods</vt:lpstr>
      <vt:lpstr>Anonymous Functions</vt:lpstr>
      <vt:lpstr>Linq to the Past</vt:lpstr>
      <vt:lpstr>The Adventure of LINQ</vt:lpstr>
      <vt:lpstr>LINQ</vt:lpstr>
      <vt:lpstr>Selector</vt:lpstr>
      <vt:lpstr>Predicate</vt:lpstr>
      <vt:lpstr>Continuation</vt:lpstr>
      <vt:lpstr>The Adventures of Linq</vt:lpstr>
      <vt:lpstr>Oracle of Composition</vt:lpstr>
      <vt:lpstr>Simple Composition</vt:lpstr>
      <vt:lpstr>Recursion</vt:lpstr>
      <vt:lpstr>Partial Application</vt:lpstr>
      <vt:lpstr>Currying</vt:lpstr>
      <vt:lpstr>Oracle of Composition</vt:lpstr>
      <vt:lpstr>The Combinator</vt:lpstr>
      <vt:lpstr>Higher Order Functions</vt:lpstr>
      <vt:lpstr>Combinators</vt:lpstr>
      <vt:lpstr>Closure’s Mask</vt:lpstr>
      <vt:lpstr>Closures</vt:lpstr>
      <vt:lpstr>Closure’s Mask</vt:lpstr>
      <vt:lpstr>Lambda Abuse</vt:lpstr>
      <vt:lpstr>Lambda Abuse</vt:lpstr>
      <vt:lpstr>Lambda Abuse</vt:lpstr>
      <vt:lpstr>Async of Time</vt:lpstr>
      <vt:lpstr>Async of Time</vt:lpstr>
      <vt:lpstr>The Final Dungeon</vt:lpstr>
      <vt:lpstr>Cheats</vt:lpstr>
      <vt:lpstr>Cheats</vt:lpstr>
      <vt:lpstr>Cheats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KodefuGuru</dc:creator>
  <cp:lastModifiedBy>Chris Eargle</cp:lastModifiedBy>
  <cp:revision>51</cp:revision>
  <dcterms:created xsi:type="dcterms:W3CDTF">2006-08-16T00:00:00Z</dcterms:created>
  <dcterms:modified xsi:type="dcterms:W3CDTF">2012-06-15T21:00:54Z</dcterms:modified>
</cp:coreProperties>
</file>