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9"/>
  </p:notesMasterIdLst>
  <p:sldIdLst>
    <p:sldId id="256" r:id="rId2"/>
    <p:sldId id="393" r:id="rId3"/>
    <p:sldId id="394" r:id="rId4"/>
    <p:sldId id="400" r:id="rId5"/>
    <p:sldId id="401" r:id="rId6"/>
    <p:sldId id="402" r:id="rId7"/>
    <p:sldId id="392" r:id="rId8"/>
  </p:sldIdLst>
  <p:sldSz cx="9144000" cy="6858000" type="screen4x3"/>
  <p:notesSz cx="6858000" cy="9144000"/>
  <p:embeddedFontLst>
    <p:embeddedFont>
      <p:font typeface="Corbel" pitchFamily="34" charset="0"/>
      <p:regular r:id="rId10"/>
      <p:bold r:id="rId11"/>
      <p:italic r:id="rId12"/>
      <p:boldItalic r:id="rId13"/>
    </p:embeddedFont>
    <p:embeddedFont>
      <p:font typeface="Wingdings 2" pitchFamily="18" charset="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Hardkaze" charset="0"/>
      <p:regular r:id="rId19"/>
    </p:embeddedFont>
    <p:embeddedFont>
      <p:font typeface="Wingdings 3" pitchFamily="18" charset="2"/>
      <p:regular r:id="rId20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78277" autoAdjust="0"/>
  </p:normalViewPr>
  <p:slideViewPr>
    <p:cSldViewPr>
      <p:cViewPr varScale="1">
        <p:scale>
          <a:sx n="69" d="100"/>
          <a:sy n="69" d="100"/>
        </p:scale>
        <p:origin x="-175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Creative Commons</a:t>
            </a:r>
            <a:r>
              <a:rPr lang="en-US" baseline="0" dirty="0" smtClean="0"/>
              <a:t> Attribution:</a:t>
            </a:r>
            <a:r>
              <a:rPr lang="en-US" dirty="0" smtClean="0"/>
              <a:t> http://www.flickr.com/photos/grrphoto/152833988/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Image by Wes Benson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6/15/2012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6/15/2012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odefuGuru\Pictures\3323527515_03aa486dc7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92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Grp="1"/>
          </p:cNvSpPr>
          <p:nvPr>
            <p:ph type="body" idx="1"/>
          </p:nvPr>
        </p:nvSpPr>
        <p:spPr>
          <a:xfrm>
            <a:off x="-16626" y="5638800"/>
            <a:ext cx="9160625" cy="12192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6600" b="1" spc="600" dirty="0" smtClean="0">
                <a:latin typeface="Hardkaze" pitchFamily="2" charset="0"/>
              </a:rPr>
              <a:t>.NET Ninja</a:t>
            </a:r>
          </a:p>
        </p:txBody>
      </p:sp>
      <p:sp>
        <p:nvSpPr>
          <p:cNvPr id="5" name="Rectangle 4"/>
          <p:cNvSpPr txBox="1">
            <a:spLocks/>
          </p:cNvSpPr>
          <p:nvPr/>
        </p:nvSpPr>
        <p:spPr>
          <a:xfrm>
            <a:off x="0" y="0"/>
            <a:ext cx="9144000" cy="1219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374904" indent="-342900" algn="l" rtl="0" eaLnBrk="1" latinLnBrk="0" hangingPunct="1">
              <a:spcBef>
                <a:spcPts val="700"/>
              </a:spcBef>
              <a:buSzPct val="95000"/>
              <a:buFont typeface="Wingdings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6600" b="1" spc="600" dirty="0" smtClean="0">
                <a:latin typeface="Hardkaze" pitchFamily="2" charset="0"/>
              </a:rPr>
              <a:t>Secrets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KodefuGuru\Pictures\3323527515_03aa486dc7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924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5486399" y="2286000"/>
            <a:ext cx="3657601" cy="2286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4000" b="1" dirty="0" smtClean="0"/>
              <a:t>Chris </a:t>
            </a:r>
            <a:r>
              <a:rPr lang="en-US" sz="4000" b="1" dirty="0" err="1" smtClean="0"/>
              <a:t>Eargle</a:t>
            </a:r>
            <a:endParaRPr lang="en-US" sz="4000" b="1" dirty="0" smtClean="0"/>
          </a:p>
          <a:p>
            <a:pPr algn="ctr"/>
            <a:endParaRPr lang="en-US" sz="4000" b="1" dirty="0"/>
          </a:p>
          <a:p>
            <a:pPr algn="ctr"/>
            <a:r>
              <a:rPr lang="en-US" sz="4000" b="1" dirty="0" smtClean="0"/>
              <a:t>C# MVP</a:t>
            </a:r>
          </a:p>
        </p:txBody>
      </p:sp>
    </p:spTree>
    <p:extLst>
      <p:ext uri="{BB962C8B-B14F-4D97-AF65-F5344CB8AC3E}">
        <p14:creationId xmlns:p14="http://schemas.microsoft.com/office/powerpoint/2010/main" val="6321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hadowin\Desktop\telerikLogo-web-1124x449p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600201"/>
            <a:ext cx="9144000" cy="3652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39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105400"/>
          </a:xfrm>
        </p:spPr>
        <p:txBody>
          <a:bodyPr>
            <a:normAutofit/>
          </a:bodyPr>
          <a:lstStyle>
            <a:extLst/>
          </a:lstStyle>
          <a:p>
            <a:r>
              <a:rPr lang="en-US" sz="4000" b="1" dirty="0" smtClean="0"/>
              <a:t>Website: kodefuguru.com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Email: kodefuguru@live.com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Twitter: @</a:t>
            </a:r>
            <a:r>
              <a:rPr lang="en-US" sz="4000" b="1" dirty="0" err="1" smtClean="0"/>
              <a:t>kodefuguru</a:t>
            </a:r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Facebook: facebook.com/</a:t>
            </a:r>
            <a:r>
              <a:rPr lang="en-US" sz="4000" b="1" dirty="0" err="1" smtClean="0"/>
              <a:t>kodefuguru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2036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adowin\Documents\Design Principles\NEW_kodefu_dkt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3" y="609600"/>
            <a:ext cx="9144663" cy="571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88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odefuGuru\Pictures\InternetToughGu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262"/>
            <a:ext cx="8537171" cy="68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4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idx="1"/>
          </p:nvPr>
        </p:nvSpPr>
        <p:spPr>
          <a:xfrm>
            <a:off x="-15240" y="2667000"/>
            <a:ext cx="9144000" cy="13716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7200" b="1" dirty="0" smtClean="0"/>
              <a:t>kodefu.codeplex.com</a:t>
            </a:r>
          </a:p>
        </p:txBody>
      </p:sp>
    </p:spTree>
    <p:extLst>
      <p:ext uri="{BB962C8B-B14F-4D97-AF65-F5344CB8AC3E}">
        <p14:creationId xmlns:p14="http://schemas.microsoft.com/office/powerpoint/2010/main" val="36611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40</Words>
  <Application>Microsoft Office PowerPoint</Application>
  <PresentationFormat>On-screen Show (4:3)</PresentationFormat>
  <Paragraphs>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Calibri</vt:lpstr>
      <vt:lpstr>Hardkaze</vt:lpstr>
      <vt:lpstr>Wingdings 3</vt:lpstr>
      <vt:lpstr>IntroducingPowerPoint2007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2008-10-04T03:22:33Z</dcterms:created>
  <dcterms:modified xsi:type="dcterms:W3CDTF">2012-06-15T20:34:09Z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