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704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4781065" y="1779373"/>
            <a:ext cx="2567086" cy="3138616"/>
          </a:xfrm>
          <a:prstGeom prst="triangl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86740" y="2025499"/>
            <a:ext cx="3155735" cy="2892490"/>
          </a:xfrm>
          <a:prstGeom prst="ellips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03570" y="3100744"/>
            <a:ext cx="1522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Segoe WP Black" panose="020B0A02040504020203" pitchFamily="34" charset="0"/>
              </a:rPr>
              <a:t>GI</a:t>
            </a:r>
            <a:endParaRPr lang="en-US" sz="9600" dirty="0">
              <a:latin typeface="Segoe WP Black" panose="020B0A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477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528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Segoe WP Black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Eargle</dc:creator>
  <cp:lastModifiedBy>Chris Eargle</cp:lastModifiedBy>
  <cp:revision>3</cp:revision>
  <dcterms:created xsi:type="dcterms:W3CDTF">2014-07-29T06:11:03Z</dcterms:created>
  <dcterms:modified xsi:type="dcterms:W3CDTF">2014-07-29T14:59:18Z</dcterms:modified>
</cp:coreProperties>
</file>