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8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0" r:id="rId14"/>
    <p:sldId id="294" r:id="rId15"/>
    <p:sldId id="282" r:id="rId16"/>
    <p:sldId id="283" r:id="rId17"/>
    <p:sldId id="295" r:id="rId18"/>
    <p:sldId id="300" r:id="rId19"/>
    <p:sldId id="284" r:id="rId20"/>
    <p:sldId id="296" r:id="rId21"/>
    <p:sldId id="297" r:id="rId22"/>
    <p:sldId id="298" r:id="rId23"/>
    <p:sldId id="299" r:id="rId24"/>
    <p:sldId id="285" r:id="rId25"/>
    <p:sldId id="30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7" dt="2020-12-02T11:41:2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06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5T09:41:11.847" v="1782" actId="20577"/>
      <pc:docMkLst>
        <pc:docMk/>
      </pc:docMkLst>
      <pc:sldChg chg="modSp mod">
        <pc:chgData name="Henrik Løvik Njølstad" userId="778659e2-5eca-412f-ba00-4d07a820fe1f" providerId="ADAL" clId="{CC2E105E-BB4D-42C2-B1F2-7BEBE9E9C317}" dt="2020-11-25T09:41:11.847" v="1782" actId="20577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25T09:41:11.847" v="1782" actId="20577"/>
          <ac:spMkLst>
            <pc:docMk/>
            <pc:sldMk cId="1064338250" sldId="257"/>
            <ac:spMk id="3" creationId="{AF6760FA-DB35-4AD0-9429-ABE5FD342513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24T09:12:35.423" v="1347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mod">
        <pc:chgData name="Henrik Løvik Njølstad" userId="778659e2-5eca-412f-ba00-4d07a820fe1f" providerId="ADAL" clId="{CC2E105E-BB4D-42C2-B1F2-7BEBE9E9C317}" dt="2020-11-25T09:38:20.436" v="1638" actId="20577"/>
        <pc:sldMkLst>
          <pc:docMk/>
          <pc:sldMk cId="2476041199" sldId="270"/>
        </pc:sldMkLst>
        <pc:spChg chg="mod">
          <ac:chgData name="Henrik Løvik Njølstad" userId="778659e2-5eca-412f-ba00-4d07a820fe1f" providerId="ADAL" clId="{CC2E105E-BB4D-42C2-B1F2-7BEBE9E9C317}" dt="2020-11-25T09:38:20.436" v="1638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4T09:13:34.206" v="1348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07:15.213" v="1320" actId="1076"/>
          <ac:picMkLst>
            <pc:docMk/>
            <pc:sldMk cId="1957482780" sldId="280"/>
            <ac:picMk id="4" creationId="{27364815-0529-4467-A4E0-9A0BBE96B931}"/>
          </ac:picMkLst>
        </pc:pic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4T08:49:52.036" v="1289" actId="478"/>
          <ac:picMkLst>
            <pc:docMk/>
            <pc:sldMk cId="1957482780" sldId="280"/>
            <ac:picMk id="1026" creationId="{2967F51C-6160-4A21-829C-C834A5A7BF62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 mod">
          <ac:chgData name="Henrik Løvik Njølstad" userId="778659e2-5eca-412f-ba00-4d07a820fe1f" providerId="ADAL" clId="{CC2E105E-BB4D-42C2-B1F2-7BEBE9E9C317}" dt="2020-11-24T09:07:45.131" v="1326" actId="478"/>
          <ac:picMkLst>
            <pc:docMk/>
            <pc:sldMk cId="1957482780" sldId="280"/>
            <ac:picMk id="1028" creationId="{37BA4304-C955-4AE7-82DB-9AD066C9CEE4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del mod">
          <ac:chgData name="Henrik Løvik Njølstad" userId="778659e2-5eca-412f-ba00-4d07a820fe1f" providerId="ADAL" clId="{CC2E105E-BB4D-42C2-B1F2-7BEBE9E9C317}" dt="2020-11-24T09:07:43.490" v="1325" actId="478"/>
          <ac:picMkLst>
            <pc:docMk/>
            <pc:sldMk cId="1957482780" sldId="280"/>
            <ac:picMk id="1030" creationId="{E6AACAFB-24DA-4B3A-8C40-DC7B1A4E00E8}"/>
          </ac:picMkLst>
        </pc:picChg>
        <pc:picChg chg="add del mod">
          <ac:chgData name="Henrik Løvik Njølstad" userId="778659e2-5eca-412f-ba00-4d07a820fe1f" providerId="ADAL" clId="{CC2E105E-BB4D-42C2-B1F2-7BEBE9E9C317}" dt="2020-11-24T08:47:04.396" v="1286" actId="478"/>
          <ac:picMkLst>
            <pc:docMk/>
            <pc:sldMk cId="1957482780" sldId="280"/>
            <ac:picMk id="1032" creationId="{0FB1949E-CB87-44AD-B2AF-37A797B6240B}"/>
          </ac:picMkLst>
        </pc:picChg>
        <pc:picChg chg="add del mod">
          <ac:chgData name="Henrik Løvik Njølstad" userId="778659e2-5eca-412f-ba00-4d07a820fe1f" providerId="ADAL" clId="{CC2E105E-BB4D-42C2-B1F2-7BEBE9E9C317}" dt="2020-11-24T08:52:13.480" v="1298" actId="478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del mod">
        <pc:chgData name="Henrik Løvik Njølstad" userId="778659e2-5eca-412f-ba00-4d07a820fe1f" providerId="ADAL" clId="{CC2E105E-BB4D-42C2-B1F2-7BEBE9E9C317}" dt="2020-11-24T09:01:30.164" v="1307" actId="47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 modAnim">
        <pc:chgData name="Henrik Løvik Njølstad" userId="778659e2-5eca-412f-ba00-4d07a820fe1f" providerId="ADAL" clId="{CC2E105E-BB4D-42C2-B1F2-7BEBE9E9C317}" dt="2020-11-24T09:14:29.765" v="1350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6:24.804" v="1569" actId="47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4T09:45:32.481" v="1541" actId="20577"/>
          <ac:spMkLst>
            <pc:docMk/>
            <pc:sldMk cId="1175986555" sldId="284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31:06.671" v="1469" actId="20577"/>
          <ac:spMkLst>
            <pc:docMk/>
            <pc:sldMk cId="1175986555" sldId="284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45:42.783" v="1542"/>
          <ac:picMkLst>
            <pc:docMk/>
            <pc:sldMk cId="1175986555" sldId="284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6:46.681" v="1578" actId="20577"/>
        <pc:sldMkLst>
          <pc:docMk/>
          <pc:sldMk cId="1856889016" sldId="285"/>
        </pc:sldMkLst>
        <pc:spChg chg="mod">
          <ac:chgData name="Henrik Løvik Njølstad" userId="778659e2-5eca-412f-ba00-4d07a820fe1f" providerId="ADAL" clId="{CC2E105E-BB4D-42C2-B1F2-7BEBE9E9C317}" dt="2020-11-25T09:36:46.681" v="1578" actId="20577"/>
          <ac:spMkLst>
            <pc:docMk/>
            <pc:sldMk cId="1856889016" sldId="285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7:15.882" v="1579" actId="4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4T09:43:38.057" v="1539" actId="20577"/>
          <ac:spMkLst>
            <pc:docMk/>
            <pc:sldMk cId="59968565" sldId="286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3:24.310" v="1537" actId="20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del mod">
        <pc:chgData name="Henrik Løvik Njølstad" userId="778659e2-5eca-412f-ba00-4d07a820fe1f" providerId="ADAL" clId="{CC2E105E-BB4D-42C2-B1F2-7BEBE9E9C317}" dt="2020-11-24T09:41:42.734" v="1506" actId="47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del mod">
        <pc:chgData name="Henrik Løvik Njølstad" userId="778659e2-5eca-412f-ba00-4d07a820fe1f" providerId="ADAL" clId="{CC2E105E-BB4D-42C2-B1F2-7BEBE9E9C317}" dt="2020-11-24T09:41:41.975" v="1505" actId="4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4T09:41:41.191" v="1504" actId="47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del mod">
        <pc:chgData name="Henrik Løvik Njølstad" userId="778659e2-5eca-412f-ba00-4d07a820fe1f" providerId="ADAL" clId="{CC2E105E-BB4D-42C2-B1F2-7BEBE9E9C317}" dt="2020-11-24T09:41:44.654" v="1509" actId="4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4.006" v="1508" actId="47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3.414" v="1507" actId="4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  <pc:sldChg chg="delSp modSp add mod modAnim">
        <pc:chgData name="Henrik Løvik Njølstad" userId="778659e2-5eca-412f-ba00-4d07a820fe1f" providerId="ADAL" clId="{CC2E105E-BB4D-42C2-B1F2-7BEBE9E9C317}" dt="2020-11-24T09:10:08.892" v="1336"/>
        <pc:sldMkLst>
          <pc:docMk/>
          <pc:sldMk cId="3780945416" sldId="294"/>
        </pc:sldMkLst>
        <pc:spChg chg="ord">
          <ac:chgData name="Henrik Løvik Njølstad" userId="778659e2-5eca-412f-ba00-4d07a820fe1f" providerId="ADAL" clId="{CC2E105E-BB4D-42C2-B1F2-7BEBE9E9C317}" dt="2020-11-24T09:08:13.485" v="1329" actId="166"/>
          <ac:spMkLst>
            <pc:docMk/>
            <pc:sldMk cId="3780945416" sldId="294"/>
            <ac:spMk id="2" creationId="{C3E6477F-AED9-484F-9621-C53F564119B4}"/>
          </ac:spMkLst>
        </pc:spChg>
        <pc:spChg chg="ord">
          <ac:chgData name="Henrik Løvik Njølstad" userId="778659e2-5eca-412f-ba00-4d07a820fe1f" providerId="ADAL" clId="{CC2E105E-BB4D-42C2-B1F2-7BEBE9E9C317}" dt="2020-11-24T09:09:39.039" v="1335" actId="166"/>
          <ac:spMkLst>
            <pc:docMk/>
            <pc:sldMk cId="3780945416" sldId="294"/>
            <ac:spMk id="5" creationId="{767B00C4-1DF5-40AA-B029-F4C3630E7C6A}"/>
          </ac:spMkLst>
        </pc:spChg>
        <pc:picChg chg="del">
          <ac:chgData name="Henrik Løvik Njølstad" userId="778659e2-5eca-412f-ba00-4d07a820fe1f" providerId="ADAL" clId="{CC2E105E-BB4D-42C2-B1F2-7BEBE9E9C317}" dt="2020-11-24T09:07:47.466" v="1327" actId="478"/>
          <ac:picMkLst>
            <pc:docMk/>
            <pc:sldMk cId="3780945416" sldId="294"/>
            <ac:picMk id="4" creationId="{27364815-0529-4467-A4E0-9A0BBE96B931}"/>
          </ac:picMkLst>
        </pc:picChg>
        <pc:picChg chg="mod">
          <ac:chgData name="Henrik Løvik Njølstad" userId="778659e2-5eca-412f-ba00-4d07a820fe1f" providerId="ADAL" clId="{CC2E105E-BB4D-42C2-B1F2-7BEBE9E9C317}" dt="2020-11-24T09:08:43.417" v="1334"/>
          <ac:picMkLst>
            <pc:docMk/>
            <pc:sldMk cId="3780945416" sldId="294"/>
            <ac:picMk id="1028" creationId="{37BA4304-C955-4AE7-82DB-9AD066C9CEE4}"/>
          </ac:picMkLst>
        </pc:picChg>
        <pc:picChg chg="mod">
          <ac:chgData name="Henrik Løvik Njølstad" userId="778659e2-5eca-412f-ba00-4d07a820fe1f" providerId="ADAL" clId="{CC2E105E-BB4D-42C2-B1F2-7BEBE9E9C317}" dt="2020-11-24T09:08:33.620" v="1333" actId="1076"/>
          <ac:picMkLst>
            <pc:docMk/>
            <pc:sldMk cId="3780945416" sldId="294"/>
            <ac:picMk id="1030" creationId="{E6AACAFB-24DA-4B3A-8C40-DC7B1A4E00E8}"/>
          </ac:picMkLst>
        </pc:picChg>
      </pc:sldChg>
      <pc:sldChg chg="addSp delSp modSp add mod ord modAnim">
        <pc:chgData name="Henrik Løvik Njølstad" userId="778659e2-5eca-412f-ba00-4d07a820fe1f" providerId="ADAL" clId="{CC2E105E-BB4D-42C2-B1F2-7BEBE9E9C317}" dt="2020-11-25T09:35:37.341" v="1567"/>
        <pc:sldMkLst>
          <pc:docMk/>
          <pc:sldMk cId="117971214" sldId="295"/>
        </pc:sldMkLst>
        <pc:spChg chg="mod">
          <ac:chgData name="Henrik Løvik Njølstad" userId="778659e2-5eca-412f-ba00-4d07a820fe1f" providerId="ADAL" clId="{CC2E105E-BB4D-42C2-B1F2-7BEBE9E9C317}" dt="2020-11-24T09:30:33.061" v="1466" actId="207"/>
          <ac:spMkLst>
            <pc:docMk/>
            <pc:sldMk cId="117971214" sldId="295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CC2E105E-BB4D-42C2-B1F2-7BEBE9E9C317}" dt="2020-11-24T09:22:56.848" v="1426" actId="1076"/>
          <ac:spMkLst>
            <pc:docMk/>
            <pc:sldMk cId="117971214" sldId="295"/>
            <ac:spMk id="4" creationId="{F0A41587-12DD-44D4-A804-23E42C3E2AE8}"/>
          </ac:spMkLst>
        </pc:spChg>
        <pc:spChg chg="add del mod">
          <ac:chgData name="Henrik Løvik Njølstad" userId="778659e2-5eca-412f-ba00-4d07a820fe1f" providerId="ADAL" clId="{CC2E105E-BB4D-42C2-B1F2-7BEBE9E9C317}" dt="2020-11-24T09:30:35.992" v="1467" actId="14100"/>
          <ac:spMkLst>
            <pc:docMk/>
            <pc:sldMk cId="117971214" sldId="295"/>
            <ac:spMk id="6" creationId="{824C87E9-B5D1-4B37-A12E-5CBD07C5AC6E}"/>
          </ac:spMkLst>
        </pc:spChg>
        <pc:picChg chg="add mod">
          <ac:chgData name="Henrik Løvik Njølstad" userId="778659e2-5eca-412f-ba00-4d07a820fe1f" providerId="ADAL" clId="{CC2E105E-BB4D-42C2-B1F2-7BEBE9E9C317}" dt="2020-11-25T09:35:15.033" v="1565" actId="732"/>
          <ac:picMkLst>
            <pc:docMk/>
            <pc:sldMk cId="117971214" sldId="295"/>
            <ac:picMk id="7" creationId="{C9592D5A-9DD5-43DA-AED5-B51C3E080197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4T09:33:07.157" v="1495" actId="207"/>
        <pc:sldMkLst>
          <pc:docMk/>
          <pc:sldMk cId="388221404" sldId="296"/>
        </pc:sldMkLst>
        <pc:spChg chg="mod">
          <ac:chgData name="Henrik Løvik Njølstad" userId="778659e2-5eca-412f-ba00-4d07a820fe1f" providerId="ADAL" clId="{CC2E105E-BB4D-42C2-B1F2-7BEBE9E9C317}" dt="2020-11-24T09:33:07.157" v="1495" actId="207"/>
          <ac:spMkLst>
            <pc:docMk/>
            <pc:sldMk cId="388221404" sldId="296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4:19.935" v="1503" actId="20577"/>
        <pc:sldMkLst>
          <pc:docMk/>
          <pc:sldMk cId="2287785116" sldId="297"/>
        </pc:sldMkLst>
        <pc:spChg chg="mod">
          <ac:chgData name="Henrik Løvik Njølstad" userId="778659e2-5eca-412f-ba00-4d07a820fe1f" providerId="ADAL" clId="{CC2E105E-BB4D-42C2-B1F2-7BEBE9E9C317}" dt="2020-11-24T09:34:19.935" v="1503" actId="20577"/>
          <ac:spMkLst>
            <pc:docMk/>
            <pc:sldMk cId="2287785116" sldId="29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42:13.959" v="1522" actId="20577"/>
        <pc:sldMkLst>
          <pc:docMk/>
          <pc:sldMk cId="4265240899" sldId="298"/>
        </pc:sldMkLst>
        <pc:spChg chg="mod">
          <ac:chgData name="Henrik Løvik Njølstad" userId="778659e2-5eca-412f-ba00-4d07a820fe1f" providerId="ADAL" clId="{CC2E105E-BB4D-42C2-B1F2-7BEBE9E9C317}" dt="2020-11-24T09:42:13.959" v="1522" actId="20577"/>
          <ac:spMkLst>
            <pc:docMk/>
            <pc:sldMk cId="4265240899" sldId="29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4T09:42:01.653" v="1510"/>
        <pc:sldMkLst>
          <pc:docMk/>
          <pc:sldMk cId="173324159" sldId="299"/>
        </pc:sldMkLst>
      </pc:sldChg>
      <pc:sldChg chg="delSp modSp add mod ord">
        <pc:chgData name="Henrik Løvik Njølstad" userId="778659e2-5eca-412f-ba00-4d07a820fe1f" providerId="ADAL" clId="{CC2E105E-BB4D-42C2-B1F2-7BEBE9E9C317}" dt="2020-11-24T09:50:58.011" v="1555" actId="1076"/>
        <pc:sldMkLst>
          <pc:docMk/>
          <pc:sldMk cId="1412072464" sldId="300"/>
        </pc:sldMkLst>
        <pc:spChg chg="del mod">
          <ac:chgData name="Henrik Løvik Njølstad" userId="778659e2-5eca-412f-ba00-4d07a820fe1f" providerId="ADAL" clId="{CC2E105E-BB4D-42C2-B1F2-7BEBE9E9C317}" dt="2020-11-24T09:46:33.233" v="1549" actId="478"/>
          <ac:spMkLst>
            <pc:docMk/>
            <pc:sldMk cId="1412072464" sldId="30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6:28.914" v="1546" actId="20577"/>
          <ac:spMkLst>
            <pc:docMk/>
            <pc:sldMk cId="1412072464" sldId="300"/>
            <ac:spMk id="3" creationId="{18166937-65B3-4DC8-BB43-63584E0D60E0}"/>
          </ac:spMkLst>
        </pc:spChg>
        <pc:picChg chg="mod">
          <ac:chgData name="Henrik Løvik Njølstad" userId="778659e2-5eca-412f-ba00-4d07a820fe1f" providerId="ADAL" clId="{CC2E105E-BB4D-42C2-B1F2-7BEBE9E9C317}" dt="2020-11-24T09:50:58.011" v="1555" actId="1076"/>
          <ac:picMkLst>
            <pc:docMk/>
            <pc:sldMk cId="1412072464" sldId="300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8:11.765" v="1629" actId="20577"/>
        <pc:sldMkLst>
          <pc:docMk/>
          <pc:sldMk cId="1527326233" sldId="301"/>
        </pc:sldMkLst>
        <pc:spChg chg="mod">
          <ac:chgData name="Henrik Løvik Njølstad" userId="778659e2-5eca-412f-ba00-4d07a820fe1f" providerId="ADAL" clId="{CC2E105E-BB4D-42C2-B1F2-7BEBE9E9C317}" dt="2020-11-25T09:38:11.765" v="1629" actId="20577"/>
          <ac:spMkLst>
            <pc:docMk/>
            <pc:sldMk cId="1527326233" sldId="301"/>
            <ac:spMk id="3" creationId="{18166937-65B3-4DC8-BB43-63584E0D60E0}"/>
          </ac:spMkLst>
        </pc:spChg>
      </pc:sldChg>
    </pc:docChg>
  </pc:docChgLst>
  <pc:docChgLst>
    <pc:chgData name="Andre Martiny" userId="dcdd23ab-7fdd-467e-8703-94ceab9886ce" providerId="ADAL" clId="{A06ADE92-29B7-4FB5-A4E5-DA80B0B496BE}"/>
    <pc:docChg chg="custSel modSld">
      <pc:chgData name="Andre Martiny" userId="dcdd23ab-7fdd-467e-8703-94ceab9886ce" providerId="ADAL" clId="{A06ADE92-29B7-4FB5-A4E5-DA80B0B496BE}" dt="2020-11-29T15:32:20.014" v="30"/>
      <pc:docMkLst>
        <pc:docMk/>
      </pc:docMkLst>
      <pc:sldChg chg="modSp">
        <pc:chgData name="Andre Martiny" userId="dcdd23ab-7fdd-467e-8703-94ceab9886ce" providerId="ADAL" clId="{A06ADE92-29B7-4FB5-A4E5-DA80B0B496BE}" dt="2020-11-29T15:18:17.314" v="9" actId="20577"/>
        <pc:sldMkLst>
          <pc:docMk/>
          <pc:sldMk cId="1064338250" sldId="257"/>
        </pc:sldMkLst>
        <pc:spChg chg="mod">
          <ac:chgData name="Andre Martiny" userId="dcdd23ab-7fdd-467e-8703-94ceab9886ce" providerId="ADAL" clId="{A06ADE92-29B7-4FB5-A4E5-DA80B0B496BE}" dt="2020-11-29T15:18:17.314" v="9" actId="20577"/>
          <ac:spMkLst>
            <pc:docMk/>
            <pc:sldMk cId="1064338250" sldId="257"/>
            <ac:spMk id="11" creationId="{90D1C88A-08F8-4C46-BEE2-ABBDC9A94DC0}"/>
          </ac:spMkLst>
        </pc:spChg>
      </pc:sldChg>
      <pc:sldChg chg="addSp delSp modSp mod modAnim">
        <pc:chgData name="Andre Martiny" userId="dcdd23ab-7fdd-467e-8703-94ceab9886ce" providerId="ADAL" clId="{A06ADE92-29B7-4FB5-A4E5-DA80B0B496BE}" dt="2020-11-29T15:27:30.380" v="28"/>
        <pc:sldMkLst>
          <pc:docMk/>
          <pc:sldMk cId="689929228" sldId="260"/>
        </pc:sldMkLst>
        <pc:spChg chg="mod">
          <ac:chgData name="Andre Martiny" userId="dcdd23ab-7fdd-467e-8703-94ceab9886ce" providerId="ADAL" clId="{A06ADE92-29B7-4FB5-A4E5-DA80B0B496BE}" dt="2020-11-29T15:27:07.856" v="26" actId="27636"/>
          <ac:spMkLst>
            <pc:docMk/>
            <pc:sldMk cId="689929228" sldId="260"/>
            <ac:spMk id="3" creationId="{18166937-65B3-4DC8-BB43-63584E0D60E0}"/>
          </ac:spMkLst>
        </pc:spChg>
        <pc:picChg chg="add del mod">
          <ac:chgData name="Andre Martiny" userId="dcdd23ab-7fdd-467e-8703-94ceab9886ce" providerId="ADAL" clId="{A06ADE92-29B7-4FB5-A4E5-DA80B0B496BE}" dt="2020-11-29T15:22:22.639" v="12" actId="478"/>
          <ac:picMkLst>
            <pc:docMk/>
            <pc:sldMk cId="689929228" sldId="260"/>
            <ac:picMk id="4" creationId="{25C904F5-32CE-4B45-BFBC-77DEA47018E8}"/>
          </ac:picMkLst>
        </pc:picChg>
        <pc:picChg chg="add mod">
          <ac:chgData name="Andre Martiny" userId="dcdd23ab-7fdd-467e-8703-94ceab9886ce" providerId="ADAL" clId="{A06ADE92-29B7-4FB5-A4E5-DA80B0B496BE}" dt="2020-11-29T15:22:28.500" v="14" actId="1076"/>
          <ac:picMkLst>
            <pc:docMk/>
            <pc:sldMk cId="689929228" sldId="260"/>
            <ac:picMk id="5" creationId="{CD486805-5B4F-4A74-ABEF-7B188928A6A2}"/>
          </ac:picMkLst>
        </pc:picChg>
        <pc:picChg chg="add mod">
          <ac:chgData name="Andre Martiny" userId="dcdd23ab-7fdd-467e-8703-94ceab9886ce" providerId="ADAL" clId="{A06ADE92-29B7-4FB5-A4E5-DA80B0B496BE}" dt="2020-11-29T15:24:08.700" v="21" actId="1076"/>
          <ac:picMkLst>
            <pc:docMk/>
            <pc:sldMk cId="689929228" sldId="260"/>
            <ac:picMk id="6" creationId="{C8F958F0-C80C-4545-B1C9-316AFFF39FAF}"/>
          </ac:picMkLst>
        </pc:picChg>
      </pc:sldChg>
      <pc:sldChg chg="modAnim">
        <pc:chgData name="Andre Martiny" userId="dcdd23ab-7fdd-467e-8703-94ceab9886ce" providerId="ADAL" clId="{A06ADE92-29B7-4FB5-A4E5-DA80B0B496BE}" dt="2020-11-29T15:29:19.856" v="29"/>
        <pc:sldMkLst>
          <pc:docMk/>
          <pc:sldMk cId="183550044" sldId="262"/>
        </pc:sldMkLst>
      </pc:sldChg>
      <pc:sldChg chg="modAnim">
        <pc:chgData name="Andre Martiny" userId="dcdd23ab-7fdd-467e-8703-94ceab9886ce" providerId="ADAL" clId="{A06ADE92-29B7-4FB5-A4E5-DA80B0B496BE}" dt="2020-11-29T15:32:20.014" v="30"/>
        <pc:sldMkLst>
          <pc:docMk/>
          <pc:sldMk cId="657060802" sldId="279"/>
        </pc:sldMkLst>
      </pc:sldChg>
    </pc:docChg>
  </pc:docChgLst>
  <pc:docChgLst>
    <pc:chgData name="Henrik Løvik" userId="778659e2-5eca-412f-ba00-4d07a820fe1f" providerId="ADAL" clId="{CC2E105E-BB4D-42C2-B1F2-7BEBE9E9C317}"/>
    <pc:docChg chg="modSld">
      <pc:chgData name="Henrik Løvik" userId="778659e2-5eca-412f-ba00-4d07a820fe1f" providerId="ADAL" clId="{CC2E105E-BB4D-42C2-B1F2-7BEBE9E9C317}" dt="2020-12-02T11:40:08.957" v="5" actId="20577"/>
      <pc:docMkLst>
        <pc:docMk/>
      </pc:docMkLst>
      <pc:sldChg chg="modSp mod">
        <pc:chgData name="Henrik Løvik" userId="778659e2-5eca-412f-ba00-4d07a820fe1f" providerId="ADAL" clId="{CC2E105E-BB4D-42C2-B1F2-7BEBE9E9C317}" dt="2020-12-02T11:40:08.957" v="5" actId="20577"/>
        <pc:sldMkLst>
          <pc:docMk/>
          <pc:sldMk cId="2476041199" sldId="270"/>
        </pc:sldMkLst>
        <pc:spChg chg="mod">
          <ac:chgData name="Henrik Løvik" userId="778659e2-5eca-412f-ba00-4d07a820fe1f" providerId="ADAL" clId="{CC2E105E-BB4D-42C2-B1F2-7BEBE9E9C317}" dt="2020-12-02T11:40:08.957" v="5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1175986555" sldId="284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1856889016" sldId="285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388221404" sldId="296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2287785116" sldId="297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4265240899" sldId="298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173324159" sldId="299"/>
        </pc:sldMkLst>
      </pc:sldChg>
      <pc:sldChg chg="mod modShow">
        <pc:chgData name="Henrik Løvik" userId="778659e2-5eca-412f-ba00-4d07a820fe1f" providerId="ADAL" clId="{CC2E105E-BB4D-42C2-B1F2-7BEBE9E9C317}" dt="2020-12-02T11:39:49.319" v="0" actId="729"/>
        <pc:sldMkLst>
          <pc:docMk/>
          <pc:sldMk cId="1527326233" sldId="301"/>
        </pc:sldMkLst>
      </pc:sldChg>
    </pc:docChg>
  </pc:docChgLst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02.12.2020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16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854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85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50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34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24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44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60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12/2/2020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12/2/2020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12/2/2020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12/2/2020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nrln14\AppData\Local\Mu\Python\pythonw.exe%20%22C:\Users\henrln14\AppData\Local\Mu\Mu.launch.pyw%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Feilsøking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Struktur:</a:t>
            </a:r>
          </a:p>
          <a:p>
            <a:pPr lvl="1"/>
            <a:r>
              <a:rPr lang="nb-NO" sz="2600" dirty="0"/>
              <a:t>Intro til pseudokode</a:t>
            </a:r>
          </a:p>
          <a:p>
            <a:pPr lvl="1"/>
            <a:r>
              <a:rPr lang="nb-NO" sz="2600" dirty="0"/>
              <a:t>Eksempel på flytdiagram</a:t>
            </a:r>
          </a:p>
          <a:p>
            <a:pPr lvl="1"/>
            <a:r>
              <a:rPr lang="nb-NO" sz="2600" dirty="0"/>
              <a:t>Hvordan lage egne funksjoner</a:t>
            </a:r>
          </a:p>
          <a:p>
            <a:pPr lvl="2"/>
            <a:r>
              <a:rPr lang="nb-NO" sz="2200" dirty="0"/>
              <a:t>Syntaks og hvorfor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ErDeleligMedToOgTre(rundenummer):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nb-NO" dirty="0">
                <a:latin typeface="Consolas" panose="020B0609020204030204" pitchFamily="49" charset="0"/>
              </a:rPr>
              <a:t>ErDeleligMedTo(rundenummer):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ErDeleligMedToOgTre(rundenummer):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445"/>
            <a:ext cx="11130280" cy="43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latin typeface="Consolas" panose="020B0609020204030204" pitchFamily="49" charset="0"/>
              </a:rPr>
              <a:t>,	x/2 er heltall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f(x):=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	</a:t>
            </a:r>
            <a:r>
              <a:rPr lang="nb-NO" dirty="0">
                <a:latin typeface="Consolas" panose="020B0609020204030204" pitchFamily="49" charset="0"/>
              </a:rPr>
              <a:t>ellers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sp>
        <p:nvSpPr>
          <p:cNvPr id="4" name="Venstre klammeparentes 3">
            <a:extLst>
              <a:ext uri="{FF2B5EF4-FFF2-40B4-BE49-F238E27FC236}">
                <a16:creationId xmlns:a16="http://schemas.microsoft.com/office/drawing/2014/main" id="{F0A41587-12DD-44D4-A804-23E42C3E2AE8}"/>
              </a:ext>
            </a:extLst>
          </p:cNvPr>
          <p:cNvSpPr/>
          <p:nvPr/>
        </p:nvSpPr>
        <p:spPr>
          <a:xfrm>
            <a:off x="3352800" y="3154362"/>
            <a:ext cx="213360" cy="1325563"/>
          </a:xfrm>
          <a:prstGeom prst="leftBrace">
            <a:avLst>
              <a:gd name="adj1" fmla="val 63988"/>
              <a:gd name="adj2" fmla="val 5207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824C87E9-B5D1-4B37-A12E-5CBD07C5AC6E}"/>
              </a:ext>
            </a:extLst>
          </p:cNvPr>
          <p:cNvSpPr txBox="1">
            <a:spLocks/>
          </p:cNvSpPr>
          <p:nvPr/>
        </p:nvSpPr>
        <p:spPr>
          <a:xfrm>
            <a:off x="838200" y="1546185"/>
            <a:ext cx="11137872" cy="438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592D5A-9DD5-43DA-AED5-B51C3E080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51493" r="36532" b="28354"/>
          <a:stretch/>
        </p:blipFill>
        <p:spPr bwMode="auto">
          <a:xfrm>
            <a:off x="4871233" y="1391055"/>
            <a:ext cx="2667703" cy="1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hlinkClick r:id="rId3" action="ppaction://program"/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62" y="835325"/>
            <a:ext cx="5108275" cy="51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8822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2877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     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      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4265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ErDeleligMedTo(rundenummer):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332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9751CB"/>
                </a:solidFill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3 == 0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56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&gt;&gt;&gt; test = 4 % 3 == 0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print(test)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52732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kodelaben.github.io/workshop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ett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print()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6805-5B4F-4A74-ABEF-7B18892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34" y="2323639"/>
            <a:ext cx="5325218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58F0-C80C-4545-B1C9-316AFFF3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4" y="2323639"/>
            <a:ext cx="514421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while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if ErDeleligMedToOgTre(rundenummer):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>
                <a:latin typeface="Consolas" panose="020B0609020204030204" pitchFamily="49" charset="0"/>
              </a:rPr>
              <a:t>print("FIZZBUZZ")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>
                <a:latin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>
                <a:latin typeface="Consolas" panose="020B0609020204030204" pitchFamily="49" charset="0"/>
              </a:rPr>
              <a:t>print("rundenummer")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364815-0529-4467-A4E0-9A0BBE96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5" y="1390142"/>
            <a:ext cx="6001950" cy="4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AACAFB-24DA-4B3A-8C40-DC7B1A4E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9" y="892174"/>
            <a:ext cx="3657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A4304-C955-4AE7-82DB-9AD066C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02" y="473074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09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703</Words>
  <Application>Microsoft Office PowerPoint</Application>
  <PresentationFormat>Widescreen</PresentationFormat>
  <Paragraphs>175</Paragraphs>
  <Slides>21</Slides>
  <Notes>12</Notes>
  <HiddenSlides>7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PowerPoint-presentasjon</vt:lpstr>
      <vt:lpstr>Mu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</cp:lastModifiedBy>
  <cp:revision>1</cp:revision>
  <dcterms:created xsi:type="dcterms:W3CDTF">2020-11-01T19:25:51Z</dcterms:created>
  <dcterms:modified xsi:type="dcterms:W3CDTF">2020-12-02T11:41:50Z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