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8"/>
  </p:notesMasterIdLst>
  <p:sldIdLst>
    <p:sldId id="257" r:id="rId7"/>
    <p:sldId id="277" r:id="rId8"/>
    <p:sldId id="278" r:id="rId9"/>
    <p:sldId id="260" r:id="rId10"/>
    <p:sldId id="262" r:id="rId11"/>
    <p:sldId id="268" r:id="rId12"/>
    <p:sldId id="279" r:id="rId13"/>
    <p:sldId id="280" r:id="rId14"/>
    <p:sldId id="294" r:id="rId15"/>
    <p:sldId id="282" r:id="rId16"/>
    <p:sldId id="283" r:id="rId17"/>
    <p:sldId id="295" r:id="rId18"/>
    <p:sldId id="300" r:id="rId19"/>
    <p:sldId id="284" r:id="rId20"/>
    <p:sldId id="296" r:id="rId21"/>
    <p:sldId id="297" r:id="rId22"/>
    <p:sldId id="298" r:id="rId23"/>
    <p:sldId id="299" r:id="rId24"/>
    <p:sldId id="285" r:id="rId25"/>
    <p:sldId id="30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026"/>
    <a:srgbClr val="D1002C"/>
    <a:srgbClr val="9751CB"/>
    <a:srgbClr val="48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E105E-BB4D-42C2-B1F2-7BEBE9E9C317}" v="597" dt="2020-11-25T09:41:11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106" autoAdjust="0"/>
  </p:normalViewPr>
  <p:slideViewPr>
    <p:cSldViewPr snapToGrid="0">
      <p:cViewPr varScale="1">
        <p:scale>
          <a:sx n="94" d="100"/>
          <a:sy n="94" d="100"/>
        </p:scale>
        <p:origin x="11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  <pc:docChgLst>
    <pc:chgData name="Henrik Løvik Njølstad" userId="778659e2-5eca-412f-ba00-4d07a820fe1f" providerId="ADAL" clId="{CC2E105E-BB4D-42C2-B1F2-7BEBE9E9C317}"/>
    <pc:docChg chg="undo custSel addSld delSld modSld sldOrd">
      <pc:chgData name="Henrik Løvik Njølstad" userId="778659e2-5eca-412f-ba00-4d07a820fe1f" providerId="ADAL" clId="{CC2E105E-BB4D-42C2-B1F2-7BEBE9E9C317}" dt="2020-11-25T09:41:11.847" v="1782" actId="20577"/>
      <pc:docMkLst>
        <pc:docMk/>
      </pc:docMkLst>
      <pc:sldChg chg="modSp mod">
        <pc:chgData name="Henrik Løvik Njølstad" userId="778659e2-5eca-412f-ba00-4d07a820fe1f" providerId="ADAL" clId="{CC2E105E-BB4D-42C2-B1F2-7BEBE9E9C317}" dt="2020-11-25T09:41:11.847" v="1782" actId="20577"/>
        <pc:sldMkLst>
          <pc:docMk/>
          <pc:sldMk cId="1064338250" sldId="257"/>
        </pc:sldMkLst>
        <pc:spChg chg="mod">
          <ac:chgData name="Henrik Løvik Njølstad" userId="778659e2-5eca-412f-ba00-4d07a820fe1f" providerId="ADAL" clId="{CC2E105E-BB4D-42C2-B1F2-7BEBE9E9C317}" dt="2020-11-19T08:35:45.531" v="13" actId="20577"/>
          <ac:spMkLst>
            <pc:docMk/>
            <pc:sldMk cId="1064338250" sldId="257"/>
            <ac:spMk id="2" creationId="{5429EE08-D461-496F-87FE-6F7AEE6F7CBF}"/>
          </ac:spMkLst>
        </pc:spChg>
        <pc:spChg chg="mod">
          <ac:chgData name="Henrik Løvik Njølstad" userId="778659e2-5eca-412f-ba00-4d07a820fe1f" providerId="ADAL" clId="{CC2E105E-BB4D-42C2-B1F2-7BEBE9E9C317}" dt="2020-11-25T09:41:11.847" v="1782" actId="20577"/>
          <ac:spMkLst>
            <pc:docMk/>
            <pc:sldMk cId="1064338250" sldId="257"/>
            <ac:spMk id="3" creationId="{AF6760FA-DB35-4AD0-9429-ABE5FD342513}"/>
          </ac:spMkLst>
        </pc:spChg>
        <pc:spChg chg="mod">
          <ac:chgData name="Henrik Løvik Njølstad" userId="778659e2-5eca-412f-ba00-4d07a820fe1f" providerId="ADAL" clId="{CC2E105E-BB4D-42C2-B1F2-7BEBE9E9C317}" dt="2020-11-19T08:50:11.039" v="336" actId="14"/>
          <ac:spMkLst>
            <pc:docMk/>
            <pc:sldMk cId="1064338250" sldId="257"/>
            <ac:spMk id="11" creationId="{90D1C88A-08F8-4C46-BEE2-ABBDC9A94DC0}"/>
          </ac:spMkLst>
        </pc:spChg>
      </pc:sldChg>
      <pc:sldChg chg="modSp mod modAnim">
        <pc:chgData name="Henrik Løvik Njølstad" userId="778659e2-5eca-412f-ba00-4d07a820fe1f" providerId="ADAL" clId="{CC2E105E-BB4D-42C2-B1F2-7BEBE9E9C317}" dt="2020-11-24T09:12:35.423" v="1347"/>
        <pc:sldMkLst>
          <pc:docMk/>
          <pc:sldMk cId="689929228" sldId="260"/>
        </pc:sldMkLst>
        <pc:spChg chg="mod">
          <ac:chgData name="Henrik Løvik Njølstad" userId="778659e2-5eca-412f-ba00-4d07a820fe1f" providerId="ADAL" clId="{CC2E105E-BB4D-42C2-B1F2-7BEBE9E9C317}" dt="2020-11-19T14:02:31.414" v="560" actId="20577"/>
          <ac:spMkLst>
            <pc:docMk/>
            <pc:sldMk cId="689929228" sldId="26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3:25.657" v="844" actId="2711"/>
          <ac:spMkLst>
            <pc:docMk/>
            <pc:sldMk cId="689929228" sldId="260"/>
            <ac:spMk id="3" creationId="{18166937-65B3-4DC8-BB43-63584E0D60E0}"/>
          </ac:spMkLst>
        </pc:spChg>
      </pc:sldChg>
      <pc:sldChg chg="delSp modSp del mod delAnim">
        <pc:chgData name="Henrik Løvik Njølstad" userId="778659e2-5eca-412f-ba00-4d07a820fe1f" providerId="ADAL" clId="{CC2E105E-BB4D-42C2-B1F2-7BEBE9E9C317}" dt="2020-11-19T08:47:14.502" v="320" actId="47"/>
        <pc:sldMkLst>
          <pc:docMk/>
          <pc:sldMk cId="1022731256" sldId="261"/>
        </pc:sldMkLst>
        <pc:spChg chg="mod">
          <ac:chgData name="Henrik Løvik Njølstad" userId="778659e2-5eca-412f-ba00-4d07a820fe1f" providerId="ADAL" clId="{CC2E105E-BB4D-42C2-B1F2-7BEBE9E9C317}" dt="2020-11-19T08:46:31.508" v="283" actId="20577"/>
          <ac:spMkLst>
            <pc:docMk/>
            <pc:sldMk cId="1022731256" sldId="261"/>
            <ac:spMk id="2" creationId="{C3E6477F-AED9-484F-9621-C53F564119B4}"/>
          </ac:spMkLst>
        </pc:spChg>
        <pc:spChg chg="del">
          <ac:chgData name="Henrik Løvik Njølstad" userId="778659e2-5eca-412f-ba00-4d07a820fe1f" providerId="ADAL" clId="{CC2E105E-BB4D-42C2-B1F2-7BEBE9E9C317}" dt="2020-11-19T08:46:37.948" v="284" actId="478"/>
          <ac:spMkLst>
            <pc:docMk/>
            <pc:sldMk cId="1022731256" sldId="261"/>
            <ac:spMk id="5" creationId="{338F9123-111B-4E45-99B8-493FBC6B1A7D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8:29.477" v="322" actId="27636"/>
        <pc:sldMkLst>
          <pc:docMk/>
          <pc:sldMk cId="183550044" sldId="262"/>
        </pc:sldMkLst>
        <pc:spChg chg="mod">
          <ac:chgData name="Henrik Løvik Njølstad" userId="778659e2-5eca-412f-ba00-4d07a820fe1f" providerId="ADAL" clId="{CC2E105E-BB4D-42C2-B1F2-7BEBE9E9C317}" dt="2020-11-19T08:47:07.443" v="317" actId="20577"/>
          <ac:spMkLst>
            <pc:docMk/>
            <pc:sldMk cId="183550044" sldId="26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8:29.477" v="322" actId="27636"/>
          <ac:spMkLst>
            <pc:docMk/>
            <pc:sldMk cId="183550044" sldId="262"/>
            <ac:spMk id="3" creationId="{18166937-65B3-4DC8-BB43-63584E0D60E0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168703115" sldId="26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669579861" sldId="26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24844384" sldId="266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07482372" sldId="267"/>
        </pc:sldMkLst>
      </pc:sldChg>
      <pc:sldChg chg="modSp mod ord">
        <pc:chgData name="Henrik Løvik Njølstad" userId="778659e2-5eca-412f-ba00-4d07a820fe1f" providerId="ADAL" clId="{CC2E105E-BB4D-42C2-B1F2-7BEBE9E9C317}" dt="2020-11-19T14:25:32.524" v="882" actId="20577"/>
        <pc:sldMkLst>
          <pc:docMk/>
          <pc:sldMk cId="1391517458" sldId="268"/>
        </pc:sldMkLst>
        <pc:spChg chg="mod">
          <ac:chgData name="Henrik Løvik Njølstad" userId="778659e2-5eca-412f-ba00-4d07a820fe1f" providerId="ADAL" clId="{CC2E105E-BB4D-42C2-B1F2-7BEBE9E9C317}" dt="2020-11-19T14:25:32.524" v="882" actId="20577"/>
          <ac:spMkLst>
            <pc:docMk/>
            <pc:sldMk cId="1391517458" sldId="268"/>
            <ac:spMk id="3" creationId="{18166937-65B3-4DC8-BB43-63584E0D60E0}"/>
          </ac:spMkLst>
        </pc:spChg>
      </pc:sldChg>
      <pc:sldChg chg="modSp mod">
        <pc:chgData name="Henrik Løvik Njølstad" userId="778659e2-5eca-412f-ba00-4d07a820fe1f" providerId="ADAL" clId="{CC2E105E-BB4D-42C2-B1F2-7BEBE9E9C317}" dt="2020-11-25T09:38:20.436" v="1638" actId="20577"/>
        <pc:sldMkLst>
          <pc:docMk/>
          <pc:sldMk cId="2476041199" sldId="270"/>
        </pc:sldMkLst>
        <pc:spChg chg="mod">
          <ac:chgData name="Henrik Løvik Njølstad" userId="778659e2-5eca-412f-ba00-4d07a820fe1f" providerId="ADAL" clId="{CC2E105E-BB4D-42C2-B1F2-7BEBE9E9C317}" dt="2020-11-25T09:38:20.436" v="1638" actId="20577"/>
          <ac:spMkLst>
            <pc:docMk/>
            <pc:sldMk cId="2476041199" sldId="270"/>
            <ac:spMk id="3" creationId="{18166937-65B3-4DC8-BB43-63584E0D60E0}"/>
          </ac:spMkLst>
        </pc:spChg>
      </pc:sldChg>
      <pc:sldChg chg="modSp del mod">
        <pc:chgData name="Henrik Løvik Njølstad" userId="778659e2-5eca-412f-ba00-4d07a820fe1f" providerId="ADAL" clId="{CC2E105E-BB4D-42C2-B1F2-7BEBE9E9C317}" dt="2020-11-19T14:24:54.962" v="872" actId="47"/>
        <pc:sldMkLst>
          <pc:docMk/>
          <pc:sldMk cId="3516380177" sldId="271"/>
        </pc:sldMkLst>
        <pc:spChg chg="mod">
          <ac:chgData name="Henrik Løvik Njølstad" userId="778659e2-5eca-412f-ba00-4d07a820fe1f" providerId="ADAL" clId="{CC2E105E-BB4D-42C2-B1F2-7BEBE9E9C317}" dt="2020-11-19T14:24:51.669" v="870" actId="21"/>
          <ac:spMkLst>
            <pc:docMk/>
            <pc:sldMk cId="3516380177" sldId="271"/>
            <ac:spMk id="2" creationId="{C3E6477F-AED9-484F-9621-C53F564119B4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298582045" sldId="272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768192261" sldId="27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573663063" sldId="27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69457134" sldId="275"/>
        </pc:sldMkLst>
      </pc:sldChg>
      <pc:sldChg chg="addSp delSp modSp add del">
        <pc:chgData name="Henrik Løvik Njølstad" userId="778659e2-5eca-412f-ba00-4d07a820fe1f" providerId="ADAL" clId="{CC2E105E-BB4D-42C2-B1F2-7BEBE9E9C317}" dt="2020-11-19T13:55:43.084" v="341" actId="47"/>
        <pc:sldMkLst>
          <pc:docMk/>
          <pc:sldMk cId="93119560" sldId="276"/>
        </pc:sldMkLst>
        <pc:spChg chg="add mod">
          <ac:chgData name="Henrik Løvik Njølstad" userId="778659e2-5eca-412f-ba00-4d07a820fe1f" providerId="ADAL" clId="{CC2E105E-BB4D-42C2-B1F2-7BEBE9E9C317}" dt="2020-11-19T13:55:39.531" v="340" actId="478"/>
          <ac:spMkLst>
            <pc:docMk/>
            <pc:sldMk cId="93119560" sldId="276"/>
            <ac:spMk id="3" creationId="{1C719A44-ECEC-4450-83F0-7BEC64CC778F}"/>
          </ac:spMkLst>
        </pc:spChg>
        <pc:picChg chg="del">
          <ac:chgData name="Henrik Løvik Njølstad" userId="778659e2-5eca-412f-ba00-4d07a820fe1f" providerId="ADAL" clId="{CC2E105E-BB4D-42C2-B1F2-7BEBE9E9C317}" dt="2020-11-19T13:55:39.531" v="340" actId="478"/>
          <ac:picMkLst>
            <pc:docMk/>
            <pc:sldMk cId="93119560" sldId="276"/>
            <ac:picMk id="1026" creationId="{4B4B2628-42BD-476D-8349-FCA1700EFAD7}"/>
          </ac:picMkLst>
        </pc:picChg>
      </pc:sldChg>
      <pc:sldChg chg="addSp delSp modSp mod">
        <pc:chgData name="Henrik Løvik Njølstad" userId="778659e2-5eca-412f-ba00-4d07a820fe1f" providerId="ADAL" clId="{CC2E105E-BB4D-42C2-B1F2-7BEBE9E9C317}" dt="2020-11-19T08:42:48.959" v="125" actId="478"/>
        <pc:sldMkLst>
          <pc:docMk/>
          <pc:sldMk cId="1842476031" sldId="277"/>
        </pc:sldMkLst>
        <pc:picChg chg="add del mod">
          <ac:chgData name="Henrik Løvik Njølstad" userId="778659e2-5eca-412f-ba00-4d07a820fe1f" providerId="ADAL" clId="{CC2E105E-BB4D-42C2-B1F2-7BEBE9E9C317}" dt="2020-11-19T08:40:45.465" v="120" actId="478"/>
          <ac:picMkLst>
            <pc:docMk/>
            <pc:sldMk cId="1842476031" sldId="277"/>
            <ac:picMk id="3" creationId="{22EDB3C7-30FF-4329-B9F5-CECA6212E9B4}"/>
          </ac:picMkLst>
        </pc:picChg>
        <pc:picChg chg="add del mod">
          <ac:chgData name="Henrik Løvik Njølstad" userId="778659e2-5eca-412f-ba00-4d07a820fe1f" providerId="ADAL" clId="{CC2E105E-BB4D-42C2-B1F2-7BEBE9E9C317}" dt="2020-11-19T08:41:50.152" v="122" actId="478"/>
          <ac:picMkLst>
            <pc:docMk/>
            <pc:sldMk cId="1842476031" sldId="277"/>
            <ac:picMk id="5" creationId="{AD7FD121-2C33-4822-8BAF-1ED87D0A268A}"/>
          </ac:picMkLst>
        </pc:picChg>
        <pc:picChg chg="add del">
          <ac:chgData name="Henrik Løvik Njølstad" userId="778659e2-5eca-412f-ba00-4d07a820fe1f" providerId="ADAL" clId="{CC2E105E-BB4D-42C2-B1F2-7BEBE9E9C317}" dt="2020-11-19T08:42:48.959" v="125" actId="478"/>
          <ac:picMkLst>
            <pc:docMk/>
            <pc:sldMk cId="1842476031" sldId="277"/>
            <ac:picMk id="6" creationId="{4617D7DC-9161-443E-8B06-CAAAD03937A9}"/>
          </ac:picMkLst>
        </pc:picChg>
      </pc:sldChg>
      <pc:sldChg chg="delSp modSp add modAnim">
        <pc:chgData name="Henrik Løvik Njølstad" userId="778659e2-5eca-412f-ba00-4d07a820fe1f" providerId="ADAL" clId="{CC2E105E-BB4D-42C2-B1F2-7BEBE9E9C317}" dt="2020-11-19T08:43:04.990" v="128" actId="1076"/>
        <pc:sldMkLst>
          <pc:docMk/>
          <pc:sldMk cId="1251784135" sldId="278"/>
        </pc:sldMkLst>
        <pc:picChg chg="mod">
          <ac:chgData name="Henrik Løvik Njølstad" userId="778659e2-5eca-412f-ba00-4d07a820fe1f" providerId="ADAL" clId="{CC2E105E-BB4D-42C2-B1F2-7BEBE9E9C317}" dt="2020-11-19T08:43:04.990" v="128" actId="1076"/>
          <ac:picMkLst>
            <pc:docMk/>
            <pc:sldMk cId="1251784135" sldId="278"/>
            <ac:picMk id="6" creationId="{4617D7DC-9161-443E-8B06-CAAAD03937A9}"/>
          </ac:picMkLst>
        </pc:picChg>
        <pc:picChg chg="del">
          <ac:chgData name="Henrik Løvik Njølstad" userId="778659e2-5eca-412f-ba00-4d07a820fe1f" providerId="ADAL" clId="{CC2E105E-BB4D-42C2-B1F2-7BEBE9E9C317}" dt="2020-11-19T08:42:54.817" v="126" actId="478"/>
          <ac:picMkLst>
            <pc:docMk/>
            <pc:sldMk cId="1251784135" sldId="278"/>
            <ac:picMk id="1026" creationId="{01822AFE-2F96-417B-A58E-4F6B419C0C14}"/>
          </ac:picMkLst>
        </pc:picChg>
        <pc:picChg chg="del">
          <ac:chgData name="Henrik Løvik Njølstad" userId="778659e2-5eca-412f-ba00-4d07a820fe1f" providerId="ADAL" clId="{CC2E105E-BB4D-42C2-B1F2-7BEBE9E9C317}" dt="2020-11-19T08:42:55.400" v="127" actId="478"/>
          <ac:picMkLst>
            <pc:docMk/>
            <pc:sldMk cId="1251784135" sldId="278"/>
            <ac:picMk id="1028" creationId="{8046B53F-6BAB-470A-9CD1-26ADB55D3D03}"/>
          </ac:picMkLst>
        </pc:picChg>
      </pc:sldChg>
      <pc:sldChg chg="addSp modSp add mod modAnim">
        <pc:chgData name="Henrik Løvik Njølstad" userId="778659e2-5eca-412f-ba00-4d07a820fe1f" providerId="ADAL" clId="{CC2E105E-BB4D-42C2-B1F2-7BEBE9E9C317}" dt="2020-11-19T14:18:23.166" v="665" actId="1076"/>
        <pc:sldMkLst>
          <pc:docMk/>
          <pc:sldMk cId="657060802" sldId="279"/>
        </pc:sldMkLst>
        <pc:spChg chg="mod">
          <ac:chgData name="Henrik Løvik Njølstad" userId="778659e2-5eca-412f-ba00-4d07a820fe1f" providerId="ADAL" clId="{CC2E105E-BB4D-42C2-B1F2-7BEBE9E9C317}" dt="2020-11-19T14:18:18.904" v="663" actId="1076"/>
          <ac:spMkLst>
            <pc:docMk/>
            <pc:sldMk cId="657060802" sldId="279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18:20.558" v="664" actId="20577"/>
          <ac:spMkLst>
            <pc:docMk/>
            <pc:sldMk cId="657060802" sldId="279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19T14:18:23.166" v="665" actId="1076"/>
          <ac:picMkLst>
            <pc:docMk/>
            <pc:sldMk cId="657060802" sldId="279"/>
            <ac:picMk id="6" creationId="{07328DD7-7C1F-4ABE-9456-36A31A8C81A4}"/>
          </ac:picMkLst>
        </pc:picChg>
      </pc:sldChg>
      <pc:sldChg chg="addSp delSp modSp add mod modAnim">
        <pc:chgData name="Henrik Løvik Njølstad" userId="778659e2-5eca-412f-ba00-4d07a820fe1f" providerId="ADAL" clId="{CC2E105E-BB4D-42C2-B1F2-7BEBE9E9C317}" dt="2020-11-24T09:13:34.206" v="1348"/>
        <pc:sldMkLst>
          <pc:docMk/>
          <pc:sldMk cId="1957482780" sldId="280"/>
        </pc:sldMkLst>
        <pc:spChg chg="mod">
          <ac:chgData name="Henrik Løvik Njølstad" userId="778659e2-5eca-412f-ba00-4d07a820fe1f" providerId="ADAL" clId="{CC2E105E-BB4D-42C2-B1F2-7BEBE9E9C317}" dt="2020-11-23T14:41:48.907" v="1084" actId="20577"/>
          <ac:spMkLst>
            <pc:docMk/>
            <pc:sldMk cId="1957482780" sldId="280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07:15.213" v="1320" actId="1076"/>
          <ac:picMkLst>
            <pc:docMk/>
            <pc:sldMk cId="1957482780" sldId="280"/>
            <ac:picMk id="4" creationId="{27364815-0529-4467-A4E0-9A0BBE96B931}"/>
          </ac:picMkLst>
        </pc:picChg>
        <pc:picChg chg="add del mod">
          <ac:chgData name="Henrik Løvik Njølstad" userId="778659e2-5eca-412f-ba00-4d07a820fe1f" providerId="ADAL" clId="{CC2E105E-BB4D-42C2-B1F2-7BEBE9E9C317}" dt="2020-11-23T14:01:43.551" v="1059" actId="21"/>
          <ac:picMkLst>
            <pc:docMk/>
            <pc:sldMk cId="1957482780" sldId="280"/>
            <ac:picMk id="4" creationId="{BF3BFAC4-C137-47D3-A75E-410694DE6322}"/>
          </ac:picMkLst>
        </pc:picChg>
        <pc:picChg chg="add del mod">
          <ac:chgData name="Henrik Løvik Njølstad" userId="778659e2-5eca-412f-ba00-4d07a820fe1f" providerId="ADAL" clId="{CC2E105E-BB4D-42C2-B1F2-7BEBE9E9C317}" dt="2020-11-23T14:41:27.813" v="1078" actId="478"/>
          <ac:picMkLst>
            <pc:docMk/>
            <pc:sldMk cId="1957482780" sldId="280"/>
            <ac:picMk id="6" creationId="{8EE9994E-7D7E-4F16-ACF9-D85B96375680}"/>
          </ac:picMkLst>
        </pc:picChg>
        <pc:picChg chg="add del mod">
          <ac:chgData name="Henrik Løvik Njølstad" userId="778659e2-5eca-412f-ba00-4d07a820fe1f" providerId="ADAL" clId="{CC2E105E-BB4D-42C2-B1F2-7BEBE9E9C317}" dt="2020-11-24T08:49:52.036" v="1289" actId="478"/>
          <ac:picMkLst>
            <pc:docMk/>
            <pc:sldMk cId="1957482780" sldId="280"/>
            <ac:picMk id="1026" creationId="{2967F51C-6160-4A21-829C-C834A5A7BF62}"/>
          </ac:picMkLst>
        </pc:picChg>
        <pc:picChg chg="add del mod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6" creationId="{9BFCBA1C-CAD3-4D4D-B69E-F3D1C3CD5E4E}"/>
          </ac:picMkLst>
        </pc:picChg>
        <pc:picChg chg="add del mod">
          <ac:chgData name="Henrik Løvik Njølstad" userId="778659e2-5eca-412f-ba00-4d07a820fe1f" providerId="ADAL" clId="{CC2E105E-BB4D-42C2-B1F2-7BEBE9E9C317}" dt="2020-11-24T09:07:45.131" v="1326" actId="478"/>
          <ac:picMkLst>
            <pc:docMk/>
            <pc:sldMk cId="1957482780" sldId="280"/>
            <ac:picMk id="1028" creationId="{37BA4304-C955-4AE7-82DB-9AD066C9CEE4}"/>
          </ac:picMkLst>
        </pc:picChg>
        <pc:picChg chg="add del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8" creationId="{DC05D943-AC99-4AEE-95C0-1481EB016310}"/>
          </ac:picMkLst>
        </pc:picChg>
        <pc:picChg chg="add del mod">
          <ac:chgData name="Henrik Løvik Njølstad" userId="778659e2-5eca-412f-ba00-4d07a820fe1f" providerId="ADAL" clId="{CC2E105E-BB4D-42C2-B1F2-7BEBE9E9C317}" dt="2020-11-23T14:38:53.911" v="1075" actId="478"/>
          <ac:picMkLst>
            <pc:docMk/>
            <pc:sldMk cId="1957482780" sldId="280"/>
            <ac:picMk id="1030" creationId="{0E03AB79-C275-4DDD-9173-1D58A75F75B4}"/>
          </ac:picMkLst>
        </pc:picChg>
        <pc:picChg chg="add del mod">
          <ac:chgData name="Henrik Løvik Njølstad" userId="778659e2-5eca-412f-ba00-4d07a820fe1f" providerId="ADAL" clId="{CC2E105E-BB4D-42C2-B1F2-7BEBE9E9C317}" dt="2020-11-24T09:07:43.490" v="1325" actId="478"/>
          <ac:picMkLst>
            <pc:docMk/>
            <pc:sldMk cId="1957482780" sldId="280"/>
            <ac:picMk id="1030" creationId="{E6AACAFB-24DA-4B3A-8C40-DC7B1A4E00E8}"/>
          </ac:picMkLst>
        </pc:picChg>
        <pc:picChg chg="add del mod">
          <ac:chgData name="Henrik Løvik Njølstad" userId="778659e2-5eca-412f-ba00-4d07a820fe1f" providerId="ADAL" clId="{CC2E105E-BB4D-42C2-B1F2-7BEBE9E9C317}" dt="2020-11-24T08:47:04.396" v="1286" actId="478"/>
          <ac:picMkLst>
            <pc:docMk/>
            <pc:sldMk cId="1957482780" sldId="280"/>
            <ac:picMk id="1032" creationId="{0FB1949E-CB87-44AD-B2AF-37A797B6240B}"/>
          </ac:picMkLst>
        </pc:picChg>
        <pc:picChg chg="add del mod">
          <ac:chgData name="Henrik Løvik Njølstad" userId="778659e2-5eca-412f-ba00-4d07a820fe1f" providerId="ADAL" clId="{CC2E105E-BB4D-42C2-B1F2-7BEBE9E9C317}" dt="2020-11-24T08:52:13.480" v="1298" actId="478"/>
          <ac:picMkLst>
            <pc:docMk/>
            <pc:sldMk cId="1957482780" sldId="280"/>
            <ac:picMk id="1034" creationId="{BF98F9A7-C1AC-44FA-ADC5-DE669DFF785F}"/>
          </ac:picMkLst>
        </pc:picChg>
      </pc:sldChg>
      <pc:sldChg chg="addSp delSp modSp add del mod">
        <pc:chgData name="Henrik Løvik Njølstad" userId="778659e2-5eca-412f-ba00-4d07a820fe1f" providerId="ADAL" clId="{CC2E105E-BB4D-42C2-B1F2-7BEBE9E9C317}" dt="2020-11-24T09:01:30.164" v="1307" actId="47"/>
        <pc:sldMkLst>
          <pc:docMk/>
          <pc:sldMk cId="3918470979" sldId="281"/>
        </pc:sldMkLst>
        <pc:picChg chg="del">
          <ac:chgData name="Henrik Løvik Njølstad" userId="778659e2-5eca-412f-ba00-4d07a820fe1f" providerId="ADAL" clId="{CC2E105E-BB4D-42C2-B1F2-7BEBE9E9C317}" dt="2020-11-19T14:17:56.682" v="661" actId="478"/>
          <ac:picMkLst>
            <pc:docMk/>
            <pc:sldMk cId="3918470979" sldId="281"/>
            <ac:picMk id="6" creationId="{07328DD7-7C1F-4ABE-9456-36A31A8C81A4}"/>
          </ac:picMkLst>
        </pc:picChg>
        <pc:picChg chg="add del mod">
          <ac:chgData name="Henrik Løvik Njølstad" userId="778659e2-5eca-412f-ba00-4d07a820fe1f" providerId="ADAL" clId="{CC2E105E-BB4D-42C2-B1F2-7BEBE9E9C317}" dt="2020-11-23T14:02:03.870" v="1068" actId="478"/>
          <ac:picMkLst>
            <pc:docMk/>
            <pc:sldMk cId="3918470979" sldId="281"/>
            <ac:picMk id="6" creationId="{70D367F5-4081-49C8-B443-1FF66CD226A3}"/>
          </ac:picMkLst>
        </pc:picChg>
      </pc:sldChg>
      <pc:sldChg chg="modSp add mod modAnim">
        <pc:chgData name="Henrik Løvik Njølstad" userId="778659e2-5eca-412f-ba00-4d07a820fe1f" providerId="ADAL" clId="{CC2E105E-BB4D-42C2-B1F2-7BEBE9E9C317}" dt="2020-11-24T09:14:29.765" v="1350"/>
        <pc:sldMkLst>
          <pc:docMk/>
          <pc:sldMk cId="3783629730" sldId="282"/>
        </pc:sldMkLst>
        <pc:spChg chg="mod">
          <ac:chgData name="Henrik Løvik Njølstad" userId="778659e2-5eca-412f-ba00-4d07a820fe1f" providerId="ADAL" clId="{CC2E105E-BB4D-42C2-B1F2-7BEBE9E9C317}" dt="2020-11-19T14:24:53.346" v="871"/>
          <ac:spMkLst>
            <pc:docMk/>
            <pc:sldMk cId="3783629730" sldId="28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5:43.978" v="885" actId="5793"/>
          <ac:spMkLst>
            <pc:docMk/>
            <pc:sldMk cId="3783629730" sldId="282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19T14:28:48.615" v="938" actId="20577"/>
        <pc:sldMkLst>
          <pc:docMk/>
          <pc:sldMk cId="699952175" sldId="283"/>
        </pc:sldMkLst>
        <pc:spChg chg="mod">
          <ac:chgData name="Henrik Løvik Njølstad" userId="778659e2-5eca-412f-ba00-4d07a820fe1f" providerId="ADAL" clId="{CC2E105E-BB4D-42C2-B1F2-7BEBE9E9C317}" dt="2020-11-19T14:28:48.615" v="938" actId="20577"/>
          <ac:spMkLst>
            <pc:docMk/>
            <pc:sldMk cId="699952175" sldId="283"/>
            <ac:spMk id="3" creationId="{18166937-65B3-4DC8-BB43-63584E0D60E0}"/>
          </ac:spMkLst>
        </pc:spChg>
      </pc:sldChg>
      <pc:sldChg chg="addSp modSp add del mod">
        <pc:chgData name="Henrik Løvik Njølstad" userId="778659e2-5eca-412f-ba00-4d07a820fe1f" providerId="ADAL" clId="{CC2E105E-BB4D-42C2-B1F2-7BEBE9E9C317}" dt="2020-11-25T09:36:24.804" v="1569" actId="47"/>
        <pc:sldMkLst>
          <pc:docMk/>
          <pc:sldMk cId="1175986555" sldId="284"/>
        </pc:sldMkLst>
        <pc:spChg chg="mod">
          <ac:chgData name="Henrik Løvik Njølstad" userId="778659e2-5eca-412f-ba00-4d07a820fe1f" providerId="ADAL" clId="{CC2E105E-BB4D-42C2-B1F2-7BEBE9E9C317}" dt="2020-11-24T09:45:32.481" v="1541" actId="20577"/>
          <ac:spMkLst>
            <pc:docMk/>
            <pc:sldMk cId="1175986555" sldId="284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31:06.671" v="1469" actId="20577"/>
          <ac:spMkLst>
            <pc:docMk/>
            <pc:sldMk cId="1175986555" sldId="284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45:42.783" v="1542"/>
          <ac:picMkLst>
            <pc:docMk/>
            <pc:sldMk cId="1175986555" sldId="284"/>
            <ac:picMk id="6" creationId="{7DDA2FC6-BD13-4600-8F6C-5CC3D71B9F3D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5T09:36:46.681" v="1578" actId="20577"/>
        <pc:sldMkLst>
          <pc:docMk/>
          <pc:sldMk cId="1856889016" sldId="285"/>
        </pc:sldMkLst>
        <pc:spChg chg="mod">
          <ac:chgData name="Henrik Løvik Njølstad" userId="778659e2-5eca-412f-ba00-4d07a820fe1f" providerId="ADAL" clId="{CC2E105E-BB4D-42C2-B1F2-7BEBE9E9C317}" dt="2020-11-25T09:36:46.681" v="1578" actId="20577"/>
          <ac:spMkLst>
            <pc:docMk/>
            <pc:sldMk cId="1856889016" sldId="285"/>
            <ac:spMk id="3" creationId="{18166937-65B3-4DC8-BB43-63584E0D60E0}"/>
          </ac:spMkLst>
        </pc:spChg>
      </pc:sldChg>
      <pc:sldChg chg="addSp modSp add del mod">
        <pc:chgData name="Henrik Løvik Njølstad" userId="778659e2-5eca-412f-ba00-4d07a820fe1f" providerId="ADAL" clId="{CC2E105E-BB4D-42C2-B1F2-7BEBE9E9C317}" dt="2020-11-25T09:37:15.882" v="1579" actId="47"/>
        <pc:sldMkLst>
          <pc:docMk/>
          <pc:sldMk cId="59968565" sldId="286"/>
        </pc:sldMkLst>
        <pc:spChg chg="mod">
          <ac:chgData name="Henrik Løvik Njølstad" userId="778659e2-5eca-412f-ba00-4d07a820fe1f" providerId="ADAL" clId="{CC2E105E-BB4D-42C2-B1F2-7BEBE9E9C317}" dt="2020-11-24T09:43:38.057" v="1539" actId="20577"/>
          <ac:spMkLst>
            <pc:docMk/>
            <pc:sldMk cId="59968565" sldId="286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3:24.310" v="1537" actId="207"/>
          <ac:spMkLst>
            <pc:docMk/>
            <pc:sldMk cId="59968565" sldId="286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3T14:47:36.437" v="1148" actId="1076"/>
          <ac:picMkLst>
            <pc:docMk/>
            <pc:sldMk cId="59968565" sldId="286"/>
            <ac:picMk id="2050" creationId="{497BAC9D-3202-437C-B12B-E3164F1AB1E7}"/>
          </ac:picMkLst>
        </pc:picChg>
      </pc:sldChg>
      <pc:sldChg chg="modSp add del mod">
        <pc:chgData name="Henrik Løvik Njølstad" userId="778659e2-5eca-412f-ba00-4d07a820fe1f" providerId="ADAL" clId="{CC2E105E-BB4D-42C2-B1F2-7BEBE9E9C317}" dt="2020-11-24T09:41:42.734" v="1506" actId="47"/>
        <pc:sldMkLst>
          <pc:docMk/>
          <pc:sldMk cId="3470671077" sldId="287"/>
        </pc:sldMkLst>
        <pc:spChg chg="mod">
          <ac:chgData name="Henrik Løvik Njølstad" userId="778659e2-5eca-412f-ba00-4d07a820fe1f" providerId="ADAL" clId="{CC2E105E-BB4D-42C2-B1F2-7BEBE9E9C317}" dt="2020-11-23T14:51:16.617" v="1269" actId="6549"/>
          <ac:spMkLst>
            <pc:docMk/>
            <pc:sldMk cId="3470671077" sldId="287"/>
            <ac:spMk id="3" creationId="{18166937-65B3-4DC8-BB43-63584E0D60E0}"/>
          </ac:spMkLst>
        </pc:spChg>
      </pc:sldChg>
      <pc:sldChg chg="modSp add del mod">
        <pc:chgData name="Henrik Løvik Njølstad" userId="778659e2-5eca-412f-ba00-4d07a820fe1f" providerId="ADAL" clId="{CC2E105E-BB4D-42C2-B1F2-7BEBE9E9C317}" dt="2020-11-24T09:41:41.975" v="1505" actId="47"/>
        <pc:sldMkLst>
          <pc:docMk/>
          <pc:sldMk cId="3513622728" sldId="288"/>
        </pc:sldMkLst>
        <pc:spChg chg="mod">
          <ac:chgData name="Henrik Løvik Njølstad" userId="778659e2-5eca-412f-ba00-4d07a820fe1f" providerId="ADAL" clId="{CC2E105E-BB4D-42C2-B1F2-7BEBE9E9C317}" dt="2020-11-23T14:49:31.482" v="1225" actId="20577"/>
          <ac:spMkLst>
            <pc:docMk/>
            <pc:sldMk cId="3513622728" sldId="288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4T09:41:41.191" v="1504" actId="47"/>
        <pc:sldMkLst>
          <pc:docMk/>
          <pc:sldMk cId="436915314" sldId="289"/>
        </pc:sldMkLst>
      </pc:sldChg>
      <pc:sldChg chg="add del">
        <pc:chgData name="Henrik Løvik Njølstad" userId="778659e2-5eca-412f-ba00-4d07a820fe1f" providerId="ADAL" clId="{CC2E105E-BB4D-42C2-B1F2-7BEBE9E9C317}" dt="2020-11-23T14:49:50.962" v="1228" actId="47"/>
        <pc:sldMkLst>
          <pc:docMk/>
          <pc:sldMk cId="680791875" sldId="290"/>
        </pc:sldMkLst>
      </pc:sldChg>
      <pc:sldChg chg="modSp add del mod">
        <pc:chgData name="Henrik Løvik Njølstad" userId="778659e2-5eca-412f-ba00-4d07a820fe1f" providerId="ADAL" clId="{CC2E105E-BB4D-42C2-B1F2-7BEBE9E9C317}" dt="2020-11-24T09:41:44.654" v="1509" actId="47"/>
        <pc:sldMkLst>
          <pc:docMk/>
          <pc:sldMk cId="1040056657" sldId="291"/>
        </pc:sldMkLst>
        <pc:spChg chg="mod">
          <ac:chgData name="Henrik Løvik Njølstad" userId="778659e2-5eca-412f-ba00-4d07a820fe1f" providerId="ADAL" clId="{CC2E105E-BB4D-42C2-B1F2-7BEBE9E9C317}" dt="2020-11-23T14:50:27.722" v="1258" actId="20577"/>
          <ac:spMkLst>
            <pc:docMk/>
            <pc:sldMk cId="1040056657" sldId="291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28.643" v="1260"/>
        <pc:sldMkLst>
          <pc:docMk/>
          <pc:sldMk cId="12192850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4.006" v="1508" actId="47"/>
        <pc:sldMkLst>
          <pc:docMk/>
          <pc:sldMk cId="3374629622" sldId="292"/>
        </pc:sldMkLst>
        <pc:spChg chg="mod">
          <ac:chgData name="Henrik Løvik Njølstad" userId="778659e2-5eca-412f-ba00-4d07a820fe1f" providerId="ADAL" clId="{CC2E105E-BB4D-42C2-B1F2-7BEBE9E9C317}" dt="2020-11-23T14:50:42.127" v="1262"/>
          <ac:spMkLst>
            <pc:docMk/>
            <pc:sldMk cId="3374629622" sldId="292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02.935" v="1232" actId="47"/>
        <pc:sldMkLst>
          <pc:docMk/>
          <pc:sldMk cId="37554566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3.414" v="1507" actId="47"/>
        <pc:sldMkLst>
          <pc:docMk/>
          <pc:sldMk cId="2355140278" sldId="293"/>
        </pc:sldMkLst>
        <pc:spChg chg="mod">
          <ac:chgData name="Henrik Løvik Njølstad" userId="778659e2-5eca-412f-ba00-4d07a820fe1f" providerId="ADAL" clId="{CC2E105E-BB4D-42C2-B1F2-7BEBE9E9C317}" dt="2020-11-23T14:51:49.978" v="1285" actId="20577"/>
          <ac:spMkLst>
            <pc:docMk/>
            <pc:sldMk cId="2355140278" sldId="293"/>
            <ac:spMk id="3" creationId="{18166937-65B3-4DC8-BB43-63584E0D60E0}"/>
          </ac:spMkLst>
        </pc:spChg>
      </pc:sldChg>
      <pc:sldChg chg="delSp modSp add mod modAnim">
        <pc:chgData name="Henrik Løvik Njølstad" userId="778659e2-5eca-412f-ba00-4d07a820fe1f" providerId="ADAL" clId="{CC2E105E-BB4D-42C2-B1F2-7BEBE9E9C317}" dt="2020-11-24T09:10:08.892" v="1336"/>
        <pc:sldMkLst>
          <pc:docMk/>
          <pc:sldMk cId="3780945416" sldId="294"/>
        </pc:sldMkLst>
        <pc:spChg chg="ord">
          <ac:chgData name="Henrik Løvik Njølstad" userId="778659e2-5eca-412f-ba00-4d07a820fe1f" providerId="ADAL" clId="{CC2E105E-BB4D-42C2-B1F2-7BEBE9E9C317}" dt="2020-11-24T09:08:13.485" v="1329" actId="166"/>
          <ac:spMkLst>
            <pc:docMk/>
            <pc:sldMk cId="3780945416" sldId="294"/>
            <ac:spMk id="2" creationId="{C3E6477F-AED9-484F-9621-C53F564119B4}"/>
          </ac:spMkLst>
        </pc:spChg>
        <pc:spChg chg="ord">
          <ac:chgData name="Henrik Løvik Njølstad" userId="778659e2-5eca-412f-ba00-4d07a820fe1f" providerId="ADAL" clId="{CC2E105E-BB4D-42C2-B1F2-7BEBE9E9C317}" dt="2020-11-24T09:09:39.039" v="1335" actId="166"/>
          <ac:spMkLst>
            <pc:docMk/>
            <pc:sldMk cId="3780945416" sldId="294"/>
            <ac:spMk id="5" creationId="{767B00C4-1DF5-40AA-B029-F4C3630E7C6A}"/>
          </ac:spMkLst>
        </pc:spChg>
        <pc:picChg chg="del">
          <ac:chgData name="Henrik Løvik Njølstad" userId="778659e2-5eca-412f-ba00-4d07a820fe1f" providerId="ADAL" clId="{CC2E105E-BB4D-42C2-B1F2-7BEBE9E9C317}" dt="2020-11-24T09:07:47.466" v="1327" actId="478"/>
          <ac:picMkLst>
            <pc:docMk/>
            <pc:sldMk cId="3780945416" sldId="294"/>
            <ac:picMk id="4" creationId="{27364815-0529-4467-A4E0-9A0BBE96B931}"/>
          </ac:picMkLst>
        </pc:picChg>
        <pc:picChg chg="mod">
          <ac:chgData name="Henrik Løvik Njølstad" userId="778659e2-5eca-412f-ba00-4d07a820fe1f" providerId="ADAL" clId="{CC2E105E-BB4D-42C2-B1F2-7BEBE9E9C317}" dt="2020-11-24T09:08:43.417" v="1334"/>
          <ac:picMkLst>
            <pc:docMk/>
            <pc:sldMk cId="3780945416" sldId="294"/>
            <ac:picMk id="1028" creationId="{37BA4304-C955-4AE7-82DB-9AD066C9CEE4}"/>
          </ac:picMkLst>
        </pc:picChg>
        <pc:picChg chg="mod">
          <ac:chgData name="Henrik Løvik Njølstad" userId="778659e2-5eca-412f-ba00-4d07a820fe1f" providerId="ADAL" clId="{CC2E105E-BB4D-42C2-B1F2-7BEBE9E9C317}" dt="2020-11-24T09:08:33.620" v="1333" actId="1076"/>
          <ac:picMkLst>
            <pc:docMk/>
            <pc:sldMk cId="3780945416" sldId="294"/>
            <ac:picMk id="1030" creationId="{E6AACAFB-24DA-4B3A-8C40-DC7B1A4E00E8}"/>
          </ac:picMkLst>
        </pc:picChg>
      </pc:sldChg>
      <pc:sldChg chg="addSp delSp modSp add mod ord modAnim">
        <pc:chgData name="Henrik Løvik Njølstad" userId="778659e2-5eca-412f-ba00-4d07a820fe1f" providerId="ADAL" clId="{CC2E105E-BB4D-42C2-B1F2-7BEBE9E9C317}" dt="2020-11-25T09:35:37.341" v="1567"/>
        <pc:sldMkLst>
          <pc:docMk/>
          <pc:sldMk cId="117971214" sldId="295"/>
        </pc:sldMkLst>
        <pc:spChg chg="mod">
          <ac:chgData name="Henrik Løvik Njølstad" userId="778659e2-5eca-412f-ba00-4d07a820fe1f" providerId="ADAL" clId="{CC2E105E-BB4D-42C2-B1F2-7BEBE9E9C317}" dt="2020-11-24T09:30:33.061" v="1466" actId="207"/>
          <ac:spMkLst>
            <pc:docMk/>
            <pc:sldMk cId="117971214" sldId="295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CC2E105E-BB4D-42C2-B1F2-7BEBE9E9C317}" dt="2020-11-24T09:22:56.848" v="1426" actId="1076"/>
          <ac:spMkLst>
            <pc:docMk/>
            <pc:sldMk cId="117971214" sldId="295"/>
            <ac:spMk id="4" creationId="{F0A41587-12DD-44D4-A804-23E42C3E2AE8}"/>
          </ac:spMkLst>
        </pc:spChg>
        <pc:spChg chg="add del mod">
          <ac:chgData name="Henrik Løvik Njølstad" userId="778659e2-5eca-412f-ba00-4d07a820fe1f" providerId="ADAL" clId="{CC2E105E-BB4D-42C2-B1F2-7BEBE9E9C317}" dt="2020-11-24T09:30:35.992" v="1467" actId="14100"/>
          <ac:spMkLst>
            <pc:docMk/>
            <pc:sldMk cId="117971214" sldId="295"/>
            <ac:spMk id="6" creationId="{824C87E9-B5D1-4B37-A12E-5CBD07C5AC6E}"/>
          </ac:spMkLst>
        </pc:spChg>
        <pc:picChg chg="add mod">
          <ac:chgData name="Henrik Løvik Njølstad" userId="778659e2-5eca-412f-ba00-4d07a820fe1f" providerId="ADAL" clId="{CC2E105E-BB4D-42C2-B1F2-7BEBE9E9C317}" dt="2020-11-25T09:35:15.033" v="1565" actId="732"/>
          <ac:picMkLst>
            <pc:docMk/>
            <pc:sldMk cId="117971214" sldId="295"/>
            <ac:picMk id="7" creationId="{C9592D5A-9DD5-43DA-AED5-B51C3E080197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4T09:33:07.157" v="1495" actId="207"/>
        <pc:sldMkLst>
          <pc:docMk/>
          <pc:sldMk cId="388221404" sldId="296"/>
        </pc:sldMkLst>
        <pc:spChg chg="mod">
          <ac:chgData name="Henrik Løvik Njølstad" userId="778659e2-5eca-412f-ba00-4d07a820fe1f" providerId="ADAL" clId="{CC2E105E-BB4D-42C2-B1F2-7BEBE9E9C317}" dt="2020-11-24T09:33:07.157" v="1495" actId="207"/>
          <ac:spMkLst>
            <pc:docMk/>
            <pc:sldMk cId="388221404" sldId="296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34:19.935" v="1503" actId="20577"/>
        <pc:sldMkLst>
          <pc:docMk/>
          <pc:sldMk cId="2287785116" sldId="297"/>
        </pc:sldMkLst>
        <pc:spChg chg="mod">
          <ac:chgData name="Henrik Løvik Njølstad" userId="778659e2-5eca-412f-ba00-4d07a820fe1f" providerId="ADAL" clId="{CC2E105E-BB4D-42C2-B1F2-7BEBE9E9C317}" dt="2020-11-24T09:34:19.935" v="1503" actId="20577"/>
          <ac:spMkLst>
            <pc:docMk/>
            <pc:sldMk cId="2287785116" sldId="297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42:13.959" v="1522" actId="20577"/>
        <pc:sldMkLst>
          <pc:docMk/>
          <pc:sldMk cId="4265240899" sldId="298"/>
        </pc:sldMkLst>
        <pc:spChg chg="mod">
          <ac:chgData name="Henrik Løvik Njølstad" userId="778659e2-5eca-412f-ba00-4d07a820fe1f" providerId="ADAL" clId="{CC2E105E-BB4D-42C2-B1F2-7BEBE9E9C317}" dt="2020-11-24T09:42:13.959" v="1522" actId="20577"/>
          <ac:spMkLst>
            <pc:docMk/>
            <pc:sldMk cId="4265240899" sldId="298"/>
            <ac:spMk id="3" creationId="{18166937-65B3-4DC8-BB43-63584E0D60E0}"/>
          </ac:spMkLst>
        </pc:spChg>
      </pc:sldChg>
      <pc:sldChg chg="add">
        <pc:chgData name="Henrik Løvik Njølstad" userId="778659e2-5eca-412f-ba00-4d07a820fe1f" providerId="ADAL" clId="{CC2E105E-BB4D-42C2-B1F2-7BEBE9E9C317}" dt="2020-11-24T09:42:01.653" v="1510"/>
        <pc:sldMkLst>
          <pc:docMk/>
          <pc:sldMk cId="173324159" sldId="299"/>
        </pc:sldMkLst>
      </pc:sldChg>
      <pc:sldChg chg="delSp modSp add mod ord">
        <pc:chgData name="Henrik Løvik Njølstad" userId="778659e2-5eca-412f-ba00-4d07a820fe1f" providerId="ADAL" clId="{CC2E105E-BB4D-42C2-B1F2-7BEBE9E9C317}" dt="2020-11-24T09:50:58.011" v="1555" actId="1076"/>
        <pc:sldMkLst>
          <pc:docMk/>
          <pc:sldMk cId="1412072464" sldId="300"/>
        </pc:sldMkLst>
        <pc:spChg chg="del mod">
          <ac:chgData name="Henrik Løvik Njølstad" userId="778659e2-5eca-412f-ba00-4d07a820fe1f" providerId="ADAL" clId="{CC2E105E-BB4D-42C2-B1F2-7BEBE9E9C317}" dt="2020-11-24T09:46:33.233" v="1549" actId="478"/>
          <ac:spMkLst>
            <pc:docMk/>
            <pc:sldMk cId="1412072464" sldId="30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6:28.914" v="1546" actId="20577"/>
          <ac:spMkLst>
            <pc:docMk/>
            <pc:sldMk cId="1412072464" sldId="300"/>
            <ac:spMk id="3" creationId="{18166937-65B3-4DC8-BB43-63584E0D60E0}"/>
          </ac:spMkLst>
        </pc:spChg>
        <pc:picChg chg="mod">
          <ac:chgData name="Henrik Løvik Njølstad" userId="778659e2-5eca-412f-ba00-4d07a820fe1f" providerId="ADAL" clId="{CC2E105E-BB4D-42C2-B1F2-7BEBE9E9C317}" dt="2020-11-24T09:50:58.011" v="1555" actId="1076"/>
          <ac:picMkLst>
            <pc:docMk/>
            <pc:sldMk cId="1412072464" sldId="300"/>
            <ac:picMk id="6" creationId="{7DDA2FC6-BD13-4600-8F6C-5CC3D71B9F3D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5T09:38:11.765" v="1629" actId="20577"/>
        <pc:sldMkLst>
          <pc:docMk/>
          <pc:sldMk cId="1527326233" sldId="301"/>
        </pc:sldMkLst>
        <pc:spChg chg="mod">
          <ac:chgData name="Henrik Løvik Njølstad" userId="778659e2-5eca-412f-ba00-4d07a820fe1f" providerId="ADAL" clId="{CC2E105E-BB4D-42C2-B1F2-7BEBE9E9C317}" dt="2020-11-25T09:38:11.765" v="1629" actId="20577"/>
          <ac:spMkLst>
            <pc:docMk/>
            <pc:sldMk cId="1527326233" sldId="301"/>
            <ac:spMk id="3" creationId="{18166937-65B3-4DC8-BB43-63584E0D60E0}"/>
          </ac:spMkLst>
        </pc:spChg>
      </pc:sldChg>
    </pc:docChg>
  </pc:docChgLst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5777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8859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77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50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34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824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930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44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60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85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11/25/2020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11/25/2020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11/25/2020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11/25/2020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11/25/2020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11/25/2020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11/25/2020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11/25/2020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11/25/2020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11/25/2020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11/25/2020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11/25/2020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11/25/2020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11/25/2020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11/25/2020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11/25/2020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11/25/2020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11/25/2020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enrln14\AppData\Local\Mu\Python\pythonw.exe%20%22C:\Users\henrln14\AppData\Local\Mu\Mu.launch.pyw%2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2. desember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Hvordan jobbe med koding</a:t>
            </a:r>
          </a:p>
          <a:p>
            <a:pPr lvl="2"/>
            <a:r>
              <a:rPr lang="nb-NO" sz="2200" dirty="0"/>
              <a:t>Problemløsningsstrategier</a:t>
            </a:r>
          </a:p>
          <a:p>
            <a:pPr lvl="2"/>
            <a:r>
              <a:rPr lang="nb-NO" sz="2200" dirty="0"/>
              <a:t>«Pseudokode»</a:t>
            </a:r>
            <a:endParaRPr lang="nb-NO" sz="3000" dirty="0"/>
          </a:p>
          <a:p>
            <a:pPr lvl="1"/>
            <a:r>
              <a:rPr lang="nb-NO" sz="2600" dirty="0"/>
              <a:t>Egendefinerte 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Struktur:</a:t>
            </a:r>
          </a:p>
          <a:p>
            <a:pPr lvl="1"/>
            <a:r>
              <a:rPr lang="nb-NO" sz="2600" dirty="0"/>
              <a:t>Intro til pseudokode</a:t>
            </a:r>
          </a:p>
          <a:p>
            <a:pPr lvl="1"/>
            <a:r>
              <a:rPr lang="nb-NO" sz="2600" dirty="0"/>
              <a:t>Eksempel på flytdiagram</a:t>
            </a:r>
          </a:p>
          <a:p>
            <a:pPr lvl="1"/>
            <a:r>
              <a:rPr lang="nb-NO" sz="2600" dirty="0"/>
              <a:t>Hvordan lage egne funksjoner</a:t>
            </a:r>
          </a:p>
          <a:p>
            <a:pPr lvl="2"/>
            <a:r>
              <a:rPr lang="nb-NO" sz="2200" dirty="0"/>
              <a:t>Syntaks og hvorfor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36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  <a:endParaRPr lang="nb-NO" dirty="0"/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6999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9445"/>
            <a:ext cx="11130280" cy="438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latin typeface="Consolas" panose="020B0609020204030204" pitchFamily="49" charset="0"/>
              </a:rPr>
              <a:t>,	x/2 er heltall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f(x):=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False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	</a:t>
            </a:r>
            <a:r>
              <a:rPr lang="nb-NO" dirty="0">
                <a:latin typeface="Consolas" panose="020B0609020204030204" pitchFamily="49" charset="0"/>
              </a:rPr>
              <a:t>ellers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sp>
        <p:nvSpPr>
          <p:cNvPr id="4" name="Venstre klammeparentes 3">
            <a:extLst>
              <a:ext uri="{FF2B5EF4-FFF2-40B4-BE49-F238E27FC236}">
                <a16:creationId xmlns:a16="http://schemas.microsoft.com/office/drawing/2014/main" id="{F0A41587-12DD-44D4-A804-23E42C3E2AE8}"/>
              </a:ext>
            </a:extLst>
          </p:cNvPr>
          <p:cNvSpPr/>
          <p:nvPr/>
        </p:nvSpPr>
        <p:spPr>
          <a:xfrm>
            <a:off x="3352800" y="3154362"/>
            <a:ext cx="213360" cy="1325563"/>
          </a:xfrm>
          <a:prstGeom prst="leftBrace">
            <a:avLst>
              <a:gd name="adj1" fmla="val 63988"/>
              <a:gd name="adj2" fmla="val 52071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824C87E9-B5D1-4B37-A12E-5CBD07C5AC6E}"/>
              </a:ext>
            </a:extLst>
          </p:cNvPr>
          <p:cNvSpPr txBox="1">
            <a:spLocks/>
          </p:cNvSpPr>
          <p:nvPr/>
        </p:nvSpPr>
        <p:spPr>
          <a:xfrm>
            <a:off x="838200" y="1546185"/>
            <a:ext cx="11137872" cy="438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nsolas" panose="020B0609020204030204" pitchFamily="49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592D5A-9DD5-43DA-AED5-B51C3E080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4" t="51493" r="36532" b="28354"/>
          <a:stretch/>
        </p:blipFill>
        <p:spPr bwMode="auto">
          <a:xfrm>
            <a:off x="4871233" y="1391055"/>
            <a:ext cx="2667703" cy="1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>
            <a:hlinkClick r:id="rId3" action="ppaction://program"/>
            <a:extLst>
              <a:ext uri="{FF2B5EF4-FFF2-40B4-BE49-F238E27FC236}">
                <a16:creationId xmlns:a16="http://schemas.microsoft.com/office/drawing/2014/main" id="{7DDA2FC6-BD13-4600-8F6C-5CC3D71B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62" y="835325"/>
            <a:ext cx="5108275" cy="51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7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DDA2FC6-BD13-4600-8F6C-5CC3D71B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8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8822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28778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     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      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426524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7332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3 == 0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568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&gt;&gt;&gt; test = 4 % 3 == 0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print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(test)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52732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kodelaben.github.io/workshop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én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6" name="Picture 4" descr="Another Day of Stifling Heat - Hot Weather Photos - WSJ">
            <a:extLst>
              <a:ext uri="{FF2B5EF4-FFF2-40B4-BE49-F238E27FC236}">
                <a16:creationId xmlns:a16="http://schemas.microsoft.com/office/drawing/2014/main" id="{4617D7DC-9161-443E-8B06-CAAAD03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338262"/>
            <a:ext cx="6276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017868" cy="4486275"/>
          </a:xfrm>
        </p:spPr>
        <p:txBody>
          <a:bodyPr>
            <a:normAutofit lnSpcReduction="10000"/>
          </a:bodyPr>
          <a:lstStyle/>
          <a:p>
            <a:r>
              <a:rPr lang="nb-NO" dirty="0"/>
              <a:t>Problemløsningsstrategier</a:t>
            </a:r>
          </a:p>
          <a:p>
            <a:pPr lvl="1"/>
            <a:r>
              <a:rPr lang="nb-NO" dirty="0"/>
              <a:t>Pseudokode</a:t>
            </a:r>
          </a:p>
          <a:p>
            <a:pPr lvl="1"/>
            <a:r>
              <a:rPr lang="nb-NO" dirty="0"/>
              <a:t>Flytdiagram</a:t>
            </a:r>
          </a:p>
          <a:p>
            <a:pPr lvl="1"/>
            <a:r>
              <a:rPr lang="nb-NO" dirty="0"/>
              <a:t>Spesialisering (</a:t>
            </a:r>
            <a:r>
              <a:rPr lang="nb-NO" dirty="0" err="1"/>
              <a:t>Pólya</a:t>
            </a:r>
            <a:r>
              <a:rPr lang="nb-NO" dirty="0"/>
              <a:t>)</a:t>
            </a:r>
          </a:p>
          <a:p>
            <a:r>
              <a:rPr lang="nb-NO" dirty="0"/>
              <a:t>Teknikker for feilsøking</a:t>
            </a:r>
          </a:p>
          <a:p>
            <a:pPr lvl="1"/>
            <a:r>
              <a:rPr lang="nb-NO" dirty="0"/>
              <a:t>Bruk terminalvinduet</a:t>
            </a:r>
          </a:p>
          <a:p>
            <a:pPr lvl="2"/>
            <a:r>
              <a:rPr lang="nb-NO" dirty="0"/>
              <a:t>Les feilmeldingen</a:t>
            </a:r>
          </a:p>
          <a:p>
            <a:pPr lvl="2"/>
            <a:r>
              <a:rPr lang="nb-NO" dirty="0"/>
              <a:t>Bruk funksjonen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nb-NO" dirty="0"/>
              <a:t>Google</a:t>
            </a:r>
          </a:p>
          <a:p>
            <a:pPr lvl="1"/>
            <a:r>
              <a:rPr lang="nb-NO" dirty="0"/>
              <a:t>Spør en venn</a:t>
            </a:r>
          </a:p>
          <a:p>
            <a:pPr lvl="1"/>
            <a:r>
              <a:rPr lang="nb-NO" dirty="0" err="1"/>
              <a:t>Debug</a:t>
            </a:r>
            <a:r>
              <a:rPr lang="nb-NO" dirty="0"/>
              <a:t>-funksjon</a:t>
            </a:r>
          </a:p>
          <a:p>
            <a:r>
              <a:rPr lang="nb-NO" dirty="0"/>
              <a:t>Ikke vær redd for å prøve.</a:t>
            </a:r>
          </a:p>
          <a:p>
            <a:endParaRPr lang="nb-NO" dirty="0"/>
          </a:p>
          <a:p>
            <a:pPr lvl="2"/>
            <a:endParaRPr lang="nb-NO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Hvordan jobbe med elever?</a:t>
            </a:r>
          </a:p>
        </p:txBody>
      </p:sp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FIZZBUZZ</a:t>
            </a:r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 descr="skrudd på, flat, skjerm, følge, desktop, utvikleren, utvikle, hacker, CC0,  offentlig domene, opphavsrett gratis | Piqsels">
            <a:extLst>
              <a:ext uri="{FF2B5EF4-FFF2-40B4-BE49-F238E27FC236}">
                <a16:creationId xmlns:a16="http://schemas.microsoft.com/office/drawing/2014/main" id="{07328DD7-7C1F-4ABE-9456-36A31A8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19" y="-141912"/>
            <a:ext cx="12785019" cy="83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7364815-0529-4467-A4E0-9A0BBE96B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65" y="1390142"/>
            <a:ext cx="6001950" cy="44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AACAFB-24DA-4B3A-8C40-DC7B1A4E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69" y="892174"/>
            <a:ext cx="3657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BA4304-C955-4AE7-82DB-9AD066C9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02" y="473074"/>
            <a:ext cx="53244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09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704</Words>
  <Application>Microsoft Office PowerPoint</Application>
  <PresentationFormat>Widescreen</PresentationFormat>
  <Paragraphs>174</Paragraphs>
  <Slides>21</Slides>
  <Notes>11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2. desember</vt:lpstr>
      <vt:lpstr>PowerPoint-presentasjon</vt:lpstr>
      <vt:lpstr>PowerPoint-presentasjon</vt:lpstr>
      <vt:lpstr>Hvordan jobbe med elever?</vt:lpstr>
      <vt:lpstr>Pseudokode</vt:lpstr>
      <vt:lpstr>fizzbuzz.py</vt:lpstr>
      <vt:lpstr>Flytdiagram</vt:lpstr>
      <vt:lpstr>Flytdiagram</vt:lpstr>
      <vt:lpstr>Flytdiagram</vt:lpstr>
      <vt:lpstr>Egendefinerte funksjoner</vt:lpstr>
      <vt:lpstr>Egendefinerte funksjoner</vt:lpstr>
      <vt:lpstr>Egendefinerte funksjoner</vt:lpstr>
      <vt:lpstr>PowerPoint-presentasjon</vt:lpstr>
      <vt:lpstr>Mu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Henrik Løvik Njølstad</cp:lastModifiedBy>
  <cp:revision>1</cp:revision>
  <dcterms:created xsi:type="dcterms:W3CDTF">2020-11-01T19:25:51Z</dcterms:created>
  <dcterms:modified xsi:type="dcterms:W3CDTF">2020-11-25T09:41:35Z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