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0" r:id="rId4"/>
    <p:sldMasterId id="2147483683" r:id="rId5"/>
    <p:sldMasterId id="2147483692" r:id="rId6"/>
  </p:sldMasterIdLst>
  <p:notesMasterIdLst>
    <p:notesMasterId r:id="rId28"/>
  </p:notesMasterIdLst>
  <p:sldIdLst>
    <p:sldId id="257" r:id="rId7"/>
    <p:sldId id="277" r:id="rId8"/>
    <p:sldId id="278" r:id="rId9"/>
    <p:sldId id="260" r:id="rId10"/>
    <p:sldId id="262" r:id="rId11"/>
    <p:sldId id="268" r:id="rId12"/>
    <p:sldId id="279" r:id="rId13"/>
    <p:sldId id="280" r:id="rId14"/>
    <p:sldId id="294" r:id="rId15"/>
    <p:sldId id="282" r:id="rId16"/>
    <p:sldId id="283" r:id="rId17"/>
    <p:sldId id="295" r:id="rId18"/>
    <p:sldId id="300" r:id="rId19"/>
    <p:sldId id="284" r:id="rId20"/>
    <p:sldId id="296" r:id="rId21"/>
    <p:sldId id="297" r:id="rId22"/>
    <p:sldId id="298" r:id="rId23"/>
    <p:sldId id="299" r:id="rId24"/>
    <p:sldId id="285" r:id="rId25"/>
    <p:sldId id="301" r:id="rId26"/>
    <p:sldId id="270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4026"/>
    <a:srgbClr val="D1002C"/>
    <a:srgbClr val="9751CB"/>
    <a:srgbClr val="48B2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6ADE92-29B7-4FB5-A4E5-DA80B0B496BE}" v="26" dt="2020-11-29T15:32:20.0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89106" autoAdjust="0"/>
  </p:normalViewPr>
  <p:slideViewPr>
    <p:cSldViewPr snapToGrid="0">
      <p:cViewPr varScale="1">
        <p:scale>
          <a:sx n="97" d="100"/>
          <a:sy n="97" d="100"/>
        </p:scale>
        <p:origin x="78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microsoft.com/office/2015/10/relationships/revisionInfo" Target="revisionInfo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 Martiny" userId="dcdd23ab-7fdd-467e-8703-94ceab9886ce" providerId="ADAL" clId="{A06ADE92-29B7-4FB5-A4E5-DA80B0B496BE}"/>
    <pc:docChg chg="custSel modSld">
      <pc:chgData name="Andre Martiny" userId="dcdd23ab-7fdd-467e-8703-94ceab9886ce" providerId="ADAL" clId="{A06ADE92-29B7-4FB5-A4E5-DA80B0B496BE}" dt="2020-11-29T15:32:20.014" v="30"/>
      <pc:docMkLst>
        <pc:docMk/>
      </pc:docMkLst>
      <pc:sldChg chg="modSp">
        <pc:chgData name="Andre Martiny" userId="dcdd23ab-7fdd-467e-8703-94ceab9886ce" providerId="ADAL" clId="{A06ADE92-29B7-4FB5-A4E5-DA80B0B496BE}" dt="2020-11-29T15:18:17.314" v="9" actId="20577"/>
        <pc:sldMkLst>
          <pc:docMk/>
          <pc:sldMk cId="1064338250" sldId="257"/>
        </pc:sldMkLst>
        <pc:spChg chg="mod">
          <ac:chgData name="Andre Martiny" userId="dcdd23ab-7fdd-467e-8703-94ceab9886ce" providerId="ADAL" clId="{A06ADE92-29B7-4FB5-A4E5-DA80B0B496BE}" dt="2020-11-29T15:18:17.314" v="9" actId="20577"/>
          <ac:spMkLst>
            <pc:docMk/>
            <pc:sldMk cId="1064338250" sldId="257"/>
            <ac:spMk id="11" creationId="{90D1C88A-08F8-4C46-BEE2-ABBDC9A94DC0}"/>
          </ac:spMkLst>
        </pc:spChg>
      </pc:sldChg>
      <pc:sldChg chg="addSp delSp modSp mod modAnim">
        <pc:chgData name="Andre Martiny" userId="dcdd23ab-7fdd-467e-8703-94ceab9886ce" providerId="ADAL" clId="{A06ADE92-29B7-4FB5-A4E5-DA80B0B496BE}" dt="2020-11-29T15:27:30.380" v="28"/>
        <pc:sldMkLst>
          <pc:docMk/>
          <pc:sldMk cId="689929228" sldId="260"/>
        </pc:sldMkLst>
        <pc:spChg chg="mod">
          <ac:chgData name="Andre Martiny" userId="dcdd23ab-7fdd-467e-8703-94ceab9886ce" providerId="ADAL" clId="{A06ADE92-29B7-4FB5-A4E5-DA80B0B496BE}" dt="2020-11-29T15:27:07.856" v="26" actId="27636"/>
          <ac:spMkLst>
            <pc:docMk/>
            <pc:sldMk cId="689929228" sldId="260"/>
            <ac:spMk id="3" creationId="{18166937-65B3-4DC8-BB43-63584E0D60E0}"/>
          </ac:spMkLst>
        </pc:spChg>
        <pc:picChg chg="add del mod">
          <ac:chgData name="Andre Martiny" userId="dcdd23ab-7fdd-467e-8703-94ceab9886ce" providerId="ADAL" clId="{A06ADE92-29B7-4FB5-A4E5-DA80B0B496BE}" dt="2020-11-29T15:22:22.639" v="12" actId="478"/>
          <ac:picMkLst>
            <pc:docMk/>
            <pc:sldMk cId="689929228" sldId="260"/>
            <ac:picMk id="4" creationId="{25C904F5-32CE-4B45-BFBC-77DEA47018E8}"/>
          </ac:picMkLst>
        </pc:picChg>
        <pc:picChg chg="add mod">
          <ac:chgData name="Andre Martiny" userId="dcdd23ab-7fdd-467e-8703-94ceab9886ce" providerId="ADAL" clId="{A06ADE92-29B7-4FB5-A4E5-DA80B0B496BE}" dt="2020-11-29T15:22:28.500" v="14" actId="1076"/>
          <ac:picMkLst>
            <pc:docMk/>
            <pc:sldMk cId="689929228" sldId="260"/>
            <ac:picMk id="5" creationId="{CD486805-5B4F-4A74-ABEF-7B188928A6A2}"/>
          </ac:picMkLst>
        </pc:picChg>
        <pc:picChg chg="add mod">
          <ac:chgData name="Andre Martiny" userId="dcdd23ab-7fdd-467e-8703-94ceab9886ce" providerId="ADAL" clId="{A06ADE92-29B7-4FB5-A4E5-DA80B0B496BE}" dt="2020-11-29T15:24:08.700" v="21" actId="1076"/>
          <ac:picMkLst>
            <pc:docMk/>
            <pc:sldMk cId="689929228" sldId="260"/>
            <ac:picMk id="6" creationId="{C8F958F0-C80C-4545-B1C9-316AFFF39FAF}"/>
          </ac:picMkLst>
        </pc:picChg>
      </pc:sldChg>
      <pc:sldChg chg="modAnim">
        <pc:chgData name="Andre Martiny" userId="dcdd23ab-7fdd-467e-8703-94ceab9886ce" providerId="ADAL" clId="{A06ADE92-29B7-4FB5-A4E5-DA80B0B496BE}" dt="2020-11-29T15:29:19.856" v="29"/>
        <pc:sldMkLst>
          <pc:docMk/>
          <pc:sldMk cId="183550044" sldId="262"/>
        </pc:sldMkLst>
      </pc:sldChg>
      <pc:sldChg chg="modAnim">
        <pc:chgData name="Andre Martiny" userId="dcdd23ab-7fdd-467e-8703-94ceab9886ce" providerId="ADAL" clId="{A06ADE92-29B7-4FB5-A4E5-DA80B0B496BE}" dt="2020-11-29T15:32:20.014" v="30"/>
        <pc:sldMkLst>
          <pc:docMk/>
          <pc:sldMk cId="657060802" sldId="279"/>
        </pc:sldMkLst>
      </pc:sldChg>
    </pc:docChg>
  </pc:docChgLst>
  <pc:docChgLst>
    <pc:chgData name="Andre Martiny" userId="dcdd23ab-7fdd-467e-8703-94ceab9886ce" providerId="ADAL" clId="{5D6E3F71-8062-422A-AC2C-B4FA3464B478}"/>
    <pc:docChg chg="undo custSel addSld modSld">
      <pc:chgData name="Andre Martiny" userId="dcdd23ab-7fdd-467e-8703-94ceab9886ce" providerId="ADAL" clId="{5D6E3F71-8062-422A-AC2C-B4FA3464B478}" dt="2020-11-11T11:45:13.930" v="19"/>
      <pc:docMkLst>
        <pc:docMk/>
      </pc:docMkLst>
      <pc:sldChg chg="modAnim">
        <pc:chgData name="Andre Martiny" userId="dcdd23ab-7fdd-467e-8703-94ceab9886ce" providerId="ADAL" clId="{5D6E3F71-8062-422A-AC2C-B4FA3464B478}" dt="2020-11-11T11:45:13.930" v="19"/>
        <pc:sldMkLst>
          <pc:docMk/>
          <pc:sldMk cId="1064338250" sldId="257"/>
        </pc:sldMkLst>
      </pc:sldChg>
      <pc:sldChg chg="addSp delSp modSp new mod modAnim">
        <pc:chgData name="Andre Martiny" userId="dcdd23ab-7fdd-467e-8703-94ceab9886ce" providerId="ADAL" clId="{5D6E3F71-8062-422A-AC2C-B4FA3464B478}" dt="2020-11-11T11:44:58.505" v="17"/>
        <pc:sldMkLst>
          <pc:docMk/>
          <pc:sldMk cId="1842476031" sldId="277"/>
        </pc:sldMkLst>
        <pc:spChg chg="del">
          <ac:chgData name="Andre Martiny" userId="dcdd23ab-7fdd-467e-8703-94ceab9886ce" providerId="ADAL" clId="{5D6E3F71-8062-422A-AC2C-B4FA3464B478}" dt="2020-11-11T11:41:42.488" v="1" actId="478"/>
          <ac:spMkLst>
            <pc:docMk/>
            <pc:sldMk cId="1842476031" sldId="277"/>
            <ac:spMk id="2" creationId="{C76BF13E-CF8B-4365-B960-4C47BA25E9BF}"/>
          </ac:spMkLst>
        </pc:spChg>
        <pc:spChg chg="del">
          <ac:chgData name="Andre Martiny" userId="dcdd23ab-7fdd-467e-8703-94ceab9886ce" providerId="ADAL" clId="{5D6E3F71-8062-422A-AC2C-B4FA3464B478}" dt="2020-11-11T11:41:44.599" v="2" actId="478"/>
          <ac:spMkLst>
            <pc:docMk/>
            <pc:sldMk cId="1842476031" sldId="277"/>
            <ac:spMk id="3" creationId="{A0D38DEF-E57F-4AB8-8A0E-DECCC36B86BC}"/>
          </ac:spMkLst>
        </pc:spChg>
        <pc:spChg chg="add del mod">
          <ac:chgData name="Andre Martiny" userId="dcdd23ab-7fdd-467e-8703-94ceab9886ce" providerId="ADAL" clId="{5D6E3F71-8062-422A-AC2C-B4FA3464B478}" dt="2020-11-11T11:43:55.762" v="8" actId="22"/>
          <ac:spMkLst>
            <pc:docMk/>
            <pc:sldMk cId="1842476031" sldId="277"/>
            <ac:spMk id="7" creationId="{8D92F936-07EB-4530-9BBE-4243D71C25F8}"/>
          </ac:spMkLst>
        </pc:spChg>
        <pc:picChg chg="add mod">
          <ac:chgData name="Andre Martiny" userId="dcdd23ab-7fdd-467e-8703-94ceab9886ce" providerId="ADAL" clId="{5D6E3F71-8062-422A-AC2C-B4FA3464B478}" dt="2020-11-11T11:41:52.537" v="4" actId="1076"/>
          <ac:picMkLst>
            <pc:docMk/>
            <pc:sldMk cId="1842476031" sldId="277"/>
            <ac:picMk id="1026" creationId="{01822AFE-2F96-417B-A58E-4F6B419C0C14}"/>
          </ac:picMkLst>
        </pc:picChg>
        <pc:picChg chg="add mod">
          <ac:chgData name="Andre Martiny" userId="dcdd23ab-7fdd-467e-8703-94ceab9886ce" providerId="ADAL" clId="{5D6E3F71-8062-422A-AC2C-B4FA3464B478}" dt="2020-11-11T11:44:46.484" v="15" actId="1076"/>
          <ac:picMkLst>
            <pc:docMk/>
            <pc:sldMk cId="1842476031" sldId="277"/>
            <ac:picMk id="1028" creationId="{8046B53F-6BAB-470A-9CD1-26ADB55D3D03}"/>
          </ac:picMkLst>
        </pc:picChg>
      </pc:sldChg>
    </pc:docChg>
  </pc:docChgLst>
  <pc:docChgLst>
    <pc:chgData name="Henrik Løvik Njølstad" userId="778659e2-5eca-412f-ba00-4d07a820fe1f" providerId="ADAL" clId="{CC2E105E-BB4D-42C2-B1F2-7BEBE9E9C317}"/>
    <pc:docChg chg="undo custSel addSld delSld modSld sldOrd">
      <pc:chgData name="Henrik Løvik Njølstad" userId="778659e2-5eca-412f-ba00-4d07a820fe1f" providerId="ADAL" clId="{CC2E105E-BB4D-42C2-B1F2-7BEBE9E9C317}" dt="2020-11-25T09:41:11.847" v="1782" actId="20577"/>
      <pc:docMkLst>
        <pc:docMk/>
      </pc:docMkLst>
      <pc:sldChg chg="modSp mod">
        <pc:chgData name="Henrik Løvik Njølstad" userId="778659e2-5eca-412f-ba00-4d07a820fe1f" providerId="ADAL" clId="{CC2E105E-BB4D-42C2-B1F2-7BEBE9E9C317}" dt="2020-11-25T09:41:11.847" v="1782" actId="20577"/>
        <pc:sldMkLst>
          <pc:docMk/>
          <pc:sldMk cId="1064338250" sldId="257"/>
        </pc:sldMkLst>
        <pc:spChg chg="mod">
          <ac:chgData name="Henrik Løvik Njølstad" userId="778659e2-5eca-412f-ba00-4d07a820fe1f" providerId="ADAL" clId="{CC2E105E-BB4D-42C2-B1F2-7BEBE9E9C317}" dt="2020-11-19T08:35:45.531" v="13" actId="20577"/>
          <ac:spMkLst>
            <pc:docMk/>
            <pc:sldMk cId="1064338250" sldId="257"/>
            <ac:spMk id="2" creationId="{5429EE08-D461-496F-87FE-6F7AEE6F7CBF}"/>
          </ac:spMkLst>
        </pc:spChg>
        <pc:spChg chg="mod">
          <ac:chgData name="Henrik Løvik Njølstad" userId="778659e2-5eca-412f-ba00-4d07a820fe1f" providerId="ADAL" clId="{CC2E105E-BB4D-42C2-B1F2-7BEBE9E9C317}" dt="2020-11-25T09:41:11.847" v="1782" actId="20577"/>
          <ac:spMkLst>
            <pc:docMk/>
            <pc:sldMk cId="1064338250" sldId="257"/>
            <ac:spMk id="3" creationId="{AF6760FA-DB35-4AD0-9429-ABE5FD342513}"/>
          </ac:spMkLst>
        </pc:spChg>
        <pc:spChg chg="mod">
          <ac:chgData name="Henrik Løvik Njølstad" userId="778659e2-5eca-412f-ba00-4d07a820fe1f" providerId="ADAL" clId="{CC2E105E-BB4D-42C2-B1F2-7BEBE9E9C317}" dt="2020-11-19T08:50:11.039" v="336" actId="14"/>
          <ac:spMkLst>
            <pc:docMk/>
            <pc:sldMk cId="1064338250" sldId="257"/>
            <ac:spMk id="11" creationId="{90D1C88A-08F8-4C46-BEE2-ABBDC9A94DC0}"/>
          </ac:spMkLst>
        </pc:spChg>
      </pc:sldChg>
      <pc:sldChg chg="modSp mod modAnim">
        <pc:chgData name="Henrik Løvik Njølstad" userId="778659e2-5eca-412f-ba00-4d07a820fe1f" providerId="ADAL" clId="{CC2E105E-BB4D-42C2-B1F2-7BEBE9E9C317}" dt="2020-11-24T09:12:35.423" v="1347"/>
        <pc:sldMkLst>
          <pc:docMk/>
          <pc:sldMk cId="689929228" sldId="260"/>
        </pc:sldMkLst>
        <pc:spChg chg="mod">
          <ac:chgData name="Henrik Løvik Njølstad" userId="778659e2-5eca-412f-ba00-4d07a820fe1f" providerId="ADAL" clId="{CC2E105E-BB4D-42C2-B1F2-7BEBE9E9C317}" dt="2020-11-19T14:02:31.414" v="560" actId="20577"/>
          <ac:spMkLst>
            <pc:docMk/>
            <pc:sldMk cId="689929228" sldId="260"/>
            <ac:spMk id="2" creationId="{C3E6477F-AED9-484F-9621-C53F564119B4}"/>
          </ac:spMkLst>
        </pc:spChg>
        <pc:spChg chg="mod">
          <ac:chgData name="Henrik Løvik Njølstad" userId="778659e2-5eca-412f-ba00-4d07a820fe1f" providerId="ADAL" clId="{CC2E105E-BB4D-42C2-B1F2-7BEBE9E9C317}" dt="2020-11-19T14:23:25.657" v="844" actId="2711"/>
          <ac:spMkLst>
            <pc:docMk/>
            <pc:sldMk cId="689929228" sldId="260"/>
            <ac:spMk id="3" creationId="{18166937-65B3-4DC8-BB43-63584E0D60E0}"/>
          </ac:spMkLst>
        </pc:spChg>
      </pc:sldChg>
      <pc:sldChg chg="delSp modSp del mod delAnim">
        <pc:chgData name="Henrik Løvik Njølstad" userId="778659e2-5eca-412f-ba00-4d07a820fe1f" providerId="ADAL" clId="{CC2E105E-BB4D-42C2-B1F2-7BEBE9E9C317}" dt="2020-11-19T08:47:14.502" v="320" actId="47"/>
        <pc:sldMkLst>
          <pc:docMk/>
          <pc:sldMk cId="1022731256" sldId="261"/>
        </pc:sldMkLst>
        <pc:spChg chg="mod">
          <ac:chgData name="Henrik Løvik Njølstad" userId="778659e2-5eca-412f-ba00-4d07a820fe1f" providerId="ADAL" clId="{CC2E105E-BB4D-42C2-B1F2-7BEBE9E9C317}" dt="2020-11-19T08:46:31.508" v="283" actId="20577"/>
          <ac:spMkLst>
            <pc:docMk/>
            <pc:sldMk cId="1022731256" sldId="261"/>
            <ac:spMk id="2" creationId="{C3E6477F-AED9-484F-9621-C53F564119B4}"/>
          </ac:spMkLst>
        </pc:spChg>
        <pc:spChg chg="del">
          <ac:chgData name="Henrik Løvik Njølstad" userId="778659e2-5eca-412f-ba00-4d07a820fe1f" providerId="ADAL" clId="{CC2E105E-BB4D-42C2-B1F2-7BEBE9E9C317}" dt="2020-11-19T08:46:37.948" v="284" actId="478"/>
          <ac:spMkLst>
            <pc:docMk/>
            <pc:sldMk cId="1022731256" sldId="261"/>
            <ac:spMk id="5" creationId="{338F9123-111B-4E45-99B8-493FBC6B1A7D}"/>
          </ac:spMkLst>
        </pc:spChg>
      </pc:sldChg>
      <pc:sldChg chg="modSp mod ord">
        <pc:chgData name="Henrik Løvik Njølstad" userId="778659e2-5eca-412f-ba00-4d07a820fe1f" providerId="ADAL" clId="{CC2E105E-BB4D-42C2-B1F2-7BEBE9E9C317}" dt="2020-11-19T08:48:29.477" v="322" actId="27636"/>
        <pc:sldMkLst>
          <pc:docMk/>
          <pc:sldMk cId="183550044" sldId="262"/>
        </pc:sldMkLst>
        <pc:spChg chg="mod">
          <ac:chgData name="Henrik Løvik Njølstad" userId="778659e2-5eca-412f-ba00-4d07a820fe1f" providerId="ADAL" clId="{CC2E105E-BB4D-42C2-B1F2-7BEBE9E9C317}" dt="2020-11-19T08:47:07.443" v="317" actId="20577"/>
          <ac:spMkLst>
            <pc:docMk/>
            <pc:sldMk cId="183550044" sldId="262"/>
            <ac:spMk id="2" creationId="{C3E6477F-AED9-484F-9621-C53F564119B4}"/>
          </ac:spMkLst>
        </pc:spChg>
        <pc:spChg chg="mod">
          <ac:chgData name="Henrik Løvik Njølstad" userId="778659e2-5eca-412f-ba00-4d07a820fe1f" providerId="ADAL" clId="{CC2E105E-BB4D-42C2-B1F2-7BEBE9E9C317}" dt="2020-11-19T08:48:29.477" v="322" actId="27636"/>
          <ac:spMkLst>
            <pc:docMk/>
            <pc:sldMk cId="183550044" sldId="262"/>
            <ac:spMk id="3" creationId="{18166937-65B3-4DC8-BB43-63584E0D60E0}"/>
          </ac:spMkLst>
        </pc:spChg>
      </pc:sldChg>
      <pc:sldChg chg="del">
        <pc:chgData name="Henrik Løvik Njølstad" userId="778659e2-5eca-412f-ba00-4d07a820fe1f" providerId="ADAL" clId="{CC2E105E-BB4D-42C2-B1F2-7BEBE9E9C317}" dt="2020-11-19T13:55:25.360" v="337" actId="47"/>
        <pc:sldMkLst>
          <pc:docMk/>
          <pc:sldMk cId="1168703115" sldId="263"/>
        </pc:sldMkLst>
      </pc:sldChg>
      <pc:sldChg chg="del">
        <pc:chgData name="Henrik Løvik Njølstad" userId="778659e2-5eca-412f-ba00-4d07a820fe1f" providerId="ADAL" clId="{CC2E105E-BB4D-42C2-B1F2-7BEBE9E9C317}" dt="2020-11-19T13:55:25.360" v="337" actId="47"/>
        <pc:sldMkLst>
          <pc:docMk/>
          <pc:sldMk cId="1669579861" sldId="264"/>
        </pc:sldMkLst>
      </pc:sldChg>
      <pc:sldChg chg="del">
        <pc:chgData name="Henrik Løvik Njølstad" userId="778659e2-5eca-412f-ba00-4d07a820fe1f" providerId="ADAL" clId="{CC2E105E-BB4D-42C2-B1F2-7BEBE9E9C317}" dt="2020-11-19T13:55:25.360" v="337" actId="47"/>
        <pc:sldMkLst>
          <pc:docMk/>
          <pc:sldMk cId="3724844384" sldId="266"/>
        </pc:sldMkLst>
      </pc:sldChg>
      <pc:sldChg chg="del">
        <pc:chgData name="Henrik Løvik Njølstad" userId="778659e2-5eca-412f-ba00-4d07a820fe1f" providerId="ADAL" clId="{CC2E105E-BB4D-42C2-B1F2-7BEBE9E9C317}" dt="2020-11-19T13:55:25.360" v="337" actId="47"/>
        <pc:sldMkLst>
          <pc:docMk/>
          <pc:sldMk cId="107482372" sldId="267"/>
        </pc:sldMkLst>
      </pc:sldChg>
      <pc:sldChg chg="modSp mod ord">
        <pc:chgData name="Henrik Løvik Njølstad" userId="778659e2-5eca-412f-ba00-4d07a820fe1f" providerId="ADAL" clId="{CC2E105E-BB4D-42C2-B1F2-7BEBE9E9C317}" dt="2020-11-19T14:25:32.524" v="882" actId="20577"/>
        <pc:sldMkLst>
          <pc:docMk/>
          <pc:sldMk cId="1391517458" sldId="268"/>
        </pc:sldMkLst>
        <pc:spChg chg="mod">
          <ac:chgData name="Henrik Løvik Njølstad" userId="778659e2-5eca-412f-ba00-4d07a820fe1f" providerId="ADAL" clId="{CC2E105E-BB4D-42C2-B1F2-7BEBE9E9C317}" dt="2020-11-19T14:25:32.524" v="882" actId="20577"/>
          <ac:spMkLst>
            <pc:docMk/>
            <pc:sldMk cId="1391517458" sldId="268"/>
            <ac:spMk id="3" creationId="{18166937-65B3-4DC8-BB43-63584E0D60E0}"/>
          </ac:spMkLst>
        </pc:spChg>
      </pc:sldChg>
      <pc:sldChg chg="modSp mod">
        <pc:chgData name="Henrik Løvik Njølstad" userId="778659e2-5eca-412f-ba00-4d07a820fe1f" providerId="ADAL" clId="{CC2E105E-BB4D-42C2-B1F2-7BEBE9E9C317}" dt="2020-11-25T09:38:20.436" v="1638" actId="20577"/>
        <pc:sldMkLst>
          <pc:docMk/>
          <pc:sldMk cId="2476041199" sldId="270"/>
        </pc:sldMkLst>
        <pc:spChg chg="mod">
          <ac:chgData name="Henrik Løvik Njølstad" userId="778659e2-5eca-412f-ba00-4d07a820fe1f" providerId="ADAL" clId="{CC2E105E-BB4D-42C2-B1F2-7BEBE9E9C317}" dt="2020-11-25T09:38:20.436" v="1638" actId="20577"/>
          <ac:spMkLst>
            <pc:docMk/>
            <pc:sldMk cId="2476041199" sldId="270"/>
            <ac:spMk id="3" creationId="{18166937-65B3-4DC8-BB43-63584E0D60E0}"/>
          </ac:spMkLst>
        </pc:spChg>
      </pc:sldChg>
      <pc:sldChg chg="modSp del mod">
        <pc:chgData name="Henrik Løvik Njølstad" userId="778659e2-5eca-412f-ba00-4d07a820fe1f" providerId="ADAL" clId="{CC2E105E-BB4D-42C2-B1F2-7BEBE9E9C317}" dt="2020-11-19T14:24:54.962" v="872" actId="47"/>
        <pc:sldMkLst>
          <pc:docMk/>
          <pc:sldMk cId="3516380177" sldId="271"/>
        </pc:sldMkLst>
        <pc:spChg chg="mod">
          <ac:chgData name="Henrik Løvik Njølstad" userId="778659e2-5eca-412f-ba00-4d07a820fe1f" providerId="ADAL" clId="{CC2E105E-BB4D-42C2-B1F2-7BEBE9E9C317}" dt="2020-11-19T14:24:51.669" v="870" actId="21"/>
          <ac:spMkLst>
            <pc:docMk/>
            <pc:sldMk cId="3516380177" sldId="271"/>
            <ac:spMk id="2" creationId="{C3E6477F-AED9-484F-9621-C53F564119B4}"/>
          </ac:spMkLst>
        </pc:spChg>
      </pc:sldChg>
      <pc:sldChg chg="del">
        <pc:chgData name="Henrik Løvik Njølstad" userId="778659e2-5eca-412f-ba00-4d07a820fe1f" providerId="ADAL" clId="{CC2E105E-BB4D-42C2-B1F2-7BEBE9E9C317}" dt="2020-11-19T13:55:25.360" v="337" actId="47"/>
        <pc:sldMkLst>
          <pc:docMk/>
          <pc:sldMk cId="3298582045" sldId="272"/>
        </pc:sldMkLst>
      </pc:sldChg>
      <pc:sldChg chg="del">
        <pc:chgData name="Henrik Løvik Njølstad" userId="778659e2-5eca-412f-ba00-4d07a820fe1f" providerId="ADAL" clId="{CC2E105E-BB4D-42C2-B1F2-7BEBE9E9C317}" dt="2020-11-19T13:55:25.360" v="337" actId="47"/>
        <pc:sldMkLst>
          <pc:docMk/>
          <pc:sldMk cId="1768192261" sldId="273"/>
        </pc:sldMkLst>
      </pc:sldChg>
      <pc:sldChg chg="del">
        <pc:chgData name="Henrik Løvik Njølstad" userId="778659e2-5eca-412f-ba00-4d07a820fe1f" providerId="ADAL" clId="{CC2E105E-BB4D-42C2-B1F2-7BEBE9E9C317}" dt="2020-11-19T13:55:25.360" v="337" actId="47"/>
        <pc:sldMkLst>
          <pc:docMk/>
          <pc:sldMk cId="573663063" sldId="274"/>
        </pc:sldMkLst>
      </pc:sldChg>
      <pc:sldChg chg="del">
        <pc:chgData name="Henrik Løvik Njølstad" userId="778659e2-5eca-412f-ba00-4d07a820fe1f" providerId="ADAL" clId="{CC2E105E-BB4D-42C2-B1F2-7BEBE9E9C317}" dt="2020-11-19T13:55:25.360" v="337" actId="47"/>
        <pc:sldMkLst>
          <pc:docMk/>
          <pc:sldMk cId="3769457134" sldId="275"/>
        </pc:sldMkLst>
      </pc:sldChg>
      <pc:sldChg chg="addSp delSp modSp add del">
        <pc:chgData name="Henrik Løvik Njølstad" userId="778659e2-5eca-412f-ba00-4d07a820fe1f" providerId="ADAL" clId="{CC2E105E-BB4D-42C2-B1F2-7BEBE9E9C317}" dt="2020-11-19T13:55:43.084" v="341" actId="47"/>
        <pc:sldMkLst>
          <pc:docMk/>
          <pc:sldMk cId="93119560" sldId="276"/>
        </pc:sldMkLst>
        <pc:spChg chg="add mod">
          <ac:chgData name="Henrik Løvik Njølstad" userId="778659e2-5eca-412f-ba00-4d07a820fe1f" providerId="ADAL" clId="{CC2E105E-BB4D-42C2-B1F2-7BEBE9E9C317}" dt="2020-11-19T13:55:39.531" v="340" actId="478"/>
          <ac:spMkLst>
            <pc:docMk/>
            <pc:sldMk cId="93119560" sldId="276"/>
            <ac:spMk id="3" creationId="{1C719A44-ECEC-4450-83F0-7BEC64CC778F}"/>
          </ac:spMkLst>
        </pc:spChg>
        <pc:picChg chg="del">
          <ac:chgData name="Henrik Løvik Njølstad" userId="778659e2-5eca-412f-ba00-4d07a820fe1f" providerId="ADAL" clId="{CC2E105E-BB4D-42C2-B1F2-7BEBE9E9C317}" dt="2020-11-19T13:55:39.531" v="340" actId="478"/>
          <ac:picMkLst>
            <pc:docMk/>
            <pc:sldMk cId="93119560" sldId="276"/>
            <ac:picMk id="1026" creationId="{4B4B2628-42BD-476D-8349-FCA1700EFAD7}"/>
          </ac:picMkLst>
        </pc:picChg>
      </pc:sldChg>
      <pc:sldChg chg="addSp delSp modSp mod">
        <pc:chgData name="Henrik Løvik Njølstad" userId="778659e2-5eca-412f-ba00-4d07a820fe1f" providerId="ADAL" clId="{CC2E105E-BB4D-42C2-B1F2-7BEBE9E9C317}" dt="2020-11-19T08:42:48.959" v="125" actId="478"/>
        <pc:sldMkLst>
          <pc:docMk/>
          <pc:sldMk cId="1842476031" sldId="277"/>
        </pc:sldMkLst>
        <pc:picChg chg="add del mod">
          <ac:chgData name="Henrik Løvik Njølstad" userId="778659e2-5eca-412f-ba00-4d07a820fe1f" providerId="ADAL" clId="{CC2E105E-BB4D-42C2-B1F2-7BEBE9E9C317}" dt="2020-11-19T08:40:45.465" v="120" actId="478"/>
          <ac:picMkLst>
            <pc:docMk/>
            <pc:sldMk cId="1842476031" sldId="277"/>
            <ac:picMk id="3" creationId="{22EDB3C7-30FF-4329-B9F5-CECA6212E9B4}"/>
          </ac:picMkLst>
        </pc:picChg>
        <pc:picChg chg="add del mod">
          <ac:chgData name="Henrik Løvik Njølstad" userId="778659e2-5eca-412f-ba00-4d07a820fe1f" providerId="ADAL" clId="{CC2E105E-BB4D-42C2-B1F2-7BEBE9E9C317}" dt="2020-11-19T08:41:50.152" v="122" actId="478"/>
          <ac:picMkLst>
            <pc:docMk/>
            <pc:sldMk cId="1842476031" sldId="277"/>
            <ac:picMk id="5" creationId="{AD7FD121-2C33-4822-8BAF-1ED87D0A268A}"/>
          </ac:picMkLst>
        </pc:picChg>
        <pc:picChg chg="add del">
          <ac:chgData name="Henrik Løvik Njølstad" userId="778659e2-5eca-412f-ba00-4d07a820fe1f" providerId="ADAL" clId="{CC2E105E-BB4D-42C2-B1F2-7BEBE9E9C317}" dt="2020-11-19T08:42:48.959" v="125" actId="478"/>
          <ac:picMkLst>
            <pc:docMk/>
            <pc:sldMk cId="1842476031" sldId="277"/>
            <ac:picMk id="6" creationId="{4617D7DC-9161-443E-8B06-CAAAD03937A9}"/>
          </ac:picMkLst>
        </pc:picChg>
      </pc:sldChg>
      <pc:sldChg chg="delSp modSp add modAnim">
        <pc:chgData name="Henrik Løvik Njølstad" userId="778659e2-5eca-412f-ba00-4d07a820fe1f" providerId="ADAL" clId="{CC2E105E-BB4D-42C2-B1F2-7BEBE9E9C317}" dt="2020-11-19T08:43:04.990" v="128" actId="1076"/>
        <pc:sldMkLst>
          <pc:docMk/>
          <pc:sldMk cId="1251784135" sldId="278"/>
        </pc:sldMkLst>
        <pc:picChg chg="mod">
          <ac:chgData name="Henrik Løvik Njølstad" userId="778659e2-5eca-412f-ba00-4d07a820fe1f" providerId="ADAL" clId="{CC2E105E-BB4D-42C2-B1F2-7BEBE9E9C317}" dt="2020-11-19T08:43:04.990" v="128" actId="1076"/>
          <ac:picMkLst>
            <pc:docMk/>
            <pc:sldMk cId="1251784135" sldId="278"/>
            <ac:picMk id="6" creationId="{4617D7DC-9161-443E-8B06-CAAAD03937A9}"/>
          </ac:picMkLst>
        </pc:picChg>
        <pc:picChg chg="del">
          <ac:chgData name="Henrik Løvik Njølstad" userId="778659e2-5eca-412f-ba00-4d07a820fe1f" providerId="ADAL" clId="{CC2E105E-BB4D-42C2-B1F2-7BEBE9E9C317}" dt="2020-11-19T08:42:54.817" v="126" actId="478"/>
          <ac:picMkLst>
            <pc:docMk/>
            <pc:sldMk cId="1251784135" sldId="278"/>
            <ac:picMk id="1026" creationId="{01822AFE-2F96-417B-A58E-4F6B419C0C14}"/>
          </ac:picMkLst>
        </pc:picChg>
        <pc:picChg chg="del">
          <ac:chgData name="Henrik Løvik Njølstad" userId="778659e2-5eca-412f-ba00-4d07a820fe1f" providerId="ADAL" clId="{CC2E105E-BB4D-42C2-B1F2-7BEBE9E9C317}" dt="2020-11-19T08:42:55.400" v="127" actId="478"/>
          <ac:picMkLst>
            <pc:docMk/>
            <pc:sldMk cId="1251784135" sldId="278"/>
            <ac:picMk id="1028" creationId="{8046B53F-6BAB-470A-9CD1-26ADB55D3D03}"/>
          </ac:picMkLst>
        </pc:picChg>
      </pc:sldChg>
      <pc:sldChg chg="addSp modSp add mod modAnim">
        <pc:chgData name="Henrik Løvik Njølstad" userId="778659e2-5eca-412f-ba00-4d07a820fe1f" providerId="ADAL" clId="{CC2E105E-BB4D-42C2-B1F2-7BEBE9E9C317}" dt="2020-11-19T14:18:23.166" v="665" actId="1076"/>
        <pc:sldMkLst>
          <pc:docMk/>
          <pc:sldMk cId="657060802" sldId="279"/>
        </pc:sldMkLst>
        <pc:spChg chg="mod">
          <ac:chgData name="Henrik Løvik Njølstad" userId="778659e2-5eca-412f-ba00-4d07a820fe1f" providerId="ADAL" clId="{CC2E105E-BB4D-42C2-B1F2-7BEBE9E9C317}" dt="2020-11-19T14:18:18.904" v="663" actId="1076"/>
          <ac:spMkLst>
            <pc:docMk/>
            <pc:sldMk cId="657060802" sldId="279"/>
            <ac:spMk id="2" creationId="{C3E6477F-AED9-484F-9621-C53F564119B4}"/>
          </ac:spMkLst>
        </pc:spChg>
        <pc:spChg chg="mod">
          <ac:chgData name="Henrik Løvik Njølstad" userId="778659e2-5eca-412f-ba00-4d07a820fe1f" providerId="ADAL" clId="{CC2E105E-BB4D-42C2-B1F2-7BEBE9E9C317}" dt="2020-11-19T14:18:20.558" v="664" actId="20577"/>
          <ac:spMkLst>
            <pc:docMk/>
            <pc:sldMk cId="657060802" sldId="279"/>
            <ac:spMk id="3" creationId="{18166937-65B3-4DC8-BB43-63584E0D60E0}"/>
          </ac:spMkLst>
        </pc:spChg>
        <pc:picChg chg="add mod">
          <ac:chgData name="Henrik Løvik Njølstad" userId="778659e2-5eca-412f-ba00-4d07a820fe1f" providerId="ADAL" clId="{CC2E105E-BB4D-42C2-B1F2-7BEBE9E9C317}" dt="2020-11-19T14:18:23.166" v="665" actId="1076"/>
          <ac:picMkLst>
            <pc:docMk/>
            <pc:sldMk cId="657060802" sldId="279"/>
            <ac:picMk id="6" creationId="{07328DD7-7C1F-4ABE-9456-36A31A8C81A4}"/>
          </ac:picMkLst>
        </pc:picChg>
      </pc:sldChg>
      <pc:sldChg chg="addSp delSp modSp add mod modAnim">
        <pc:chgData name="Henrik Løvik Njølstad" userId="778659e2-5eca-412f-ba00-4d07a820fe1f" providerId="ADAL" clId="{CC2E105E-BB4D-42C2-B1F2-7BEBE9E9C317}" dt="2020-11-24T09:13:34.206" v="1348"/>
        <pc:sldMkLst>
          <pc:docMk/>
          <pc:sldMk cId="1957482780" sldId="280"/>
        </pc:sldMkLst>
        <pc:spChg chg="mod">
          <ac:chgData name="Henrik Løvik Njølstad" userId="778659e2-5eca-412f-ba00-4d07a820fe1f" providerId="ADAL" clId="{CC2E105E-BB4D-42C2-B1F2-7BEBE9E9C317}" dt="2020-11-23T14:41:48.907" v="1084" actId="20577"/>
          <ac:spMkLst>
            <pc:docMk/>
            <pc:sldMk cId="1957482780" sldId="280"/>
            <ac:spMk id="3" creationId="{18166937-65B3-4DC8-BB43-63584E0D60E0}"/>
          </ac:spMkLst>
        </pc:spChg>
        <pc:picChg chg="add mod">
          <ac:chgData name="Henrik Løvik Njølstad" userId="778659e2-5eca-412f-ba00-4d07a820fe1f" providerId="ADAL" clId="{CC2E105E-BB4D-42C2-B1F2-7BEBE9E9C317}" dt="2020-11-24T09:07:15.213" v="1320" actId="1076"/>
          <ac:picMkLst>
            <pc:docMk/>
            <pc:sldMk cId="1957482780" sldId="280"/>
            <ac:picMk id="4" creationId="{27364815-0529-4467-A4E0-9A0BBE96B931}"/>
          </ac:picMkLst>
        </pc:picChg>
        <pc:picChg chg="add del mod">
          <ac:chgData name="Henrik Løvik Njølstad" userId="778659e2-5eca-412f-ba00-4d07a820fe1f" providerId="ADAL" clId="{CC2E105E-BB4D-42C2-B1F2-7BEBE9E9C317}" dt="2020-11-23T14:01:43.551" v="1059" actId="21"/>
          <ac:picMkLst>
            <pc:docMk/>
            <pc:sldMk cId="1957482780" sldId="280"/>
            <ac:picMk id="4" creationId="{BF3BFAC4-C137-47D3-A75E-410694DE6322}"/>
          </ac:picMkLst>
        </pc:picChg>
        <pc:picChg chg="add del mod">
          <ac:chgData name="Henrik Løvik Njølstad" userId="778659e2-5eca-412f-ba00-4d07a820fe1f" providerId="ADAL" clId="{CC2E105E-BB4D-42C2-B1F2-7BEBE9E9C317}" dt="2020-11-23T14:41:27.813" v="1078" actId="478"/>
          <ac:picMkLst>
            <pc:docMk/>
            <pc:sldMk cId="1957482780" sldId="280"/>
            <ac:picMk id="6" creationId="{8EE9994E-7D7E-4F16-ACF9-D85B96375680}"/>
          </ac:picMkLst>
        </pc:picChg>
        <pc:picChg chg="add del mod">
          <ac:chgData name="Henrik Løvik Njølstad" userId="778659e2-5eca-412f-ba00-4d07a820fe1f" providerId="ADAL" clId="{CC2E105E-BB4D-42C2-B1F2-7BEBE9E9C317}" dt="2020-11-24T08:49:52.036" v="1289" actId="478"/>
          <ac:picMkLst>
            <pc:docMk/>
            <pc:sldMk cId="1957482780" sldId="280"/>
            <ac:picMk id="1026" creationId="{2967F51C-6160-4A21-829C-C834A5A7BF62}"/>
          </ac:picMkLst>
        </pc:picChg>
        <pc:picChg chg="add del mod">
          <ac:chgData name="Henrik Løvik Njølstad" userId="778659e2-5eca-412f-ba00-4d07a820fe1f" providerId="ADAL" clId="{CC2E105E-BB4D-42C2-B1F2-7BEBE9E9C317}" dt="2020-11-23T14:37:54.294" v="1072" actId="478"/>
          <ac:picMkLst>
            <pc:docMk/>
            <pc:sldMk cId="1957482780" sldId="280"/>
            <ac:picMk id="1026" creationId="{9BFCBA1C-CAD3-4D4D-B69E-F3D1C3CD5E4E}"/>
          </ac:picMkLst>
        </pc:picChg>
        <pc:picChg chg="add del mod">
          <ac:chgData name="Henrik Løvik Njølstad" userId="778659e2-5eca-412f-ba00-4d07a820fe1f" providerId="ADAL" clId="{CC2E105E-BB4D-42C2-B1F2-7BEBE9E9C317}" dt="2020-11-24T09:07:45.131" v="1326" actId="478"/>
          <ac:picMkLst>
            <pc:docMk/>
            <pc:sldMk cId="1957482780" sldId="280"/>
            <ac:picMk id="1028" creationId="{37BA4304-C955-4AE7-82DB-9AD066C9CEE4}"/>
          </ac:picMkLst>
        </pc:picChg>
        <pc:picChg chg="add del">
          <ac:chgData name="Henrik Løvik Njølstad" userId="778659e2-5eca-412f-ba00-4d07a820fe1f" providerId="ADAL" clId="{CC2E105E-BB4D-42C2-B1F2-7BEBE9E9C317}" dt="2020-11-23T14:37:54.294" v="1072" actId="478"/>
          <ac:picMkLst>
            <pc:docMk/>
            <pc:sldMk cId="1957482780" sldId="280"/>
            <ac:picMk id="1028" creationId="{DC05D943-AC99-4AEE-95C0-1481EB016310}"/>
          </ac:picMkLst>
        </pc:picChg>
        <pc:picChg chg="add del mod">
          <ac:chgData name="Henrik Løvik Njølstad" userId="778659e2-5eca-412f-ba00-4d07a820fe1f" providerId="ADAL" clId="{CC2E105E-BB4D-42C2-B1F2-7BEBE9E9C317}" dt="2020-11-23T14:38:53.911" v="1075" actId="478"/>
          <ac:picMkLst>
            <pc:docMk/>
            <pc:sldMk cId="1957482780" sldId="280"/>
            <ac:picMk id="1030" creationId="{0E03AB79-C275-4DDD-9173-1D58A75F75B4}"/>
          </ac:picMkLst>
        </pc:picChg>
        <pc:picChg chg="add del mod">
          <ac:chgData name="Henrik Løvik Njølstad" userId="778659e2-5eca-412f-ba00-4d07a820fe1f" providerId="ADAL" clId="{CC2E105E-BB4D-42C2-B1F2-7BEBE9E9C317}" dt="2020-11-24T09:07:43.490" v="1325" actId="478"/>
          <ac:picMkLst>
            <pc:docMk/>
            <pc:sldMk cId="1957482780" sldId="280"/>
            <ac:picMk id="1030" creationId="{E6AACAFB-24DA-4B3A-8C40-DC7B1A4E00E8}"/>
          </ac:picMkLst>
        </pc:picChg>
        <pc:picChg chg="add del mod">
          <ac:chgData name="Henrik Løvik Njølstad" userId="778659e2-5eca-412f-ba00-4d07a820fe1f" providerId="ADAL" clId="{CC2E105E-BB4D-42C2-B1F2-7BEBE9E9C317}" dt="2020-11-24T08:47:04.396" v="1286" actId="478"/>
          <ac:picMkLst>
            <pc:docMk/>
            <pc:sldMk cId="1957482780" sldId="280"/>
            <ac:picMk id="1032" creationId="{0FB1949E-CB87-44AD-B2AF-37A797B6240B}"/>
          </ac:picMkLst>
        </pc:picChg>
        <pc:picChg chg="add del mod">
          <ac:chgData name="Henrik Løvik Njølstad" userId="778659e2-5eca-412f-ba00-4d07a820fe1f" providerId="ADAL" clId="{CC2E105E-BB4D-42C2-B1F2-7BEBE9E9C317}" dt="2020-11-24T08:52:13.480" v="1298" actId="478"/>
          <ac:picMkLst>
            <pc:docMk/>
            <pc:sldMk cId="1957482780" sldId="280"/>
            <ac:picMk id="1034" creationId="{BF98F9A7-C1AC-44FA-ADC5-DE669DFF785F}"/>
          </ac:picMkLst>
        </pc:picChg>
      </pc:sldChg>
      <pc:sldChg chg="addSp delSp modSp add del mod">
        <pc:chgData name="Henrik Løvik Njølstad" userId="778659e2-5eca-412f-ba00-4d07a820fe1f" providerId="ADAL" clId="{CC2E105E-BB4D-42C2-B1F2-7BEBE9E9C317}" dt="2020-11-24T09:01:30.164" v="1307" actId="47"/>
        <pc:sldMkLst>
          <pc:docMk/>
          <pc:sldMk cId="3918470979" sldId="281"/>
        </pc:sldMkLst>
        <pc:picChg chg="del">
          <ac:chgData name="Henrik Løvik Njølstad" userId="778659e2-5eca-412f-ba00-4d07a820fe1f" providerId="ADAL" clId="{CC2E105E-BB4D-42C2-B1F2-7BEBE9E9C317}" dt="2020-11-19T14:17:56.682" v="661" actId="478"/>
          <ac:picMkLst>
            <pc:docMk/>
            <pc:sldMk cId="3918470979" sldId="281"/>
            <ac:picMk id="6" creationId="{07328DD7-7C1F-4ABE-9456-36A31A8C81A4}"/>
          </ac:picMkLst>
        </pc:picChg>
        <pc:picChg chg="add del mod">
          <ac:chgData name="Henrik Løvik Njølstad" userId="778659e2-5eca-412f-ba00-4d07a820fe1f" providerId="ADAL" clId="{CC2E105E-BB4D-42C2-B1F2-7BEBE9E9C317}" dt="2020-11-23T14:02:03.870" v="1068" actId="478"/>
          <ac:picMkLst>
            <pc:docMk/>
            <pc:sldMk cId="3918470979" sldId="281"/>
            <ac:picMk id="6" creationId="{70D367F5-4081-49C8-B443-1FF66CD226A3}"/>
          </ac:picMkLst>
        </pc:picChg>
      </pc:sldChg>
      <pc:sldChg chg="modSp add mod modAnim">
        <pc:chgData name="Henrik Løvik Njølstad" userId="778659e2-5eca-412f-ba00-4d07a820fe1f" providerId="ADAL" clId="{CC2E105E-BB4D-42C2-B1F2-7BEBE9E9C317}" dt="2020-11-24T09:14:29.765" v="1350"/>
        <pc:sldMkLst>
          <pc:docMk/>
          <pc:sldMk cId="3783629730" sldId="282"/>
        </pc:sldMkLst>
        <pc:spChg chg="mod">
          <ac:chgData name="Henrik Løvik Njølstad" userId="778659e2-5eca-412f-ba00-4d07a820fe1f" providerId="ADAL" clId="{CC2E105E-BB4D-42C2-B1F2-7BEBE9E9C317}" dt="2020-11-19T14:24:53.346" v="871"/>
          <ac:spMkLst>
            <pc:docMk/>
            <pc:sldMk cId="3783629730" sldId="282"/>
            <ac:spMk id="2" creationId="{C3E6477F-AED9-484F-9621-C53F564119B4}"/>
          </ac:spMkLst>
        </pc:spChg>
        <pc:spChg chg="mod">
          <ac:chgData name="Henrik Løvik Njølstad" userId="778659e2-5eca-412f-ba00-4d07a820fe1f" providerId="ADAL" clId="{CC2E105E-BB4D-42C2-B1F2-7BEBE9E9C317}" dt="2020-11-19T14:25:43.978" v="885" actId="5793"/>
          <ac:spMkLst>
            <pc:docMk/>
            <pc:sldMk cId="3783629730" sldId="282"/>
            <ac:spMk id="3" creationId="{18166937-65B3-4DC8-BB43-63584E0D60E0}"/>
          </ac:spMkLst>
        </pc:spChg>
      </pc:sldChg>
      <pc:sldChg chg="modSp add mod">
        <pc:chgData name="Henrik Løvik Njølstad" userId="778659e2-5eca-412f-ba00-4d07a820fe1f" providerId="ADAL" clId="{CC2E105E-BB4D-42C2-B1F2-7BEBE9E9C317}" dt="2020-11-19T14:28:48.615" v="938" actId="20577"/>
        <pc:sldMkLst>
          <pc:docMk/>
          <pc:sldMk cId="699952175" sldId="283"/>
        </pc:sldMkLst>
        <pc:spChg chg="mod">
          <ac:chgData name="Henrik Løvik Njølstad" userId="778659e2-5eca-412f-ba00-4d07a820fe1f" providerId="ADAL" clId="{CC2E105E-BB4D-42C2-B1F2-7BEBE9E9C317}" dt="2020-11-19T14:28:48.615" v="938" actId="20577"/>
          <ac:spMkLst>
            <pc:docMk/>
            <pc:sldMk cId="699952175" sldId="283"/>
            <ac:spMk id="3" creationId="{18166937-65B3-4DC8-BB43-63584E0D60E0}"/>
          </ac:spMkLst>
        </pc:spChg>
      </pc:sldChg>
      <pc:sldChg chg="addSp modSp add del mod">
        <pc:chgData name="Henrik Løvik Njølstad" userId="778659e2-5eca-412f-ba00-4d07a820fe1f" providerId="ADAL" clId="{CC2E105E-BB4D-42C2-B1F2-7BEBE9E9C317}" dt="2020-11-25T09:36:24.804" v="1569" actId="47"/>
        <pc:sldMkLst>
          <pc:docMk/>
          <pc:sldMk cId="1175986555" sldId="284"/>
        </pc:sldMkLst>
        <pc:spChg chg="mod">
          <ac:chgData name="Henrik Løvik Njølstad" userId="778659e2-5eca-412f-ba00-4d07a820fe1f" providerId="ADAL" clId="{CC2E105E-BB4D-42C2-B1F2-7BEBE9E9C317}" dt="2020-11-24T09:45:32.481" v="1541" actId="20577"/>
          <ac:spMkLst>
            <pc:docMk/>
            <pc:sldMk cId="1175986555" sldId="284"/>
            <ac:spMk id="2" creationId="{C3E6477F-AED9-484F-9621-C53F564119B4}"/>
          </ac:spMkLst>
        </pc:spChg>
        <pc:spChg chg="mod">
          <ac:chgData name="Henrik Løvik Njølstad" userId="778659e2-5eca-412f-ba00-4d07a820fe1f" providerId="ADAL" clId="{CC2E105E-BB4D-42C2-B1F2-7BEBE9E9C317}" dt="2020-11-24T09:31:06.671" v="1469" actId="20577"/>
          <ac:spMkLst>
            <pc:docMk/>
            <pc:sldMk cId="1175986555" sldId="284"/>
            <ac:spMk id="3" creationId="{18166937-65B3-4DC8-BB43-63584E0D60E0}"/>
          </ac:spMkLst>
        </pc:spChg>
        <pc:picChg chg="add mod">
          <ac:chgData name="Henrik Løvik Njølstad" userId="778659e2-5eca-412f-ba00-4d07a820fe1f" providerId="ADAL" clId="{CC2E105E-BB4D-42C2-B1F2-7BEBE9E9C317}" dt="2020-11-24T09:45:42.783" v="1542"/>
          <ac:picMkLst>
            <pc:docMk/>
            <pc:sldMk cId="1175986555" sldId="284"/>
            <ac:picMk id="6" creationId="{7DDA2FC6-BD13-4600-8F6C-5CC3D71B9F3D}"/>
          </ac:picMkLst>
        </pc:picChg>
      </pc:sldChg>
      <pc:sldChg chg="modSp add mod">
        <pc:chgData name="Henrik Løvik Njølstad" userId="778659e2-5eca-412f-ba00-4d07a820fe1f" providerId="ADAL" clId="{CC2E105E-BB4D-42C2-B1F2-7BEBE9E9C317}" dt="2020-11-25T09:36:46.681" v="1578" actId="20577"/>
        <pc:sldMkLst>
          <pc:docMk/>
          <pc:sldMk cId="1856889016" sldId="285"/>
        </pc:sldMkLst>
        <pc:spChg chg="mod">
          <ac:chgData name="Henrik Løvik Njølstad" userId="778659e2-5eca-412f-ba00-4d07a820fe1f" providerId="ADAL" clId="{CC2E105E-BB4D-42C2-B1F2-7BEBE9E9C317}" dt="2020-11-25T09:36:46.681" v="1578" actId="20577"/>
          <ac:spMkLst>
            <pc:docMk/>
            <pc:sldMk cId="1856889016" sldId="285"/>
            <ac:spMk id="3" creationId="{18166937-65B3-4DC8-BB43-63584E0D60E0}"/>
          </ac:spMkLst>
        </pc:spChg>
      </pc:sldChg>
      <pc:sldChg chg="addSp modSp add del mod">
        <pc:chgData name="Henrik Løvik Njølstad" userId="778659e2-5eca-412f-ba00-4d07a820fe1f" providerId="ADAL" clId="{CC2E105E-BB4D-42C2-B1F2-7BEBE9E9C317}" dt="2020-11-25T09:37:15.882" v="1579" actId="47"/>
        <pc:sldMkLst>
          <pc:docMk/>
          <pc:sldMk cId="59968565" sldId="286"/>
        </pc:sldMkLst>
        <pc:spChg chg="mod">
          <ac:chgData name="Henrik Løvik Njølstad" userId="778659e2-5eca-412f-ba00-4d07a820fe1f" providerId="ADAL" clId="{CC2E105E-BB4D-42C2-B1F2-7BEBE9E9C317}" dt="2020-11-24T09:43:38.057" v="1539" actId="20577"/>
          <ac:spMkLst>
            <pc:docMk/>
            <pc:sldMk cId="59968565" sldId="286"/>
            <ac:spMk id="2" creationId="{C3E6477F-AED9-484F-9621-C53F564119B4}"/>
          </ac:spMkLst>
        </pc:spChg>
        <pc:spChg chg="mod">
          <ac:chgData name="Henrik Løvik Njølstad" userId="778659e2-5eca-412f-ba00-4d07a820fe1f" providerId="ADAL" clId="{CC2E105E-BB4D-42C2-B1F2-7BEBE9E9C317}" dt="2020-11-24T09:43:24.310" v="1537" actId="207"/>
          <ac:spMkLst>
            <pc:docMk/>
            <pc:sldMk cId="59968565" sldId="286"/>
            <ac:spMk id="3" creationId="{18166937-65B3-4DC8-BB43-63584E0D60E0}"/>
          </ac:spMkLst>
        </pc:spChg>
        <pc:picChg chg="add mod">
          <ac:chgData name="Henrik Løvik Njølstad" userId="778659e2-5eca-412f-ba00-4d07a820fe1f" providerId="ADAL" clId="{CC2E105E-BB4D-42C2-B1F2-7BEBE9E9C317}" dt="2020-11-23T14:47:36.437" v="1148" actId="1076"/>
          <ac:picMkLst>
            <pc:docMk/>
            <pc:sldMk cId="59968565" sldId="286"/>
            <ac:picMk id="2050" creationId="{497BAC9D-3202-437C-B12B-E3164F1AB1E7}"/>
          </ac:picMkLst>
        </pc:picChg>
      </pc:sldChg>
      <pc:sldChg chg="modSp add del mod">
        <pc:chgData name="Henrik Løvik Njølstad" userId="778659e2-5eca-412f-ba00-4d07a820fe1f" providerId="ADAL" clId="{CC2E105E-BB4D-42C2-B1F2-7BEBE9E9C317}" dt="2020-11-24T09:41:42.734" v="1506" actId="47"/>
        <pc:sldMkLst>
          <pc:docMk/>
          <pc:sldMk cId="3470671077" sldId="287"/>
        </pc:sldMkLst>
        <pc:spChg chg="mod">
          <ac:chgData name="Henrik Løvik Njølstad" userId="778659e2-5eca-412f-ba00-4d07a820fe1f" providerId="ADAL" clId="{CC2E105E-BB4D-42C2-B1F2-7BEBE9E9C317}" dt="2020-11-23T14:51:16.617" v="1269" actId="6549"/>
          <ac:spMkLst>
            <pc:docMk/>
            <pc:sldMk cId="3470671077" sldId="287"/>
            <ac:spMk id="3" creationId="{18166937-65B3-4DC8-BB43-63584E0D60E0}"/>
          </ac:spMkLst>
        </pc:spChg>
      </pc:sldChg>
      <pc:sldChg chg="modSp add del mod">
        <pc:chgData name="Henrik Løvik Njølstad" userId="778659e2-5eca-412f-ba00-4d07a820fe1f" providerId="ADAL" clId="{CC2E105E-BB4D-42C2-B1F2-7BEBE9E9C317}" dt="2020-11-24T09:41:41.975" v="1505" actId="47"/>
        <pc:sldMkLst>
          <pc:docMk/>
          <pc:sldMk cId="3513622728" sldId="288"/>
        </pc:sldMkLst>
        <pc:spChg chg="mod">
          <ac:chgData name="Henrik Løvik Njølstad" userId="778659e2-5eca-412f-ba00-4d07a820fe1f" providerId="ADAL" clId="{CC2E105E-BB4D-42C2-B1F2-7BEBE9E9C317}" dt="2020-11-23T14:49:31.482" v="1225" actId="20577"/>
          <ac:spMkLst>
            <pc:docMk/>
            <pc:sldMk cId="3513622728" sldId="288"/>
            <ac:spMk id="3" creationId="{18166937-65B3-4DC8-BB43-63584E0D60E0}"/>
          </ac:spMkLst>
        </pc:spChg>
      </pc:sldChg>
      <pc:sldChg chg="add del">
        <pc:chgData name="Henrik Løvik Njølstad" userId="778659e2-5eca-412f-ba00-4d07a820fe1f" providerId="ADAL" clId="{CC2E105E-BB4D-42C2-B1F2-7BEBE9E9C317}" dt="2020-11-24T09:41:41.191" v="1504" actId="47"/>
        <pc:sldMkLst>
          <pc:docMk/>
          <pc:sldMk cId="436915314" sldId="289"/>
        </pc:sldMkLst>
      </pc:sldChg>
      <pc:sldChg chg="add del">
        <pc:chgData name="Henrik Løvik Njølstad" userId="778659e2-5eca-412f-ba00-4d07a820fe1f" providerId="ADAL" clId="{CC2E105E-BB4D-42C2-B1F2-7BEBE9E9C317}" dt="2020-11-23T14:49:50.962" v="1228" actId="47"/>
        <pc:sldMkLst>
          <pc:docMk/>
          <pc:sldMk cId="680791875" sldId="290"/>
        </pc:sldMkLst>
      </pc:sldChg>
      <pc:sldChg chg="modSp add del mod">
        <pc:chgData name="Henrik Løvik Njølstad" userId="778659e2-5eca-412f-ba00-4d07a820fe1f" providerId="ADAL" clId="{CC2E105E-BB4D-42C2-B1F2-7BEBE9E9C317}" dt="2020-11-24T09:41:44.654" v="1509" actId="47"/>
        <pc:sldMkLst>
          <pc:docMk/>
          <pc:sldMk cId="1040056657" sldId="291"/>
        </pc:sldMkLst>
        <pc:spChg chg="mod">
          <ac:chgData name="Henrik Løvik Njølstad" userId="778659e2-5eca-412f-ba00-4d07a820fe1f" providerId="ADAL" clId="{CC2E105E-BB4D-42C2-B1F2-7BEBE9E9C317}" dt="2020-11-23T14:50:27.722" v="1258" actId="20577"/>
          <ac:spMkLst>
            <pc:docMk/>
            <pc:sldMk cId="1040056657" sldId="291"/>
            <ac:spMk id="3" creationId="{18166937-65B3-4DC8-BB43-63584E0D60E0}"/>
          </ac:spMkLst>
        </pc:spChg>
      </pc:sldChg>
      <pc:sldChg chg="add del">
        <pc:chgData name="Henrik Løvik Njølstad" userId="778659e2-5eca-412f-ba00-4d07a820fe1f" providerId="ADAL" clId="{CC2E105E-BB4D-42C2-B1F2-7BEBE9E9C317}" dt="2020-11-23T14:50:28.643" v="1260"/>
        <pc:sldMkLst>
          <pc:docMk/>
          <pc:sldMk cId="1219285030" sldId="292"/>
        </pc:sldMkLst>
      </pc:sldChg>
      <pc:sldChg chg="modSp add del mod">
        <pc:chgData name="Henrik Løvik Njølstad" userId="778659e2-5eca-412f-ba00-4d07a820fe1f" providerId="ADAL" clId="{CC2E105E-BB4D-42C2-B1F2-7BEBE9E9C317}" dt="2020-11-24T09:41:44.006" v="1508" actId="47"/>
        <pc:sldMkLst>
          <pc:docMk/>
          <pc:sldMk cId="3374629622" sldId="292"/>
        </pc:sldMkLst>
        <pc:spChg chg="mod">
          <ac:chgData name="Henrik Løvik Njølstad" userId="778659e2-5eca-412f-ba00-4d07a820fe1f" providerId="ADAL" clId="{CC2E105E-BB4D-42C2-B1F2-7BEBE9E9C317}" dt="2020-11-23T14:50:42.127" v="1262"/>
          <ac:spMkLst>
            <pc:docMk/>
            <pc:sldMk cId="3374629622" sldId="292"/>
            <ac:spMk id="3" creationId="{18166937-65B3-4DC8-BB43-63584E0D60E0}"/>
          </ac:spMkLst>
        </pc:spChg>
      </pc:sldChg>
      <pc:sldChg chg="add del">
        <pc:chgData name="Henrik Løvik Njølstad" userId="778659e2-5eca-412f-ba00-4d07a820fe1f" providerId="ADAL" clId="{CC2E105E-BB4D-42C2-B1F2-7BEBE9E9C317}" dt="2020-11-23T14:50:02.935" v="1232" actId="47"/>
        <pc:sldMkLst>
          <pc:docMk/>
          <pc:sldMk cId="3755456630" sldId="292"/>
        </pc:sldMkLst>
      </pc:sldChg>
      <pc:sldChg chg="modSp add del mod">
        <pc:chgData name="Henrik Løvik Njølstad" userId="778659e2-5eca-412f-ba00-4d07a820fe1f" providerId="ADAL" clId="{CC2E105E-BB4D-42C2-B1F2-7BEBE9E9C317}" dt="2020-11-24T09:41:43.414" v="1507" actId="47"/>
        <pc:sldMkLst>
          <pc:docMk/>
          <pc:sldMk cId="2355140278" sldId="293"/>
        </pc:sldMkLst>
        <pc:spChg chg="mod">
          <ac:chgData name="Henrik Løvik Njølstad" userId="778659e2-5eca-412f-ba00-4d07a820fe1f" providerId="ADAL" clId="{CC2E105E-BB4D-42C2-B1F2-7BEBE9E9C317}" dt="2020-11-23T14:51:49.978" v="1285" actId="20577"/>
          <ac:spMkLst>
            <pc:docMk/>
            <pc:sldMk cId="2355140278" sldId="293"/>
            <ac:spMk id="3" creationId="{18166937-65B3-4DC8-BB43-63584E0D60E0}"/>
          </ac:spMkLst>
        </pc:spChg>
      </pc:sldChg>
      <pc:sldChg chg="delSp modSp add mod modAnim">
        <pc:chgData name="Henrik Løvik Njølstad" userId="778659e2-5eca-412f-ba00-4d07a820fe1f" providerId="ADAL" clId="{CC2E105E-BB4D-42C2-B1F2-7BEBE9E9C317}" dt="2020-11-24T09:10:08.892" v="1336"/>
        <pc:sldMkLst>
          <pc:docMk/>
          <pc:sldMk cId="3780945416" sldId="294"/>
        </pc:sldMkLst>
        <pc:spChg chg="ord">
          <ac:chgData name="Henrik Løvik Njølstad" userId="778659e2-5eca-412f-ba00-4d07a820fe1f" providerId="ADAL" clId="{CC2E105E-BB4D-42C2-B1F2-7BEBE9E9C317}" dt="2020-11-24T09:08:13.485" v="1329" actId="166"/>
          <ac:spMkLst>
            <pc:docMk/>
            <pc:sldMk cId="3780945416" sldId="294"/>
            <ac:spMk id="2" creationId="{C3E6477F-AED9-484F-9621-C53F564119B4}"/>
          </ac:spMkLst>
        </pc:spChg>
        <pc:spChg chg="ord">
          <ac:chgData name="Henrik Løvik Njølstad" userId="778659e2-5eca-412f-ba00-4d07a820fe1f" providerId="ADAL" clId="{CC2E105E-BB4D-42C2-B1F2-7BEBE9E9C317}" dt="2020-11-24T09:09:39.039" v="1335" actId="166"/>
          <ac:spMkLst>
            <pc:docMk/>
            <pc:sldMk cId="3780945416" sldId="294"/>
            <ac:spMk id="5" creationId="{767B00C4-1DF5-40AA-B029-F4C3630E7C6A}"/>
          </ac:spMkLst>
        </pc:spChg>
        <pc:picChg chg="del">
          <ac:chgData name="Henrik Løvik Njølstad" userId="778659e2-5eca-412f-ba00-4d07a820fe1f" providerId="ADAL" clId="{CC2E105E-BB4D-42C2-B1F2-7BEBE9E9C317}" dt="2020-11-24T09:07:47.466" v="1327" actId="478"/>
          <ac:picMkLst>
            <pc:docMk/>
            <pc:sldMk cId="3780945416" sldId="294"/>
            <ac:picMk id="4" creationId="{27364815-0529-4467-A4E0-9A0BBE96B931}"/>
          </ac:picMkLst>
        </pc:picChg>
        <pc:picChg chg="mod">
          <ac:chgData name="Henrik Løvik Njølstad" userId="778659e2-5eca-412f-ba00-4d07a820fe1f" providerId="ADAL" clId="{CC2E105E-BB4D-42C2-B1F2-7BEBE9E9C317}" dt="2020-11-24T09:08:43.417" v="1334"/>
          <ac:picMkLst>
            <pc:docMk/>
            <pc:sldMk cId="3780945416" sldId="294"/>
            <ac:picMk id="1028" creationId="{37BA4304-C955-4AE7-82DB-9AD066C9CEE4}"/>
          </ac:picMkLst>
        </pc:picChg>
        <pc:picChg chg="mod">
          <ac:chgData name="Henrik Løvik Njølstad" userId="778659e2-5eca-412f-ba00-4d07a820fe1f" providerId="ADAL" clId="{CC2E105E-BB4D-42C2-B1F2-7BEBE9E9C317}" dt="2020-11-24T09:08:33.620" v="1333" actId="1076"/>
          <ac:picMkLst>
            <pc:docMk/>
            <pc:sldMk cId="3780945416" sldId="294"/>
            <ac:picMk id="1030" creationId="{E6AACAFB-24DA-4B3A-8C40-DC7B1A4E00E8}"/>
          </ac:picMkLst>
        </pc:picChg>
      </pc:sldChg>
      <pc:sldChg chg="addSp delSp modSp add mod ord modAnim">
        <pc:chgData name="Henrik Løvik Njølstad" userId="778659e2-5eca-412f-ba00-4d07a820fe1f" providerId="ADAL" clId="{CC2E105E-BB4D-42C2-B1F2-7BEBE9E9C317}" dt="2020-11-25T09:35:37.341" v="1567"/>
        <pc:sldMkLst>
          <pc:docMk/>
          <pc:sldMk cId="117971214" sldId="295"/>
        </pc:sldMkLst>
        <pc:spChg chg="mod">
          <ac:chgData name="Henrik Løvik Njølstad" userId="778659e2-5eca-412f-ba00-4d07a820fe1f" providerId="ADAL" clId="{CC2E105E-BB4D-42C2-B1F2-7BEBE9E9C317}" dt="2020-11-24T09:30:33.061" v="1466" actId="207"/>
          <ac:spMkLst>
            <pc:docMk/>
            <pc:sldMk cId="117971214" sldId="295"/>
            <ac:spMk id="3" creationId="{18166937-65B3-4DC8-BB43-63584E0D60E0}"/>
          </ac:spMkLst>
        </pc:spChg>
        <pc:spChg chg="add mod">
          <ac:chgData name="Henrik Løvik Njølstad" userId="778659e2-5eca-412f-ba00-4d07a820fe1f" providerId="ADAL" clId="{CC2E105E-BB4D-42C2-B1F2-7BEBE9E9C317}" dt="2020-11-24T09:22:56.848" v="1426" actId="1076"/>
          <ac:spMkLst>
            <pc:docMk/>
            <pc:sldMk cId="117971214" sldId="295"/>
            <ac:spMk id="4" creationId="{F0A41587-12DD-44D4-A804-23E42C3E2AE8}"/>
          </ac:spMkLst>
        </pc:spChg>
        <pc:spChg chg="add del mod">
          <ac:chgData name="Henrik Løvik Njølstad" userId="778659e2-5eca-412f-ba00-4d07a820fe1f" providerId="ADAL" clId="{CC2E105E-BB4D-42C2-B1F2-7BEBE9E9C317}" dt="2020-11-24T09:30:35.992" v="1467" actId="14100"/>
          <ac:spMkLst>
            <pc:docMk/>
            <pc:sldMk cId="117971214" sldId="295"/>
            <ac:spMk id="6" creationId="{824C87E9-B5D1-4B37-A12E-5CBD07C5AC6E}"/>
          </ac:spMkLst>
        </pc:spChg>
        <pc:picChg chg="add mod">
          <ac:chgData name="Henrik Løvik Njølstad" userId="778659e2-5eca-412f-ba00-4d07a820fe1f" providerId="ADAL" clId="{CC2E105E-BB4D-42C2-B1F2-7BEBE9E9C317}" dt="2020-11-25T09:35:15.033" v="1565" actId="732"/>
          <ac:picMkLst>
            <pc:docMk/>
            <pc:sldMk cId="117971214" sldId="295"/>
            <ac:picMk id="7" creationId="{C9592D5A-9DD5-43DA-AED5-B51C3E080197}"/>
          </ac:picMkLst>
        </pc:picChg>
      </pc:sldChg>
      <pc:sldChg chg="modSp add mod">
        <pc:chgData name="Henrik Løvik Njølstad" userId="778659e2-5eca-412f-ba00-4d07a820fe1f" providerId="ADAL" clId="{CC2E105E-BB4D-42C2-B1F2-7BEBE9E9C317}" dt="2020-11-24T09:33:07.157" v="1495" actId="207"/>
        <pc:sldMkLst>
          <pc:docMk/>
          <pc:sldMk cId="388221404" sldId="296"/>
        </pc:sldMkLst>
        <pc:spChg chg="mod">
          <ac:chgData name="Henrik Løvik Njølstad" userId="778659e2-5eca-412f-ba00-4d07a820fe1f" providerId="ADAL" clId="{CC2E105E-BB4D-42C2-B1F2-7BEBE9E9C317}" dt="2020-11-24T09:33:07.157" v="1495" actId="207"/>
          <ac:spMkLst>
            <pc:docMk/>
            <pc:sldMk cId="388221404" sldId="296"/>
            <ac:spMk id="3" creationId="{18166937-65B3-4DC8-BB43-63584E0D60E0}"/>
          </ac:spMkLst>
        </pc:spChg>
      </pc:sldChg>
      <pc:sldChg chg="modSp add mod">
        <pc:chgData name="Henrik Løvik Njølstad" userId="778659e2-5eca-412f-ba00-4d07a820fe1f" providerId="ADAL" clId="{CC2E105E-BB4D-42C2-B1F2-7BEBE9E9C317}" dt="2020-11-24T09:34:19.935" v="1503" actId="20577"/>
        <pc:sldMkLst>
          <pc:docMk/>
          <pc:sldMk cId="2287785116" sldId="297"/>
        </pc:sldMkLst>
        <pc:spChg chg="mod">
          <ac:chgData name="Henrik Løvik Njølstad" userId="778659e2-5eca-412f-ba00-4d07a820fe1f" providerId="ADAL" clId="{CC2E105E-BB4D-42C2-B1F2-7BEBE9E9C317}" dt="2020-11-24T09:34:19.935" v="1503" actId="20577"/>
          <ac:spMkLst>
            <pc:docMk/>
            <pc:sldMk cId="2287785116" sldId="297"/>
            <ac:spMk id="3" creationId="{18166937-65B3-4DC8-BB43-63584E0D60E0}"/>
          </ac:spMkLst>
        </pc:spChg>
      </pc:sldChg>
      <pc:sldChg chg="modSp add mod">
        <pc:chgData name="Henrik Løvik Njølstad" userId="778659e2-5eca-412f-ba00-4d07a820fe1f" providerId="ADAL" clId="{CC2E105E-BB4D-42C2-B1F2-7BEBE9E9C317}" dt="2020-11-24T09:42:13.959" v="1522" actId="20577"/>
        <pc:sldMkLst>
          <pc:docMk/>
          <pc:sldMk cId="4265240899" sldId="298"/>
        </pc:sldMkLst>
        <pc:spChg chg="mod">
          <ac:chgData name="Henrik Løvik Njølstad" userId="778659e2-5eca-412f-ba00-4d07a820fe1f" providerId="ADAL" clId="{CC2E105E-BB4D-42C2-B1F2-7BEBE9E9C317}" dt="2020-11-24T09:42:13.959" v="1522" actId="20577"/>
          <ac:spMkLst>
            <pc:docMk/>
            <pc:sldMk cId="4265240899" sldId="298"/>
            <ac:spMk id="3" creationId="{18166937-65B3-4DC8-BB43-63584E0D60E0}"/>
          </ac:spMkLst>
        </pc:spChg>
      </pc:sldChg>
      <pc:sldChg chg="add">
        <pc:chgData name="Henrik Løvik Njølstad" userId="778659e2-5eca-412f-ba00-4d07a820fe1f" providerId="ADAL" clId="{CC2E105E-BB4D-42C2-B1F2-7BEBE9E9C317}" dt="2020-11-24T09:42:01.653" v="1510"/>
        <pc:sldMkLst>
          <pc:docMk/>
          <pc:sldMk cId="173324159" sldId="299"/>
        </pc:sldMkLst>
      </pc:sldChg>
      <pc:sldChg chg="delSp modSp add mod ord">
        <pc:chgData name="Henrik Løvik Njølstad" userId="778659e2-5eca-412f-ba00-4d07a820fe1f" providerId="ADAL" clId="{CC2E105E-BB4D-42C2-B1F2-7BEBE9E9C317}" dt="2020-11-24T09:50:58.011" v="1555" actId="1076"/>
        <pc:sldMkLst>
          <pc:docMk/>
          <pc:sldMk cId="1412072464" sldId="300"/>
        </pc:sldMkLst>
        <pc:spChg chg="del mod">
          <ac:chgData name="Henrik Løvik Njølstad" userId="778659e2-5eca-412f-ba00-4d07a820fe1f" providerId="ADAL" clId="{CC2E105E-BB4D-42C2-B1F2-7BEBE9E9C317}" dt="2020-11-24T09:46:33.233" v="1549" actId="478"/>
          <ac:spMkLst>
            <pc:docMk/>
            <pc:sldMk cId="1412072464" sldId="300"/>
            <ac:spMk id="2" creationId="{C3E6477F-AED9-484F-9621-C53F564119B4}"/>
          </ac:spMkLst>
        </pc:spChg>
        <pc:spChg chg="mod">
          <ac:chgData name="Henrik Løvik Njølstad" userId="778659e2-5eca-412f-ba00-4d07a820fe1f" providerId="ADAL" clId="{CC2E105E-BB4D-42C2-B1F2-7BEBE9E9C317}" dt="2020-11-24T09:46:28.914" v="1546" actId="20577"/>
          <ac:spMkLst>
            <pc:docMk/>
            <pc:sldMk cId="1412072464" sldId="300"/>
            <ac:spMk id="3" creationId="{18166937-65B3-4DC8-BB43-63584E0D60E0}"/>
          </ac:spMkLst>
        </pc:spChg>
        <pc:picChg chg="mod">
          <ac:chgData name="Henrik Løvik Njølstad" userId="778659e2-5eca-412f-ba00-4d07a820fe1f" providerId="ADAL" clId="{CC2E105E-BB4D-42C2-B1F2-7BEBE9E9C317}" dt="2020-11-24T09:50:58.011" v="1555" actId="1076"/>
          <ac:picMkLst>
            <pc:docMk/>
            <pc:sldMk cId="1412072464" sldId="300"/>
            <ac:picMk id="6" creationId="{7DDA2FC6-BD13-4600-8F6C-5CC3D71B9F3D}"/>
          </ac:picMkLst>
        </pc:picChg>
      </pc:sldChg>
      <pc:sldChg chg="modSp add mod">
        <pc:chgData name="Henrik Løvik Njølstad" userId="778659e2-5eca-412f-ba00-4d07a820fe1f" providerId="ADAL" clId="{CC2E105E-BB4D-42C2-B1F2-7BEBE9E9C317}" dt="2020-11-25T09:38:11.765" v="1629" actId="20577"/>
        <pc:sldMkLst>
          <pc:docMk/>
          <pc:sldMk cId="1527326233" sldId="301"/>
        </pc:sldMkLst>
        <pc:spChg chg="mod">
          <ac:chgData name="Henrik Løvik Njølstad" userId="778659e2-5eca-412f-ba00-4d07a820fe1f" providerId="ADAL" clId="{CC2E105E-BB4D-42C2-B1F2-7BEBE9E9C317}" dt="2020-11-25T09:38:11.765" v="1629" actId="20577"/>
          <ac:spMkLst>
            <pc:docMk/>
            <pc:sldMk cId="1527326233" sldId="301"/>
            <ac:spMk id="3" creationId="{18166937-65B3-4DC8-BB43-63584E0D60E0}"/>
          </ac:spMkLst>
        </pc:spChg>
      </pc:sldChg>
    </pc:docChg>
  </pc:docChgLst>
  <pc:docChgLst>
    <pc:chgData name="Henrik Løvik Njølstad" userId="778659e2-5eca-412f-ba00-4d07a820fe1f" providerId="ADAL" clId="{25FE1739-1FFC-4EA4-9985-8A24BF43D377}"/>
    <pc:docChg chg="undo redo custSel mod addSld delSld modSld modMainMaster">
      <pc:chgData name="Henrik Løvik Njølstad" userId="778659e2-5eca-412f-ba00-4d07a820fe1f" providerId="ADAL" clId="{25FE1739-1FFC-4EA4-9985-8A24BF43D377}" dt="2020-11-10T21:17:08.450" v="2148"/>
      <pc:docMkLst>
        <pc:docMk/>
      </pc:docMkLst>
      <pc:sldChg chg="addSp delSp modSp mod modClrScheme modAnim chgLayout">
        <pc:chgData name="Henrik Løvik Njølstad" userId="778659e2-5eca-412f-ba00-4d07a820fe1f" providerId="ADAL" clId="{25FE1739-1FFC-4EA4-9985-8A24BF43D377}" dt="2020-11-10T20:33:58.598" v="1986" actId="20577"/>
        <pc:sldMkLst>
          <pc:docMk/>
          <pc:sldMk cId="1064338250" sldId="257"/>
        </pc:sldMkLst>
        <pc:spChg chg="mod ord">
          <ac:chgData name="Henrik Løvik Njølstad" userId="778659e2-5eca-412f-ba00-4d07a820fe1f" providerId="ADAL" clId="{25FE1739-1FFC-4EA4-9985-8A24BF43D377}" dt="2020-11-10T20:33:51.549" v="1983" actId="14100"/>
          <ac:spMkLst>
            <pc:docMk/>
            <pc:sldMk cId="1064338250" sldId="257"/>
            <ac:spMk id="2" creationId="{5429EE08-D461-496F-87FE-6F7AEE6F7CBF}"/>
          </ac:spMkLst>
        </pc:spChg>
        <pc:spChg chg="add del mod">
          <ac:chgData name="Henrik Løvik Njølstad" userId="778659e2-5eca-412f-ba00-4d07a820fe1f" providerId="ADAL" clId="{25FE1739-1FFC-4EA4-9985-8A24BF43D377}" dt="2020-11-01T19:25:37.334" v="1914" actId="26606"/>
          <ac:spMkLst>
            <pc:docMk/>
            <pc:sldMk cId="1064338250" sldId="257"/>
            <ac:spMk id="3" creationId="{90D1C88A-08F8-4C46-BEE2-ABBDC9A94DC0}"/>
          </ac:spMkLst>
        </pc:spChg>
        <pc:spChg chg="add mod">
          <ac:chgData name="Henrik Løvik Njølstad" userId="778659e2-5eca-412f-ba00-4d07a820fe1f" providerId="ADAL" clId="{25FE1739-1FFC-4EA4-9985-8A24BF43D377}" dt="2020-11-10T20:32:57.489" v="1970" actId="14100"/>
          <ac:spMkLst>
            <pc:docMk/>
            <pc:sldMk cId="1064338250" sldId="257"/>
            <ac:spMk id="3" creationId="{AF6760FA-DB35-4AD0-9429-ABE5FD342513}"/>
          </ac:spMkLst>
        </pc:spChg>
        <pc:spChg chg="add del mod ord">
          <ac:chgData name="Henrik Løvik Njølstad" userId="778659e2-5eca-412f-ba00-4d07a820fe1f" providerId="ADAL" clId="{25FE1739-1FFC-4EA4-9985-8A24BF43D377}" dt="2020-11-01T19:26:41.975" v="1924" actId="700"/>
          <ac:spMkLst>
            <pc:docMk/>
            <pc:sldMk cId="1064338250" sldId="257"/>
            <ac:spMk id="4" creationId="{1E82D717-A5E7-403C-9DDA-05FCEFD67149}"/>
          </ac:spMkLst>
        </pc:spChg>
        <pc:spChg chg="add del mod ord">
          <ac:chgData name="Henrik Løvik Njølstad" userId="778659e2-5eca-412f-ba00-4d07a820fe1f" providerId="ADAL" clId="{25FE1739-1FFC-4EA4-9985-8A24BF43D377}" dt="2020-11-01T19:27:47.622" v="1943" actId="478"/>
          <ac:spMkLst>
            <pc:docMk/>
            <pc:sldMk cId="1064338250" sldId="257"/>
            <ac:spMk id="8" creationId="{5F87B1BE-931A-441F-9485-D15B1A988557}"/>
          </ac:spMkLst>
        </pc:spChg>
        <pc:spChg chg="add del mod">
          <ac:chgData name="Henrik Løvik Njølstad" userId="778659e2-5eca-412f-ba00-4d07a820fe1f" providerId="ADAL" clId="{25FE1739-1FFC-4EA4-9985-8A24BF43D377}" dt="2020-11-01T19:25:37.304" v="1913" actId="26606"/>
          <ac:spMkLst>
            <pc:docMk/>
            <pc:sldMk cId="1064338250" sldId="257"/>
            <ac:spMk id="9" creationId="{9404BF23-0128-4C34-875E-8A1049DA8C9A}"/>
          </ac:spMkLst>
        </pc:spChg>
        <pc:spChg chg="add del mod">
          <ac:chgData name="Henrik Løvik Njølstad" userId="778659e2-5eca-412f-ba00-4d07a820fe1f" providerId="ADAL" clId="{25FE1739-1FFC-4EA4-9985-8A24BF43D377}" dt="2020-11-01T19:27:44.664" v="1942"/>
          <ac:spMkLst>
            <pc:docMk/>
            <pc:sldMk cId="1064338250" sldId="257"/>
            <ac:spMk id="10" creationId="{5B45EF6A-08E4-4543-A469-2C2E38DE6B30}"/>
          </ac:spMkLst>
        </pc:spChg>
        <pc:spChg chg="add mod">
          <ac:chgData name="Henrik Løvik Njølstad" userId="778659e2-5eca-412f-ba00-4d07a820fe1f" providerId="ADAL" clId="{25FE1739-1FFC-4EA4-9985-8A24BF43D377}" dt="2020-11-10T20:32:45.769" v="1967" actId="14100"/>
          <ac:spMkLst>
            <pc:docMk/>
            <pc:sldMk cId="1064338250" sldId="257"/>
            <ac:spMk id="11" creationId="{90D1C88A-08F8-4C46-BEE2-ABBDC9A94DC0}"/>
          </ac:spMkLst>
        </pc:spChg>
        <pc:spChg chg="add mod">
          <ac:chgData name="Henrik Løvik Njølstad" userId="778659e2-5eca-412f-ba00-4d07a820fe1f" providerId="ADAL" clId="{25FE1739-1FFC-4EA4-9985-8A24BF43D377}" dt="2020-11-10T20:33:58.598" v="1986" actId="20577"/>
          <ac:spMkLst>
            <pc:docMk/>
            <pc:sldMk cId="1064338250" sldId="257"/>
            <ac:spMk id="12" creationId="{78DE6963-8E1F-4CBC-B8A4-6B221497FE41}"/>
          </ac:spMkLst>
        </pc:spChg>
        <pc:graphicFrameChg chg="add del">
          <ac:chgData name="Henrik Løvik Njølstad" userId="778659e2-5eca-412f-ba00-4d07a820fe1f" providerId="ADAL" clId="{25FE1739-1FFC-4EA4-9985-8A24BF43D377}" dt="2020-11-01T19:25:37.304" v="1913" actId="26606"/>
          <ac:graphicFrameMkLst>
            <pc:docMk/>
            <pc:sldMk cId="1064338250" sldId="257"/>
            <ac:graphicFrameMk id="5" creationId="{F120A1CE-A51E-49F3-A92D-DD7272457579}"/>
          </ac:graphicFrameMkLst>
        </pc:graphicFrameChg>
      </pc:sldChg>
      <pc:sldChg chg="addSp delSp modSp add del mod modAnim">
        <pc:chgData name="Henrik Løvik Njølstad" userId="778659e2-5eca-412f-ba00-4d07a820fe1f" providerId="ADAL" clId="{25FE1739-1FFC-4EA4-9985-8A24BF43D377}" dt="2020-11-01T19:13:14.622" v="1741" actId="47"/>
        <pc:sldMkLst>
          <pc:docMk/>
          <pc:sldMk cId="1851494247" sldId="259"/>
        </pc:sldMkLst>
        <pc:spChg chg="mod">
          <ac:chgData name="Henrik Løvik Njølstad" userId="778659e2-5eca-412f-ba00-4d07a820fe1f" providerId="ADAL" clId="{25FE1739-1FFC-4EA4-9985-8A24BF43D377}" dt="2020-11-01T19:12:47.973" v="1739" actId="20577"/>
          <ac:spMkLst>
            <pc:docMk/>
            <pc:sldMk cId="1851494247" sldId="259"/>
            <ac:spMk id="2" creationId="{42C3BD53-A9CD-4647-81DB-7A9C336BC0EC}"/>
          </ac:spMkLst>
        </pc:spChg>
        <pc:spChg chg="add del mod">
          <ac:chgData name="Henrik Løvik Njølstad" userId="778659e2-5eca-412f-ba00-4d07a820fe1f" providerId="ADAL" clId="{25FE1739-1FFC-4EA4-9985-8A24BF43D377}" dt="2020-11-01T18:37:17.714" v="723"/>
          <ac:spMkLst>
            <pc:docMk/>
            <pc:sldMk cId="1851494247" sldId="259"/>
            <ac:spMk id="3" creationId="{3B64DB8E-5F55-4BAD-9D6F-3B3BB65B069B}"/>
          </ac:spMkLst>
        </pc:spChg>
        <pc:spChg chg="add del">
          <ac:chgData name="Henrik Løvik Njølstad" userId="778659e2-5eca-412f-ba00-4d07a820fe1f" providerId="ADAL" clId="{25FE1739-1FFC-4EA4-9985-8A24BF43D377}" dt="2020-11-01T18:37:34.518" v="725" actId="22"/>
          <ac:spMkLst>
            <pc:docMk/>
            <pc:sldMk cId="1851494247" sldId="259"/>
            <ac:spMk id="5" creationId="{0C4B0FAB-3FCD-430C-9DB9-2E49D31025A3}"/>
          </ac:spMkLst>
        </pc:spChg>
      </pc:sldChg>
      <pc:sldChg chg="addSp delSp modSp mod modClrScheme modAnim chgLayout">
        <pc:chgData name="Henrik Løvik Njølstad" userId="778659e2-5eca-412f-ba00-4d07a820fe1f" providerId="ADAL" clId="{25FE1739-1FFC-4EA4-9985-8A24BF43D377}" dt="2020-11-01T19:26:54.825" v="1927" actId="1076"/>
        <pc:sldMkLst>
          <pc:docMk/>
          <pc:sldMk cId="689929228" sldId="260"/>
        </pc:sldMkLst>
        <pc:spChg chg="mod ord">
          <ac:chgData name="Henrik Løvik Njølstad" userId="778659e2-5eca-412f-ba00-4d07a820fe1f" providerId="ADAL" clId="{25FE1739-1FFC-4EA4-9985-8A24BF43D377}" dt="2020-11-01T19:26:45.982" v="1926" actId="700"/>
          <ac:spMkLst>
            <pc:docMk/>
            <pc:sldMk cId="689929228" sldId="260"/>
            <ac:spMk id="2" creationId="{C3E6477F-AED9-484F-9621-C53F564119B4}"/>
          </ac:spMkLst>
        </pc:spChg>
        <pc:spChg chg="mod ord">
          <ac:chgData name="Henrik Løvik Njølstad" userId="778659e2-5eca-412f-ba00-4d07a820fe1f" providerId="ADAL" clId="{25FE1739-1FFC-4EA4-9985-8A24BF43D377}" dt="2020-11-01T19:26:45.982" v="1926" actId="700"/>
          <ac:spMkLst>
            <pc:docMk/>
            <pc:sldMk cId="689929228" sldId="260"/>
            <ac:spMk id="3" creationId="{18166937-65B3-4DC8-BB43-63584E0D60E0}"/>
          </ac:spMkLst>
        </pc:spChg>
        <pc:spChg chg="add del mod">
          <ac:chgData name="Henrik Løvik Njølstad" userId="778659e2-5eca-412f-ba00-4d07a820fe1f" providerId="ADAL" clId="{25FE1739-1FFC-4EA4-9985-8A24BF43D377}" dt="2020-11-01T19:25:54.426" v="1916" actId="478"/>
          <ac:spMkLst>
            <pc:docMk/>
            <pc:sldMk cId="689929228" sldId="260"/>
            <ac:spMk id="8" creationId="{0BB54B17-0305-4E04-9A0B-AD4A2ABBCEFD}"/>
          </ac:spMkLst>
        </pc:spChg>
        <pc:spChg chg="add mod ord">
          <ac:chgData name="Henrik Løvik Njølstad" userId="778659e2-5eca-412f-ba00-4d07a820fe1f" providerId="ADAL" clId="{25FE1739-1FFC-4EA4-9985-8A24BF43D377}" dt="2020-11-01T19:26:54.825" v="1927" actId="1076"/>
          <ac:spMkLst>
            <pc:docMk/>
            <pc:sldMk cId="689929228" sldId="260"/>
            <ac:spMk id="10" creationId="{2691B748-1B48-4443-9DA5-07A203787565}"/>
          </ac:spMkLst>
        </pc:spChg>
      </pc:sldChg>
      <pc:sldChg chg="addSp modSp mod modClrScheme addAnim delAnim modAnim chgLayout">
        <pc:chgData name="Henrik Løvik Njølstad" userId="778659e2-5eca-412f-ba00-4d07a820fe1f" providerId="ADAL" clId="{25FE1739-1FFC-4EA4-9985-8A24BF43D377}" dt="2020-11-10T20:39:11.873" v="2029" actId="20577"/>
        <pc:sldMkLst>
          <pc:docMk/>
          <pc:sldMk cId="1022731256" sldId="261"/>
        </pc:sldMkLst>
        <pc:spChg chg="mod ord">
          <ac:chgData name="Henrik Løvik Njølstad" userId="778659e2-5eca-412f-ba00-4d07a820fe1f" providerId="ADAL" clId="{25FE1739-1FFC-4EA4-9985-8A24BF43D377}" dt="2020-11-10T20:39:11.873" v="2029" actId="20577"/>
          <ac:spMkLst>
            <pc:docMk/>
            <pc:sldMk cId="1022731256" sldId="261"/>
            <ac:spMk id="2" creationId="{C3E6477F-AED9-484F-9621-C53F564119B4}"/>
          </ac:spMkLst>
        </pc:spChg>
        <pc:spChg chg="mod ord">
          <ac:chgData name="Henrik Løvik Njølstad" userId="778659e2-5eca-412f-ba00-4d07a820fe1f" providerId="ADAL" clId="{25FE1739-1FFC-4EA4-9985-8A24BF43D377}" dt="2020-11-01T19:26:45.982" v="1926" actId="700"/>
          <ac:spMkLst>
            <pc:docMk/>
            <pc:sldMk cId="1022731256" sldId="261"/>
            <ac:spMk id="3" creationId="{18166937-65B3-4DC8-BB43-63584E0D60E0}"/>
          </ac:spMkLst>
        </pc:spChg>
        <pc:spChg chg="add mod">
          <ac:chgData name="Henrik Løvik Njølstad" userId="778659e2-5eca-412f-ba00-4d07a820fe1f" providerId="ADAL" clId="{25FE1739-1FFC-4EA4-9985-8A24BF43D377}" dt="2020-11-10T20:36:47.729" v="2008" actId="14100"/>
          <ac:spMkLst>
            <pc:docMk/>
            <pc:sldMk cId="1022731256" sldId="261"/>
            <ac:spMk id="5" creationId="{338F9123-111B-4E45-99B8-493FBC6B1A7D}"/>
          </ac:spMkLst>
        </pc:spChg>
        <pc:spChg chg="add mod">
          <ac:chgData name="Henrik Løvik Njølstad" userId="778659e2-5eca-412f-ba00-4d07a820fe1f" providerId="ADAL" clId="{25FE1739-1FFC-4EA4-9985-8A24BF43D377}" dt="2020-11-01T19:27:19.640" v="1929" actId="207"/>
          <ac:spMkLst>
            <pc:docMk/>
            <pc:sldMk cId="1022731256" sldId="261"/>
            <ac:spMk id="6" creationId="{DA8F40E6-3661-4044-AE69-7DF09522A652}"/>
          </ac:spMkLst>
        </pc:spChg>
      </pc:sldChg>
      <pc:sldChg chg="addSp delSp modSp add mod modClrScheme chgLayout">
        <pc:chgData name="Henrik Løvik Njølstad" userId="778659e2-5eca-412f-ba00-4d07a820fe1f" providerId="ADAL" clId="{25FE1739-1FFC-4EA4-9985-8A24BF43D377}" dt="2020-11-01T19:27:26.814" v="1931"/>
        <pc:sldMkLst>
          <pc:docMk/>
          <pc:sldMk cId="183550044" sldId="262"/>
        </pc:sldMkLst>
        <pc:spChg chg="mod ord">
          <ac:chgData name="Henrik Løvik Njølstad" userId="778659e2-5eca-412f-ba00-4d07a820fe1f" providerId="ADAL" clId="{25FE1739-1FFC-4EA4-9985-8A24BF43D377}" dt="2020-11-01T19:26:45.982" v="1926" actId="700"/>
          <ac:spMkLst>
            <pc:docMk/>
            <pc:sldMk cId="183550044" sldId="262"/>
            <ac:spMk id="2" creationId="{C3E6477F-AED9-484F-9621-C53F564119B4}"/>
          </ac:spMkLst>
        </pc:spChg>
        <pc:spChg chg="mod ord">
          <ac:chgData name="Henrik Løvik Njølstad" userId="778659e2-5eca-412f-ba00-4d07a820fe1f" providerId="ADAL" clId="{25FE1739-1FFC-4EA4-9985-8A24BF43D377}" dt="2020-11-01T19:26:45.982" v="1926" actId="700"/>
          <ac:spMkLst>
            <pc:docMk/>
            <pc:sldMk cId="183550044" sldId="262"/>
            <ac:spMk id="3" creationId="{18166937-65B3-4DC8-BB43-63584E0D60E0}"/>
          </ac:spMkLst>
        </pc:spChg>
        <pc:spChg chg="add del mod">
          <ac:chgData name="Henrik Løvik Njølstad" userId="778659e2-5eca-412f-ba00-4d07a820fe1f" providerId="ADAL" clId="{25FE1739-1FFC-4EA4-9985-8A24BF43D377}" dt="2020-11-01T18:39:10.747" v="755" actId="478"/>
          <ac:spMkLst>
            <pc:docMk/>
            <pc:sldMk cId="183550044" sldId="262"/>
            <ac:spMk id="5" creationId="{40EABF8E-E1B6-4772-979B-98A9838BB721}"/>
          </ac:spMkLst>
        </pc:spChg>
        <pc:spChg chg="add mod">
          <ac:chgData name="Henrik Løvik Njølstad" userId="778659e2-5eca-412f-ba00-4d07a820fe1f" providerId="ADAL" clId="{25FE1739-1FFC-4EA4-9985-8A24BF43D377}" dt="2020-11-01T19:27:26.814" v="1931"/>
          <ac:spMkLst>
            <pc:docMk/>
            <pc:sldMk cId="183550044" sldId="262"/>
            <ac:spMk id="6" creationId="{6CA5D7D5-B47A-4843-83CE-B9E8391978D9}"/>
          </ac:spMkLst>
        </pc:spChg>
      </pc:sldChg>
      <pc:sldChg chg="addSp modSp add mod modClrScheme chgLayout">
        <pc:chgData name="Henrik Løvik Njølstad" userId="778659e2-5eca-412f-ba00-4d07a820fe1f" providerId="ADAL" clId="{25FE1739-1FFC-4EA4-9985-8A24BF43D377}" dt="2020-11-10T20:43:48.272" v="2042" actId="255"/>
        <pc:sldMkLst>
          <pc:docMk/>
          <pc:sldMk cId="1168703115" sldId="263"/>
        </pc:sldMkLst>
        <pc:spChg chg="mod ord">
          <ac:chgData name="Henrik Løvik Njølstad" userId="778659e2-5eca-412f-ba00-4d07a820fe1f" providerId="ADAL" clId="{25FE1739-1FFC-4EA4-9985-8A24BF43D377}" dt="2020-11-01T19:26:45.982" v="1926" actId="700"/>
          <ac:spMkLst>
            <pc:docMk/>
            <pc:sldMk cId="1168703115" sldId="263"/>
            <ac:spMk id="2" creationId="{C3E6477F-AED9-484F-9621-C53F564119B4}"/>
          </ac:spMkLst>
        </pc:spChg>
        <pc:spChg chg="mod ord">
          <ac:chgData name="Henrik Løvik Njølstad" userId="778659e2-5eca-412f-ba00-4d07a820fe1f" providerId="ADAL" clId="{25FE1739-1FFC-4EA4-9985-8A24BF43D377}" dt="2020-11-10T20:43:48.272" v="2042" actId="255"/>
          <ac:spMkLst>
            <pc:docMk/>
            <pc:sldMk cId="1168703115" sldId="263"/>
            <ac:spMk id="3" creationId="{18166937-65B3-4DC8-BB43-63584E0D60E0}"/>
          </ac:spMkLst>
        </pc:spChg>
        <pc:spChg chg="add mod">
          <ac:chgData name="Henrik Løvik Njølstad" userId="778659e2-5eca-412f-ba00-4d07a820fe1f" providerId="ADAL" clId="{25FE1739-1FFC-4EA4-9985-8A24BF43D377}" dt="2020-11-01T19:27:28.575" v="1932"/>
          <ac:spMkLst>
            <pc:docMk/>
            <pc:sldMk cId="1168703115" sldId="263"/>
            <ac:spMk id="5" creationId="{D44DA1F1-BA14-4E83-AD27-0C0508B02969}"/>
          </ac:spMkLst>
        </pc:spChg>
      </pc:sldChg>
      <pc:sldChg chg="addSp modSp add mod modClrScheme chgLayout">
        <pc:chgData name="Henrik Løvik Njølstad" userId="778659e2-5eca-412f-ba00-4d07a820fe1f" providerId="ADAL" clId="{25FE1739-1FFC-4EA4-9985-8A24BF43D377}" dt="2020-11-10T20:44:06.698" v="2044" actId="255"/>
        <pc:sldMkLst>
          <pc:docMk/>
          <pc:sldMk cId="1669579861" sldId="264"/>
        </pc:sldMkLst>
        <pc:spChg chg="mod ord">
          <ac:chgData name="Henrik Løvik Njølstad" userId="778659e2-5eca-412f-ba00-4d07a820fe1f" providerId="ADAL" clId="{25FE1739-1FFC-4EA4-9985-8A24BF43D377}" dt="2020-11-01T19:26:45.982" v="1926" actId="700"/>
          <ac:spMkLst>
            <pc:docMk/>
            <pc:sldMk cId="1669579861" sldId="264"/>
            <ac:spMk id="2" creationId="{C3E6477F-AED9-484F-9621-C53F564119B4}"/>
          </ac:spMkLst>
        </pc:spChg>
        <pc:spChg chg="mod ord">
          <ac:chgData name="Henrik Løvik Njølstad" userId="778659e2-5eca-412f-ba00-4d07a820fe1f" providerId="ADAL" clId="{25FE1739-1FFC-4EA4-9985-8A24BF43D377}" dt="2020-11-10T20:44:06.698" v="2044" actId="255"/>
          <ac:spMkLst>
            <pc:docMk/>
            <pc:sldMk cId="1669579861" sldId="264"/>
            <ac:spMk id="3" creationId="{18166937-65B3-4DC8-BB43-63584E0D60E0}"/>
          </ac:spMkLst>
        </pc:spChg>
        <pc:spChg chg="add mod">
          <ac:chgData name="Henrik Løvik Njølstad" userId="778659e2-5eca-412f-ba00-4d07a820fe1f" providerId="ADAL" clId="{25FE1739-1FFC-4EA4-9985-8A24BF43D377}" dt="2020-11-01T19:27:30.948" v="1934"/>
          <ac:spMkLst>
            <pc:docMk/>
            <pc:sldMk cId="1669579861" sldId="264"/>
            <ac:spMk id="5" creationId="{10DBAB81-3814-4563-BED3-569BCE962398}"/>
          </ac:spMkLst>
        </pc:spChg>
      </pc:sldChg>
      <pc:sldChg chg="modSp add del mod">
        <pc:chgData name="Henrik Løvik Njølstad" userId="778659e2-5eca-412f-ba00-4d07a820fe1f" providerId="ADAL" clId="{25FE1739-1FFC-4EA4-9985-8A24BF43D377}" dt="2020-11-01T18:52:49.790" v="1325" actId="47"/>
        <pc:sldMkLst>
          <pc:docMk/>
          <pc:sldMk cId="3703443670" sldId="265"/>
        </pc:sldMkLst>
        <pc:spChg chg="mod">
          <ac:chgData name="Henrik Løvik Njølstad" userId="778659e2-5eca-412f-ba00-4d07a820fe1f" providerId="ADAL" clId="{25FE1739-1FFC-4EA4-9985-8A24BF43D377}" dt="2020-11-01T18:47:45.717" v="1145" actId="14"/>
          <ac:spMkLst>
            <pc:docMk/>
            <pc:sldMk cId="3703443670" sldId="265"/>
            <ac:spMk id="3" creationId="{18166937-65B3-4DC8-BB43-63584E0D60E0}"/>
          </ac:spMkLst>
        </pc:spChg>
      </pc:sldChg>
      <pc:sldChg chg="addSp modSp add mod modClrScheme chgLayout">
        <pc:chgData name="Henrik Løvik Njølstad" userId="778659e2-5eca-412f-ba00-4d07a820fe1f" providerId="ADAL" clId="{25FE1739-1FFC-4EA4-9985-8A24BF43D377}" dt="2020-11-10T20:45:45.404" v="2053" actId="20577"/>
        <pc:sldMkLst>
          <pc:docMk/>
          <pc:sldMk cId="3724844384" sldId="266"/>
        </pc:sldMkLst>
        <pc:spChg chg="mod ord">
          <ac:chgData name="Henrik Løvik Njølstad" userId="778659e2-5eca-412f-ba00-4d07a820fe1f" providerId="ADAL" clId="{25FE1739-1FFC-4EA4-9985-8A24BF43D377}" dt="2020-11-01T19:26:45.982" v="1926" actId="700"/>
          <ac:spMkLst>
            <pc:docMk/>
            <pc:sldMk cId="3724844384" sldId="266"/>
            <ac:spMk id="2" creationId="{C3E6477F-AED9-484F-9621-C53F564119B4}"/>
          </ac:spMkLst>
        </pc:spChg>
        <pc:spChg chg="mod ord">
          <ac:chgData name="Henrik Løvik Njølstad" userId="778659e2-5eca-412f-ba00-4d07a820fe1f" providerId="ADAL" clId="{25FE1739-1FFC-4EA4-9985-8A24BF43D377}" dt="2020-11-10T20:45:45.404" v="2053" actId="20577"/>
          <ac:spMkLst>
            <pc:docMk/>
            <pc:sldMk cId="3724844384" sldId="266"/>
            <ac:spMk id="3" creationId="{18166937-65B3-4DC8-BB43-63584E0D60E0}"/>
          </ac:spMkLst>
        </pc:spChg>
        <pc:spChg chg="add mod">
          <ac:chgData name="Henrik Løvik Njølstad" userId="778659e2-5eca-412f-ba00-4d07a820fe1f" providerId="ADAL" clId="{25FE1739-1FFC-4EA4-9985-8A24BF43D377}" dt="2020-11-01T19:27:33.746" v="1936"/>
          <ac:spMkLst>
            <pc:docMk/>
            <pc:sldMk cId="3724844384" sldId="266"/>
            <ac:spMk id="5" creationId="{EE53B70D-2F2D-41B8-92EC-E4B32AFF9E49}"/>
          </ac:spMkLst>
        </pc:spChg>
      </pc:sldChg>
      <pc:sldChg chg="addSp modSp add mod modClrScheme chgLayout">
        <pc:chgData name="Henrik Løvik Njølstad" userId="778659e2-5eca-412f-ba00-4d07a820fe1f" providerId="ADAL" clId="{25FE1739-1FFC-4EA4-9985-8A24BF43D377}" dt="2020-11-10T20:46:47.938" v="2063" actId="255"/>
        <pc:sldMkLst>
          <pc:docMk/>
          <pc:sldMk cId="107482372" sldId="267"/>
        </pc:sldMkLst>
        <pc:spChg chg="mod ord">
          <ac:chgData name="Henrik Løvik Njølstad" userId="778659e2-5eca-412f-ba00-4d07a820fe1f" providerId="ADAL" clId="{25FE1739-1FFC-4EA4-9985-8A24BF43D377}" dt="2020-11-01T19:26:45.982" v="1926" actId="700"/>
          <ac:spMkLst>
            <pc:docMk/>
            <pc:sldMk cId="107482372" sldId="267"/>
            <ac:spMk id="2" creationId="{C3E6477F-AED9-484F-9621-C53F564119B4}"/>
          </ac:spMkLst>
        </pc:spChg>
        <pc:spChg chg="mod ord">
          <ac:chgData name="Henrik Løvik Njølstad" userId="778659e2-5eca-412f-ba00-4d07a820fe1f" providerId="ADAL" clId="{25FE1739-1FFC-4EA4-9985-8A24BF43D377}" dt="2020-11-10T20:46:47.938" v="2063" actId="255"/>
          <ac:spMkLst>
            <pc:docMk/>
            <pc:sldMk cId="107482372" sldId="267"/>
            <ac:spMk id="3" creationId="{18166937-65B3-4DC8-BB43-63584E0D60E0}"/>
          </ac:spMkLst>
        </pc:spChg>
        <pc:spChg chg="add mod">
          <ac:chgData name="Henrik Løvik Njølstad" userId="778659e2-5eca-412f-ba00-4d07a820fe1f" providerId="ADAL" clId="{25FE1739-1FFC-4EA4-9985-8A24BF43D377}" dt="2020-11-01T19:27:36.837" v="1938"/>
          <ac:spMkLst>
            <pc:docMk/>
            <pc:sldMk cId="107482372" sldId="267"/>
            <ac:spMk id="5" creationId="{E361C35D-F854-46C4-B355-B2E289E9DC23}"/>
          </ac:spMkLst>
        </pc:spChg>
      </pc:sldChg>
      <pc:sldChg chg="addSp modSp add mod modClrScheme chgLayout">
        <pc:chgData name="Henrik Løvik Njølstad" userId="778659e2-5eca-412f-ba00-4d07a820fe1f" providerId="ADAL" clId="{25FE1739-1FFC-4EA4-9985-8A24BF43D377}" dt="2020-11-10T20:47:21.939" v="2066" actId="20577"/>
        <pc:sldMkLst>
          <pc:docMk/>
          <pc:sldMk cId="1391517458" sldId="268"/>
        </pc:sldMkLst>
        <pc:spChg chg="mod ord">
          <ac:chgData name="Henrik Løvik Njølstad" userId="778659e2-5eca-412f-ba00-4d07a820fe1f" providerId="ADAL" clId="{25FE1739-1FFC-4EA4-9985-8A24BF43D377}" dt="2020-11-01T19:26:45.982" v="1926" actId="700"/>
          <ac:spMkLst>
            <pc:docMk/>
            <pc:sldMk cId="1391517458" sldId="268"/>
            <ac:spMk id="2" creationId="{C3E6477F-AED9-484F-9621-C53F564119B4}"/>
          </ac:spMkLst>
        </pc:spChg>
        <pc:spChg chg="mod ord">
          <ac:chgData name="Henrik Løvik Njølstad" userId="778659e2-5eca-412f-ba00-4d07a820fe1f" providerId="ADAL" clId="{25FE1739-1FFC-4EA4-9985-8A24BF43D377}" dt="2020-11-10T20:47:21.939" v="2066" actId="20577"/>
          <ac:spMkLst>
            <pc:docMk/>
            <pc:sldMk cId="1391517458" sldId="268"/>
            <ac:spMk id="3" creationId="{18166937-65B3-4DC8-BB43-63584E0D60E0}"/>
          </ac:spMkLst>
        </pc:spChg>
        <pc:spChg chg="add mod">
          <ac:chgData name="Henrik Løvik Njølstad" userId="778659e2-5eca-412f-ba00-4d07a820fe1f" providerId="ADAL" clId="{25FE1739-1FFC-4EA4-9985-8A24BF43D377}" dt="2020-11-01T19:27:37.884" v="1939"/>
          <ac:spMkLst>
            <pc:docMk/>
            <pc:sldMk cId="1391517458" sldId="268"/>
            <ac:spMk id="5" creationId="{767B00C4-1DF5-40AA-B029-F4C3630E7C6A}"/>
          </ac:spMkLst>
        </pc:spChg>
      </pc:sldChg>
      <pc:sldChg chg="new del">
        <pc:chgData name="Henrik Løvik Njølstad" userId="778659e2-5eca-412f-ba00-4d07a820fe1f" providerId="ADAL" clId="{25FE1739-1FFC-4EA4-9985-8A24BF43D377}" dt="2020-11-01T19:18:58.268" v="1763" actId="47"/>
        <pc:sldMkLst>
          <pc:docMk/>
          <pc:sldMk cId="3801483169" sldId="269"/>
        </pc:sldMkLst>
      </pc:sldChg>
      <pc:sldChg chg="addSp modSp add mod modClrScheme chgLayout">
        <pc:chgData name="Henrik Løvik Njølstad" userId="778659e2-5eca-412f-ba00-4d07a820fe1f" providerId="ADAL" clId="{25FE1739-1FFC-4EA4-9985-8A24BF43D377}" dt="2020-11-01T19:27:38.813" v="1940"/>
        <pc:sldMkLst>
          <pc:docMk/>
          <pc:sldMk cId="2476041199" sldId="270"/>
        </pc:sldMkLst>
        <pc:spChg chg="mod ord">
          <ac:chgData name="Henrik Løvik Njølstad" userId="778659e2-5eca-412f-ba00-4d07a820fe1f" providerId="ADAL" clId="{25FE1739-1FFC-4EA4-9985-8A24BF43D377}" dt="2020-11-01T19:26:45.982" v="1926" actId="700"/>
          <ac:spMkLst>
            <pc:docMk/>
            <pc:sldMk cId="2476041199" sldId="270"/>
            <ac:spMk id="2" creationId="{C3E6477F-AED9-484F-9621-C53F564119B4}"/>
          </ac:spMkLst>
        </pc:spChg>
        <pc:spChg chg="mod ord">
          <ac:chgData name="Henrik Løvik Njølstad" userId="778659e2-5eca-412f-ba00-4d07a820fe1f" providerId="ADAL" clId="{25FE1739-1FFC-4EA4-9985-8A24BF43D377}" dt="2020-11-01T19:26:45.982" v="1926" actId="700"/>
          <ac:spMkLst>
            <pc:docMk/>
            <pc:sldMk cId="2476041199" sldId="270"/>
            <ac:spMk id="3" creationId="{18166937-65B3-4DC8-BB43-63584E0D60E0}"/>
          </ac:spMkLst>
        </pc:spChg>
        <pc:spChg chg="add mod">
          <ac:chgData name="Henrik Løvik Njølstad" userId="778659e2-5eca-412f-ba00-4d07a820fe1f" providerId="ADAL" clId="{25FE1739-1FFC-4EA4-9985-8A24BF43D377}" dt="2020-11-01T19:27:38.813" v="1940"/>
          <ac:spMkLst>
            <pc:docMk/>
            <pc:sldMk cId="2476041199" sldId="270"/>
            <ac:spMk id="5" creationId="{2D147248-02D2-4FB6-802E-640535C4B302}"/>
          </ac:spMkLst>
        </pc:spChg>
      </pc:sldChg>
      <pc:sldChg chg="addSp delSp modSp add mod modClrScheme chgLayout">
        <pc:chgData name="Henrik Løvik Njølstad" userId="778659e2-5eca-412f-ba00-4d07a820fe1f" providerId="ADAL" clId="{25FE1739-1FFC-4EA4-9985-8A24BF43D377}" dt="2020-11-10T20:52:50.424" v="2067" actId="478"/>
        <pc:sldMkLst>
          <pc:docMk/>
          <pc:sldMk cId="3516380177" sldId="271"/>
        </pc:sldMkLst>
        <pc:spChg chg="mod ord">
          <ac:chgData name="Henrik Løvik Njølstad" userId="778659e2-5eca-412f-ba00-4d07a820fe1f" providerId="ADAL" clId="{25FE1739-1FFC-4EA4-9985-8A24BF43D377}" dt="2020-11-01T19:26:45.982" v="1926" actId="700"/>
          <ac:spMkLst>
            <pc:docMk/>
            <pc:sldMk cId="3516380177" sldId="271"/>
            <ac:spMk id="2" creationId="{C3E6477F-AED9-484F-9621-C53F564119B4}"/>
          </ac:spMkLst>
        </pc:spChg>
        <pc:spChg chg="add del mod">
          <ac:chgData name="Henrik Løvik Njølstad" userId="778659e2-5eca-412f-ba00-4d07a820fe1f" providerId="ADAL" clId="{25FE1739-1FFC-4EA4-9985-8A24BF43D377}" dt="2020-11-10T20:52:50.424" v="2067" actId="478"/>
          <ac:spMkLst>
            <pc:docMk/>
            <pc:sldMk cId="3516380177" sldId="271"/>
            <ac:spMk id="3" creationId="{18166937-65B3-4DC8-BB43-63584E0D60E0}"/>
          </ac:spMkLst>
        </pc:spChg>
        <pc:spChg chg="add del mod ord">
          <ac:chgData name="Henrik Løvik Njølstad" userId="778659e2-5eca-412f-ba00-4d07a820fe1f" providerId="ADAL" clId="{25FE1739-1FFC-4EA4-9985-8A24BF43D377}" dt="2020-11-01T19:26:41.975" v="1924" actId="700"/>
          <ac:spMkLst>
            <pc:docMk/>
            <pc:sldMk cId="3516380177" sldId="271"/>
            <ac:spMk id="5" creationId="{20235948-8753-41AE-90F5-9B5CE330333D}"/>
          </ac:spMkLst>
        </pc:spChg>
        <pc:spChg chg="add mod">
          <ac:chgData name="Henrik Løvik Njølstad" userId="778659e2-5eca-412f-ba00-4d07a820fe1f" providerId="ADAL" clId="{25FE1739-1FFC-4EA4-9985-8A24BF43D377}" dt="2020-11-01T19:27:25.166" v="1930"/>
          <ac:spMkLst>
            <pc:docMk/>
            <pc:sldMk cId="3516380177" sldId="271"/>
            <ac:spMk id="6" creationId="{3BB08354-AA73-4489-9BD5-576264F4E158}"/>
          </ac:spMkLst>
        </pc:spChg>
      </pc:sldChg>
      <pc:sldChg chg="addSp modSp add mod modClrScheme chgLayout">
        <pc:chgData name="Henrik Løvik Njølstad" userId="778659e2-5eca-412f-ba00-4d07a820fe1f" providerId="ADAL" clId="{25FE1739-1FFC-4EA4-9985-8A24BF43D377}" dt="2020-11-10T20:44:21.325" v="2048" actId="20577"/>
        <pc:sldMkLst>
          <pc:docMk/>
          <pc:sldMk cId="3298582045" sldId="272"/>
        </pc:sldMkLst>
        <pc:spChg chg="mod ord">
          <ac:chgData name="Henrik Løvik Njølstad" userId="778659e2-5eca-412f-ba00-4d07a820fe1f" providerId="ADAL" clId="{25FE1739-1FFC-4EA4-9985-8A24BF43D377}" dt="2020-11-01T19:26:45.982" v="1926" actId="700"/>
          <ac:spMkLst>
            <pc:docMk/>
            <pc:sldMk cId="3298582045" sldId="272"/>
            <ac:spMk id="2" creationId="{C3E6477F-AED9-484F-9621-C53F564119B4}"/>
          </ac:spMkLst>
        </pc:spChg>
        <pc:spChg chg="mod ord">
          <ac:chgData name="Henrik Løvik Njølstad" userId="778659e2-5eca-412f-ba00-4d07a820fe1f" providerId="ADAL" clId="{25FE1739-1FFC-4EA4-9985-8A24BF43D377}" dt="2020-11-10T20:44:21.325" v="2048" actId="20577"/>
          <ac:spMkLst>
            <pc:docMk/>
            <pc:sldMk cId="3298582045" sldId="272"/>
            <ac:spMk id="3" creationId="{18166937-65B3-4DC8-BB43-63584E0D60E0}"/>
          </ac:spMkLst>
        </pc:spChg>
        <pc:spChg chg="add mod">
          <ac:chgData name="Henrik Løvik Njølstad" userId="778659e2-5eca-412f-ba00-4d07a820fe1f" providerId="ADAL" clId="{25FE1739-1FFC-4EA4-9985-8A24BF43D377}" dt="2020-11-01T19:27:29.463" v="1933"/>
          <ac:spMkLst>
            <pc:docMk/>
            <pc:sldMk cId="3298582045" sldId="272"/>
            <ac:spMk id="5" creationId="{2E7C6A29-4518-43FB-B616-698ECD5554EE}"/>
          </ac:spMkLst>
        </pc:spChg>
      </pc:sldChg>
      <pc:sldChg chg="addSp modSp add mod modClrScheme chgLayout">
        <pc:chgData name="Henrik Løvik Njølstad" userId="778659e2-5eca-412f-ba00-4d07a820fe1f" providerId="ADAL" clId="{25FE1739-1FFC-4EA4-9985-8A24BF43D377}" dt="2020-11-10T20:44:51.869" v="2050" actId="255"/>
        <pc:sldMkLst>
          <pc:docMk/>
          <pc:sldMk cId="1768192261" sldId="273"/>
        </pc:sldMkLst>
        <pc:spChg chg="mod ord">
          <ac:chgData name="Henrik Løvik Njølstad" userId="778659e2-5eca-412f-ba00-4d07a820fe1f" providerId="ADAL" clId="{25FE1739-1FFC-4EA4-9985-8A24BF43D377}" dt="2020-11-01T19:26:45.982" v="1926" actId="700"/>
          <ac:spMkLst>
            <pc:docMk/>
            <pc:sldMk cId="1768192261" sldId="273"/>
            <ac:spMk id="2" creationId="{C3E6477F-AED9-484F-9621-C53F564119B4}"/>
          </ac:spMkLst>
        </pc:spChg>
        <pc:spChg chg="mod ord">
          <ac:chgData name="Henrik Løvik Njølstad" userId="778659e2-5eca-412f-ba00-4d07a820fe1f" providerId="ADAL" clId="{25FE1739-1FFC-4EA4-9985-8A24BF43D377}" dt="2020-11-10T20:44:51.869" v="2050" actId="255"/>
          <ac:spMkLst>
            <pc:docMk/>
            <pc:sldMk cId="1768192261" sldId="273"/>
            <ac:spMk id="3" creationId="{18166937-65B3-4DC8-BB43-63584E0D60E0}"/>
          </ac:spMkLst>
        </pc:spChg>
        <pc:spChg chg="add mod">
          <ac:chgData name="Henrik Løvik Njølstad" userId="778659e2-5eca-412f-ba00-4d07a820fe1f" providerId="ADAL" clId="{25FE1739-1FFC-4EA4-9985-8A24BF43D377}" dt="2020-11-01T19:27:32.876" v="1935"/>
          <ac:spMkLst>
            <pc:docMk/>
            <pc:sldMk cId="1768192261" sldId="273"/>
            <ac:spMk id="5" creationId="{FAC8CAAC-AE7C-4431-8415-1EAE49B7BCFA}"/>
          </ac:spMkLst>
        </pc:spChg>
      </pc:sldChg>
      <pc:sldChg chg="addSp modSp add mod modClrScheme chgLayout">
        <pc:chgData name="Henrik Løvik Njølstad" userId="778659e2-5eca-412f-ba00-4d07a820fe1f" providerId="ADAL" clId="{25FE1739-1FFC-4EA4-9985-8A24BF43D377}" dt="2020-11-10T20:46:18.494" v="2059" actId="255"/>
        <pc:sldMkLst>
          <pc:docMk/>
          <pc:sldMk cId="573663063" sldId="274"/>
        </pc:sldMkLst>
        <pc:spChg chg="mod ord">
          <ac:chgData name="Henrik Løvik Njølstad" userId="778659e2-5eca-412f-ba00-4d07a820fe1f" providerId="ADAL" clId="{25FE1739-1FFC-4EA4-9985-8A24BF43D377}" dt="2020-11-01T19:26:45.982" v="1926" actId="700"/>
          <ac:spMkLst>
            <pc:docMk/>
            <pc:sldMk cId="573663063" sldId="274"/>
            <ac:spMk id="2" creationId="{C3E6477F-AED9-484F-9621-C53F564119B4}"/>
          </ac:spMkLst>
        </pc:spChg>
        <pc:spChg chg="mod ord">
          <ac:chgData name="Henrik Løvik Njølstad" userId="778659e2-5eca-412f-ba00-4d07a820fe1f" providerId="ADAL" clId="{25FE1739-1FFC-4EA4-9985-8A24BF43D377}" dt="2020-11-10T20:46:18.494" v="2059" actId="255"/>
          <ac:spMkLst>
            <pc:docMk/>
            <pc:sldMk cId="573663063" sldId="274"/>
            <ac:spMk id="3" creationId="{18166937-65B3-4DC8-BB43-63584E0D60E0}"/>
          </ac:spMkLst>
        </pc:spChg>
        <pc:spChg chg="add mod">
          <ac:chgData name="Henrik Løvik Njølstad" userId="778659e2-5eca-412f-ba00-4d07a820fe1f" providerId="ADAL" clId="{25FE1739-1FFC-4EA4-9985-8A24BF43D377}" dt="2020-11-01T19:27:35.223" v="1937"/>
          <ac:spMkLst>
            <pc:docMk/>
            <pc:sldMk cId="573663063" sldId="274"/>
            <ac:spMk id="5" creationId="{5F98C037-84E9-43BE-A243-02B50AEF9071}"/>
          </ac:spMkLst>
        </pc:spChg>
      </pc:sldChg>
      <pc:sldChg chg="modSp add mod">
        <pc:chgData name="Henrik Løvik Njølstad" userId="778659e2-5eca-412f-ba00-4d07a820fe1f" providerId="ADAL" clId="{25FE1739-1FFC-4EA4-9985-8A24BF43D377}" dt="2020-11-10T20:53:50.394" v="2112" actId="6549"/>
        <pc:sldMkLst>
          <pc:docMk/>
          <pc:sldMk cId="3769457134" sldId="275"/>
        </pc:sldMkLst>
        <pc:spChg chg="mod">
          <ac:chgData name="Henrik Løvik Njølstad" userId="778659e2-5eca-412f-ba00-4d07a820fe1f" providerId="ADAL" clId="{25FE1739-1FFC-4EA4-9985-8A24BF43D377}" dt="2020-11-10T20:53:50.394" v="2112" actId="6549"/>
          <ac:spMkLst>
            <pc:docMk/>
            <pc:sldMk cId="3769457134" sldId="275"/>
            <ac:spMk id="3" creationId="{18166937-65B3-4DC8-BB43-63584E0D60E0}"/>
          </ac:spMkLst>
        </pc:spChg>
      </pc:sldChg>
      <pc:sldChg chg="addSp delSp modSp new mod">
        <pc:chgData name="Henrik Løvik Njølstad" userId="778659e2-5eca-412f-ba00-4d07a820fe1f" providerId="ADAL" clId="{25FE1739-1FFC-4EA4-9985-8A24BF43D377}" dt="2020-11-10T21:17:08.450" v="2148"/>
        <pc:sldMkLst>
          <pc:docMk/>
          <pc:sldMk cId="93119560" sldId="276"/>
        </pc:sldMkLst>
        <pc:spChg chg="mod">
          <ac:chgData name="Henrik Løvik Njølstad" userId="778659e2-5eca-412f-ba00-4d07a820fe1f" providerId="ADAL" clId="{25FE1739-1FFC-4EA4-9985-8A24BF43D377}" dt="2020-11-10T21:13:52.988" v="2141" actId="20577"/>
          <ac:spMkLst>
            <pc:docMk/>
            <pc:sldMk cId="93119560" sldId="276"/>
            <ac:spMk id="2" creationId="{816A124A-532B-4492-8FE5-0B25E8DD1AA0}"/>
          </ac:spMkLst>
        </pc:spChg>
        <pc:spChg chg="del mod">
          <ac:chgData name="Henrik Løvik Njølstad" userId="778659e2-5eca-412f-ba00-4d07a820fe1f" providerId="ADAL" clId="{25FE1739-1FFC-4EA4-9985-8A24BF43D377}" dt="2020-11-10T21:14:27.033" v="2144"/>
          <ac:spMkLst>
            <pc:docMk/>
            <pc:sldMk cId="93119560" sldId="276"/>
            <ac:spMk id="3" creationId="{3EC3F2F8-2324-4994-A295-053637796D00}"/>
          </ac:spMkLst>
        </pc:spChg>
        <pc:picChg chg="add mod">
          <ac:chgData name="Henrik Løvik Njølstad" userId="778659e2-5eca-412f-ba00-4d07a820fe1f" providerId="ADAL" clId="{25FE1739-1FFC-4EA4-9985-8A24BF43D377}" dt="2020-11-10T21:17:08.450" v="2148"/>
          <ac:picMkLst>
            <pc:docMk/>
            <pc:sldMk cId="93119560" sldId="276"/>
            <ac:picMk id="1026" creationId="{4B4B2628-42BD-476D-8349-FCA1700EFAD7}"/>
          </ac:picMkLst>
        </pc:picChg>
      </pc:sldChg>
      <pc:sldMasterChg chg="setBg modSldLayout">
        <pc:chgData name="Henrik Løvik Njølstad" userId="778659e2-5eca-412f-ba00-4d07a820fe1f" providerId="ADAL" clId="{25FE1739-1FFC-4EA4-9985-8A24BF43D377}" dt="2020-11-01T19:25:08.124" v="1910"/>
        <pc:sldMasterMkLst>
          <pc:docMk/>
          <pc:sldMasterMk cId="1341230583" sldId="2147483670"/>
        </pc:sldMasterMkLst>
        <pc:sldLayoutChg chg="modSp mod setBg">
          <pc:chgData name="Henrik Løvik Njølstad" userId="778659e2-5eca-412f-ba00-4d07a820fe1f" providerId="ADAL" clId="{25FE1739-1FFC-4EA4-9985-8A24BF43D377}" dt="2020-11-01T19:25:08.124" v="1910"/>
          <pc:sldLayoutMkLst>
            <pc:docMk/>
            <pc:sldMasterMk cId="1341230583" sldId="2147483670"/>
            <pc:sldLayoutMk cId="676108563" sldId="2147483682"/>
          </pc:sldLayoutMkLst>
          <pc:spChg chg="mod">
            <ac:chgData name="Henrik Løvik Njølstad" userId="778659e2-5eca-412f-ba00-4d07a820fe1f" providerId="ADAL" clId="{25FE1739-1FFC-4EA4-9985-8A24BF43D377}" dt="2020-11-01T19:24:24.902" v="1908" actId="20577"/>
            <ac:spMkLst>
              <pc:docMk/>
              <pc:sldMasterMk cId="1341230583" sldId="2147483670"/>
              <pc:sldLayoutMk cId="676108563" sldId="2147483682"/>
              <ac:spMk id="18" creationId="{4ACEA825-E452-4C7A-9EC8-97999EAD2276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183416-4547-4DE4-A491-59E4C0EC875B}" type="datetimeFigureOut">
              <a:rPr lang="nb-NO" smtClean="0"/>
              <a:t>29.11.2020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5B9550-F2AC-4E79-AFA1-DC160CE0C43D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82585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5B9550-F2AC-4E79-AFA1-DC160CE0C43D}" type="slidenum">
              <a:rPr lang="nb-NO" smtClean="0"/>
              <a:t>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331688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5B9550-F2AC-4E79-AFA1-DC160CE0C43D}" type="slidenum">
              <a:rPr lang="nb-NO" smtClean="0"/>
              <a:t>18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828540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5B9550-F2AC-4E79-AFA1-DC160CE0C43D}" type="slidenum">
              <a:rPr lang="nb-NO" smtClean="0"/>
              <a:t>19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088594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5B9550-F2AC-4E79-AFA1-DC160CE0C43D}" type="slidenum">
              <a:rPr lang="nb-NO" smtClean="0"/>
              <a:t>20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227780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5B9550-F2AC-4E79-AFA1-DC160CE0C43D}" type="slidenum">
              <a:rPr lang="nb-NO" smtClean="0"/>
              <a:t>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95777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5B9550-F2AC-4E79-AFA1-DC160CE0C43D}" type="slidenum">
              <a:rPr lang="nb-NO" smtClean="0"/>
              <a:t>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425018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5B9550-F2AC-4E79-AFA1-DC160CE0C43D}" type="slidenum">
              <a:rPr lang="nb-NO" smtClean="0"/>
              <a:t>12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173498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5B9550-F2AC-4E79-AFA1-DC160CE0C43D}" type="slidenum">
              <a:rPr lang="nb-NO" smtClean="0"/>
              <a:t>13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882422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5B9550-F2AC-4E79-AFA1-DC160CE0C43D}" type="slidenum">
              <a:rPr lang="nb-NO" smtClean="0"/>
              <a:t>14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493092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5B9550-F2AC-4E79-AFA1-DC160CE0C43D}" type="slidenum">
              <a:rPr lang="nb-NO" smtClean="0"/>
              <a:t>15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914455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5B9550-F2AC-4E79-AFA1-DC160CE0C43D}" type="slidenum">
              <a:rPr lang="nb-NO" smtClean="0"/>
              <a:t>16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446075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5B9550-F2AC-4E79-AFA1-DC160CE0C43D}" type="slidenum">
              <a:rPr lang="nb-NO" smtClean="0"/>
              <a:t>17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372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vart og 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tel 14">
            <a:extLst>
              <a:ext uri="{FF2B5EF4-FFF2-40B4-BE49-F238E27FC236}">
                <a16:creationId xmlns:a16="http://schemas.microsoft.com/office/drawing/2014/main" id="{CB07B58D-20A0-462E-AD10-DD7E2F3B2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18" name="Plassholder for dato 17">
            <a:extLst>
              <a:ext uri="{FF2B5EF4-FFF2-40B4-BE49-F238E27FC236}">
                <a16:creationId xmlns:a16="http://schemas.microsoft.com/office/drawing/2014/main" id="{4ACEA825-E452-4C7A-9EC8-97999EAD2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Henrik L. Njølstad &amp; André Martiny</a:t>
            </a:r>
          </a:p>
        </p:txBody>
      </p:sp>
      <p:sp>
        <p:nvSpPr>
          <p:cNvPr id="19" name="Plassholder for bunntekst 18">
            <a:extLst>
              <a:ext uri="{FF2B5EF4-FFF2-40B4-BE49-F238E27FC236}">
                <a16:creationId xmlns:a16="http://schemas.microsoft.com/office/drawing/2014/main" id="{4BBD9BFA-E62B-4CBA-A842-5E3BAE23E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b-NO" dirty="0"/>
              <a:t>Henrik Njølstad &amp; André Martiny</a:t>
            </a:r>
          </a:p>
        </p:txBody>
      </p:sp>
      <p:sp>
        <p:nvSpPr>
          <p:cNvPr id="20" name="Plassholder for lysbildenummer 19">
            <a:extLst>
              <a:ext uri="{FF2B5EF4-FFF2-40B4-BE49-F238E27FC236}">
                <a16:creationId xmlns:a16="http://schemas.microsoft.com/office/drawing/2014/main" id="{59887281-6EE6-454A-810A-6901CDE9E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873C-10BF-45C7-A88A-7AD50AFFEF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76108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B78D6-20BD-4846-B0D0-B1807AA89A6A}" type="datetime1">
              <a:rPr lang="en-US" smtClean="0"/>
              <a:t>11/29/2020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Henrik Njølstad &amp; André Martiny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873C-10BF-45C7-A88A-7AD50AFFEF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517714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D1002C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nb-NO" dirty="0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49898-619D-4EBA-9825-E85E94553AD2}" type="datetime1">
              <a:rPr lang="en-US" smtClean="0"/>
              <a:t>11/29/2020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Henrik Njølstad &amp; André Martiny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873C-10BF-45C7-A88A-7AD50AFFEF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646017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ABEDE-746E-4986-ACEC-2DF96833B480}" type="datetime1">
              <a:rPr lang="en-US" smtClean="0"/>
              <a:t>11/29/2020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Henrik Njølstad &amp; André Martiny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873C-10BF-45C7-A88A-7AD50AFFEF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649407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92F04-B201-4600-99E5-FFE097731B7F}" type="datetime1">
              <a:rPr lang="en-US" smtClean="0"/>
              <a:t>11/29/2020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Henrik Njølstad &amp; André Martiny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873C-10BF-45C7-A88A-7AD50AFFEF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813397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6B82A-4593-4349-B4F4-52B06B60F019}" type="datetime1">
              <a:rPr lang="en-US" smtClean="0"/>
              <a:t>11/29/2020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Henrik Njølstad &amp; André Martiny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873C-10BF-45C7-A88A-7AD50AFFEF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505879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77056-5187-4605-9A04-9F83E59F6785}" type="datetime1">
              <a:rPr lang="en-US" smtClean="0"/>
              <a:t>11/29/2020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Henrik Njølstad &amp; André Martiny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873C-10BF-45C7-A88A-7AD50AFFEF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00772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2436D-1B29-4D0E-A891-F1B8C2AA612D}" type="datetime1">
              <a:rPr lang="en-US" smtClean="0"/>
              <a:t>11/29/2020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Henrik Njølstad &amp; André Martiny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873C-10BF-45C7-A88A-7AD50AFFEF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176904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vart og tom">
    <p:bg>
      <p:bgPr>
        <a:solidFill>
          <a:schemeClr val="bg1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tel 14">
            <a:extLst>
              <a:ext uri="{FF2B5EF4-FFF2-40B4-BE49-F238E27FC236}">
                <a16:creationId xmlns:a16="http://schemas.microsoft.com/office/drawing/2014/main" id="{CB07B58D-20A0-462E-AD10-DD7E2F3B2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18" name="Plassholder for dato 17">
            <a:extLst>
              <a:ext uri="{FF2B5EF4-FFF2-40B4-BE49-F238E27FC236}">
                <a16:creationId xmlns:a16="http://schemas.microsoft.com/office/drawing/2014/main" id="{4ACEA825-E452-4C7A-9EC8-97999EAD2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2C38A-00CC-4578-ABA8-6DDF940EFFC6}" type="datetime1">
              <a:rPr lang="en-US" smtClean="0"/>
              <a:t>11/29/2020</a:t>
            </a:fld>
            <a:endParaRPr lang="en-US" dirty="0"/>
          </a:p>
        </p:txBody>
      </p:sp>
      <p:sp>
        <p:nvSpPr>
          <p:cNvPr id="19" name="Plassholder for bunntekst 18">
            <a:extLst>
              <a:ext uri="{FF2B5EF4-FFF2-40B4-BE49-F238E27FC236}">
                <a16:creationId xmlns:a16="http://schemas.microsoft.com/office/drawing/2014/main" id="{4BBD9BFA-E62B-4CBA-A842-5E3BAE23E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b-NO"/>
              <a:t>Henrik Njølstad &amp; André Martiny</a:t>
            </a:r>
            <a:endParaRPr lang="nb-NO" dirty="0"/>
          </a:p>
        </p:txBody>
      </p:sp>
      <p:sp>
        <p:nvSpPr>
          <p:cNvPr id="20" name="Plassholder for lysbildenummer 19">
            <a:extLst>
              <a:ext uri="{FF2B5EF4-FFF2-40B4-BE49-F238E27FC236}">
                <a16:creationId xmlns:a16="http://schemas.microsoft.com/office/drawing/2014/main" id="{59887281-6EE6-454A-810A-6901CDE9E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873C-10BF-45C7-A88A-7AD50AFFEF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85126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876E8-1776-4A9D-AA9F-26E16A31783E}" type="datetime1">
              <a:rPr lang="en-US" smtClean="0"/>
              <a:t>11/29/2020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Henrik Njølstad &amp; André Martiny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873C-10BF-45C7-A88A-7AD50AFFEF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339959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D1002C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nb-NO" dirty="0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45C51-195A-4AD4-A9E7-5662BE6BA4D0}" type="datetime1">
              <a:rPr lang="en-US" smtClean="0"/>
              <a:t>11/29/2020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Henrik Njølstad &amp; André Martiny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873C-10BF-45C7-A88A-7AD50AFFEF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94263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67227-D3D4-490D-B16D-FCA5F18FF075}" type="datetime1">
              <a:rPr lang="en-US" smtClean="0"/>
              <a:t>11/29/2020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Henrik Njølstad &amp; André Martiny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873C-10BF-45C7-A88A-7AD50AFFEF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540480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E2AC-89A1-4D53-AF25-27121FF59245}" type="datetime1">
              <a:rPr lang="en-US" smtClean="0"/>
              <a:t>11/29/2020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Henrik Njølstad &amp; André Martiny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873C-10BF-45C7-A88A-7AD50AFFEF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121455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7C13B-6B0A-4B20-A4F5-40FE5F8CF7E5}" type="datetime1">
              <a:rPr lang="en-US" smtClean="0"/>
              <a:t>11/29/2020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Henrik Njølstad &amp; André Martiny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873C-10BF-45C7-A88A-7AD50AFFEF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23930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B79EF-2957-491B-AAC8-322C806EFFD9}" type="datetime1">
              <a:rPr lang="en-US" smtClean="0"/>
              <a:t>11/29/2020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Henrik Njølstad &amp; André Martiny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873C-10BF-45C7-A88A-7AD50AFFEF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63945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7E48C-2BCC-498B-B35C-B93F7D43789F}" type="datetime1">
              <a:rPr lang="en-US" smtClean="0"/>
              <a:t>11/29/2020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Henrik Njølstad &amp; André Martiny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873C-10BF-45C7-A88A-7AD50AFFEF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557280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B5408-DC42-44CF-8A3B-974FDC745E1A}" type="datetime1">
              <a:rPr lang="en-US" smtClean="0"/>
              <a:t>11/29/2020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Henrik Njølstad &amp; André Martiny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873C-10BF-45C7-A88A-7AD50AFFEF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28135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D1002C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4A5A9-3A74-4FD4-9B3D-84F2CEB8CA5D}" type="datetime1">
              <a:rPr lang="en-US" smtClean="0"/>
              <a:t>11/29/2020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Henrik Njølstad &amp; André Martiny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873C-10BF-45C7-A88A-7AD50AFFEF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51310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9ACD6-42D8-47F5-88E0-D9CA32C9F8A1}" type="datetime1">
              <a:rPr lang="en-US" smtClean="0"/>
              <a:t>11/29/2020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Henrik Njølstad &amp; André Martiny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873C-10BF-45C7-A88A-7AD50AFFEF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03277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6ED32-7C1B-4D12-A32C-52A5945BFBE7}" type="datetime1">
              <a:rPr lang="en-US" smtClean="0"/>
              <a:t>11/29/2020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Henrik Njølstad &amp; André Martiny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873C-10BF-45C7-A88A-7AD50AFFEF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36921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82CD4-752B-4B6C-9DCC-297F228CBFE6}" type="datetime1">
              <a:rPr lang="en-US" smtClean="0"/>
              <a:t>11/29/2020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Henrik Njølstad &amp; André Martiny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873C-10BF-45C7-A88A-7AD50AFFEF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68442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2BD09-88A7-48A3-9438-8F11B44DB753}" type="datetime1">
              <a:rPr lang="en-US" smtClean="0"/>
              <a:t>11/29/2020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Henrik Njølstad &amp; André Martiny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873C-10BF-45C7-A88A-7AD50AFFEF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03234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/>
              <a:t>Klikk på ikonet for å legge til et bilde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519AB-9467-4563-B2E4-E70C348AB1BE}" type="datetime1">
              <a:rPr lang="en-US" smtClean="0"/>
              <a:t>11/29/2020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Henrik Njølstad &amp; André Martiny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873C-10BF-45C7-A88A-7AD50AFFEF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33997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vart og tom">
    <p:bg>
      <p:bgPr>
        <a:solidFill>
          <a:schemeClr val="bg1">
            <a:alpha val="9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tel 14">
            <a:extLst>
              <a:ext uri="{FF2B5EF4-FFF2-40B4-BE49-F238E27FC236}">
                <a16:creationId xmlns:a16="http://schemas.microsoft.com/office/drawing/2014/main" id="{CB07B58D-20A0-462E-AD10-DD7E2F3B2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18" name="Plassholder for dato 17">
            <a:extLst>
              <a:ext uri="{FF2B5EF4-FFF2-40B4-BE49-F238E27FC236}">
                <a16:creationId xmlns:a16="http://schemas.microsoft.com/office/drawing/2014/main" id="{4ACEA825-E452-4C7A-9EC8-97999EAD2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62041-14DA-4A9B-A639-05A164CA2E4C}" type="datetime1">
              <a:rPr lang="en-US" smtClean="0"/>
              <a:t>11/29/2020</a:t>
            </a:fld>
            <a:endParaRPr lang="en-US" dirty="0"/>
          </a:p>
        </p:txBody>
      </p:sp>
      <p:sp>
        <p:nvSpPr>
          <p:cNvPr id="19" name="Plassholder for bunntekst 18">
            <a:extLst>
              <a:ext uri="{FF2B5EF4-FFF2-40B4-BE49-F238E27FC236}">
                <a16:creationId xmlns:a16="http://schemas.microsoft.com/office/drawing/2014/main" id="{4BBD9BFA-E62B-4CBA-A842-5E3BAE23E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b-NO"/>
              <a:t>Henrik Njølstad &amp; André Martiny</a:t>
            </a:r>
            <a:endParaRPr lang="nb-NO" dirty="0"/>
          </a:p>
        </p:txBody>
      </p:sp>
      <p:sp>
        <p:nvSpPr>
          <p:cNvPr id="20" name="Plassholder for lysbildenummer 19">
            <a:extLst>
              <a:ext uri="{FF2B5EF4-FFF2-40B4-BE49-F238E27FC236}">
                <a16:creationId xmlns:a16="http://schemas.microsoft.com/office/drawing/2014/main" id="{59887281-6EE6-454A-810A-6901CDE9E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4873C-10BF-45C7-A88A-7AD50AFFEF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446023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sv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image" Target="../media/image4.svg"/><Relationship Id="rId5" Type="http://schemas.openxmlformats.org/officeDocument/2006/relationships/slideLayout" Target="../slideLayouts/slideLayout13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12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image" Target="../media/image6.svg"/><Relationship Id="rId5" Type="http://schemas.openxmlformats.org/officeDocument/2006/relationships/slideLayout" Target="../slideLayouts/slideLayout21.xml"/><Relationship Id="rId10" Type="http://schemas.openxmlformats.org/officeDocument/2006/relationships/image" Target="../media/image5.png"/><Relationship Id="rId4" Type="http://schemas.openxmlformats.org/officeDocument/2006/relationships/slideLayout" Target="../slideLayouts/slideLayout20.xml"/><Relationship Id="rId9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35551A9E-962A-4F87-AE72-CA6A1BC91408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8113" y="6217795"/>
            <a:ext cx="2771775" cy="5095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67201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5B8D15-6870-4E1B-811C-57994D71C5B6}" type="datetime1">
              <a:rPr lang="en-US" smtClean="0"/>
              <a:t>11/29/2020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37075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b-NO"/>
              <a:t>Henrik Njølstad &amp; André Martiny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4873C-10BF-45C7-A88A-7AD50AFFEF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412305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2" r:id="rId1"/>
    <p:sldLayoutId id="2147483672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D1002C"/>
          </a:solidFill>
          <a:latin typeface="Helvetica" panose="020B0604020202020204" pitchFamily="34" charset="0"/>
          <a:ea typeface="+mj-ea"/>
          <a:cs typeface="Helvetica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67201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C07E0-8E40-4B6C-B24F-7CF0305B9C7B}" type="datetime1">
              <a:rPr lang="en-US" smtClean="0"/>
              <a:t>11/29/2020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37075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b-NO"/>
              <a:t>Henrik Njølstad &amp; André Martiny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4873C-10BF-45C7-A88A-7AD50AFFEF04}" type="slidenum">
              <a:rPr lang="nb-NO" smtClean="0"/>
              <a:t>‹#›</a:t>
            </a:fld>
            <a:endParaRPr lang="nb-NO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3D747858-32CF-4057-A4CC-DFC193D4F071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8113" y="6220505"/>
            <a:ext cx="421724" cy="517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35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D1002C"/>
          </a:solidFill>
          <a:latin typeface="Helvetica" panose="020B0604020202020204" pitchFamily="34" charset="0"/>
          <a:ea typeface="+mj-ea"/>
          <a:cs typeface="Helvetica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DFDD73DD-1916-4ACF-B140-43AEBE6B2745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38113" y="6220506"/>
            <a:ext cx="1233487" cy="5153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/>
              <a:t>Klikk for å redigere tittelstil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67201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7CB9B-2627-411A-9C37-CCC42B5F422C}" type="datetime1">
              <a:rPr lang="en-US" smtClean="0"/>
              <a:t>11/29/2020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37075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b-NO"/>
              <a:t>Henrik Njølstad &amp; André Martiny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4873C-10BF-45C7-A88A-7AD50AFFEF04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59715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D1002C"/>
          </a:solidFill>
          <a:latin typeface="Helvetica" panose="020B0604020202020204" pitchFamily="34" charset="0"/>
          <a:ea typeface="+mj-ea"/>
          <a:cs typeface="Helvetica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henrln14\AppData\Local\Mu\Python\pythonw.exe%20%22C:\Users\henrln14\AppData\Local\Mu\Mu.launch.pyw%22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429EE08-D461-496F-87FE-6F7AEE6F7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95425"/>
            <a:ext cx="10515600" cy="14001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nb-NO" dirty="0"/>
              <a:t>Workshop 2. desember</a:t>
            </a:r>
          </a:p>
        </p:txBody>
      </p:sp>
      <p:sp>
        <p:nvSpPr>
          <p:cNvPr id="11" name="Plassholder for innhold 2">
            <a:extLst>
              <a:ext uri="{FF2B5EF4-FFF2-40B4-BE49-F238E27FC236}">
                <a16:creationId xmlns:a16="http://schemas.microsoft.com/office/drawing/2014/main" id="{90D1C88A-08F8-4C46-BEE2-ABBDC9A94DC0}"/>
              </a:ext>
            </a:extLst>
          </p:cNvPr>
          <p:cNvSpPr txBox="1">
            <a:spLocks/>
          </p:cNvSpPr>
          <p:nvPr/>
        </p:nvSpPr>
        <p:spPr>
          <a:xfrm>
            <a:off x="838200" y="3428999"/>
            <a:ext cx="5257800" cy="2747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b-NO" sz="2600" dirty="0"/>
              <a:t>Mål for økta:</a:t>
            </a:r>
          </a:p>
          <a:p>
            <a:pPr lvl="1"/>
            <a:r>
              <a:rPr lang="nb-NO" sz="2600" dirty="0"/>
              <a:t>Hvordan jobbe med koding</a:t>
            </a:r>
          </a:p>
          <a:p>
            <a:pPr lvl="2"/>
            <a:r>
              <a:rPr lang="nb-NO" sz="2200" dirty="0"/>
              <a:t>Problemløsningsstrategier</a:t>
            </a:r>
          </a:p>
          <a:p>
            <a:pPr lvl="2"/>
            <a:r>
              <a:rPr lang="nb-NO" sz="2200" dirty="0"/>
              <a:t>Feilsøking</a:t>
            </a:r>
            <a:endParaRPr lang="nb-NO" sz="3000" dirty="0"/>
          </a:p>
          <a:p>
            <a:pPr lvl="1"/>
            <a:r>
              <a:rPr lang="nb-NO" sz="2600" dirty="0"/>
              <a:t>Egendefinerte funksjoner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78DE6963-8E1F-4CBC-B8A4-6B221497F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90925" y="2495550"/>
            <a:ext cx="5010150" cy="72866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nb-NO" sz="2000" dirty="0">
                <a:solidFill>
                  <a:schemeClr val="tx1"/>
                </a:solidFill>
              </a:rPr>
              <a:t>Henrik L. Njølstad &amp; André Martiny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AF6760FA-DB35-4AD0-9429-ABE5FD342513}"/>
              </a:ext>
            </a:extLst>
          </p:cNvPr>
          <p:cNvSpPr txBox="1">
            <a:spLocks/>
          </p:cNvSpPr>
          <p:nvPr/>
        </p:nvSpPr>
        <p:spPr>
          <a:xfrm>
            <a:off x="6096000" y="3428999"/>
            <a:ext cx="5410200" cy="29003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b-NO" sz="2600" dirty="0"/>
              <a:t>Struktur:</a:t>
            </a:r>
          </a:p>
          <a:p>
            <a:pPr lvl="1"/>
            <a:r>
              <a:rPr lang="nb-NO" sz="2600" dirty="0"/>
              <a:t>Intro til pseudokode</a:t>
            </a:r>
          </a:p>
          <a:p>
            <a:pPr lvl="1"/>
            <a:r>
              <a:rPr lang="nb-NO" sz="2600" dirty="0"/>
              <a:t>Eksempel på flytdiagram</a:t>
            </a:r>
          </a:p>
          <a:p>
            <a:pPr lvl="1"/>
            <a:r>
              <a:rPr lang="nb-NO" sz="2600" dirty="0"/>
              <a:t>Hvordan lage egne funksjoner</a:t>
            </a:r>
          </a:p>
          <a:p>
            <a:pPr lvl="2"/>
            <a:r>
              <a:rPr lang="nb-NO" sz="2200" dirty="0"/>
              <a:t>Syntaks og hvorfor</a:t>
            </a:r>
          </a:p>
          <a:p>
            <a:pPr lvl="1"/>
            <a:r>
              <a:rPr lang="nb-NO" sz="2600" dirty="0"/>
              <a:t>Dere skal utforske Python </a:t>
            </a:r>
          </a:p>
        </p:txBody>
      </p:sp>
    </p:spTree>
    <p:extLst>
      <p:ext uri="{BB962C8B-B14F-4D97-AF65-F5344CB8AC3E}">
        <p14:creationId xmlns:p14="http://schemas.microsoft.com/office/powerpoint/2010/main" val="106433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3E6477F-AED9-484F-9621-C53F56411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Egendefinerte funksjoner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8166937-65B3-4DC8-BB43-63584E0D60E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572705"/>
            <a:ext cx="11130280" cy="492016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nb-NO" dirty="0">
                <a:latin typeface="Consolas" panose="020B0609020204030204" pitchFamily="49" charset="0"/>
              </a:rPr>
              <a:t>rundenummer = 1		</a:t>
            </a:r>
            <a:r>
              <a:rPr lang="nb-NO" sz="2600" dirty="0">
                <a:solidFill>
                  <a:srgbClr val="48B295"/>
                </a:solidFill>
                <a:latin typeface="Consolas" panose="020B0609020204030204" pitchFamily="49" charset="0"/>
              </a:rPr>
              <a:t># Definerer variabelen rundenummer</a:t>
            </a:r>
          </a:p>
          <a:p>
            <a:pPr marL="0" indent="0">
              <a:buNone/>
            </a:pPr>
            <a:r>
              <a:rPr lang="nb-NO" dirty="0">
                <a:latin typeface="Consolas" panose="020B0609020204030204" pitchFamily="49" charset="0"/>
              </a:rPr>
              <a:t>	</a:t>
            </a:r>
            <a:endParaRPr lang="nb-NO" dirty="0"/>
          </a:p>
          <a:p>
            <a:pPr marL="0" indent="0">
              <a:buNone/>
            </a:pPr>
            <a:r>
              <a:rPr lang="nb-NO" dirty="0" err="1">
                <a:latin typeface="Consolas" panose="020B0609020204030204" pitchFamily="49" charset="0"/>
              </a:rPr>
              <a:t>while</a:t>
            </a:r>
            <a:r>
              <a:rPr lang="nb-NO" dirty="0">
                <a:latin typeface="Consolas" panose="020B0609020204030204" pitchFamily="49" charset="0"/>
              </a:rPr>
              <a:t> rundenummer &lt;= 10: </a:t>
            </a:r>
            <a:r>
              <a:rPr lang="nb-NO" sz="2600" dirty="0">
                <a:solidFill>
                  <a:srgbClr val="48B295"/>
                </a:solidFill>
                <a:latin typeface="Consolas" panose="020B0609020204030204" pitchFamily="49" charset="0"/>
              </a:rPr>
              <a:t># Løkke</a:t>
            </a:r>
          </a:p>
          <a:p>
            <a:pPr marL="0" indent="0">
              <a:buNone/>
            </a:pPr>
            <a:r>
              <a:rPr lang="nb-NO" dirty="0"/>
              <a:t>	</a:t>
            </a:r>
            <a:r>
              <a:rPr lang="nb-NO" dirty="0" err="1">
                <a:latin typeface="Consolas" panose="020B0609020204030204" pitchFamily="49" charset="0"/>
              </a:rPr>
              <a:t>if</a:t>
            </a:r>
            <a:r>
              <a:rPr lang="nb-NO" dirty="0">
                <a:latin typeface="Consolas" panose="020B0609020204030204" pitchFamily="49" charset="0"/>
              </a:rPr>
              <a:t> </a:t>
            </a:r>
            <a:r>
              <a:rPr lang="nb-NO" dirty="0" err="1">
                <a:latin typeface="Consolas" panose="020B0609020204030204" pitchFamily="49" charset="0"/>
              </a:rPr>
              <a:t>ErDeleligMedTo</a:t>
            </a:r>
            <a:r>
              <a:rPr lang="nb-NO" dirty="0">
                <a:latin typeface="Consolas" panose="020B0609020204030204" pitchFamily="49" charset="0"/>
              </a:rPr>
              <a:t>(rundenummer): </a:t>
            </a:r>
            <a:r>
              <a:rPr lang="nb-NO" sz="2600" dirty="0">
                <a:solidFill>
                  <a:srgbClr val="48B295"/>
                </a:solidFill>
                <a:latin typeface="Consolas" panose="020B0609020204030204" pitchFamily="49" charset="0"/>
              </a:rPr>
              <a:t># Vilkår</a:t>
            </a:r>
            <a:endParaRPr lang="nb-NO" dirty="0">
              <a:solidFill>
                <a:srgbClr val="48B295"/>
              </a:solidFill>
            </a:endParaRPr>
          </a:p>
          <a:p>
            <a:pPr marL="914400" lvl="2" indent="0">
              <a:buNone/>
            </a:pPr>
            <a:r>
              <a:rPr lang="nb-NO" dirty="0"/>
              <a:t>	</a:t>
            </a:r>
            <a:r>
              <a:rPr lang="nb-NO" sz="2800" dirty="0" err="1">
                <a:latin typeface="Consolas" panose="020B0609020204030204" pitchFamily="49" charset="0"/>
              </a:rPr>
              <a:t>print</a:t>
            </a:r>
            <a:r>
              <a:rPr lang="nb-NO" sz="2800" dirty="0">
                <a:latin typeface="Consolas" panose="020B0609020204030204" pitchFamily="49" charset="0"/>
              </a:rPr>
              <a:t>("FIZZ")</a:t>
            </a:r>
            <a:endParaRPr lang="nb-NO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dirty="0"/>
              <a:t>	</a:t>
            </a:r>
            <a:r>
              <a:rPr lang="nb-NO" dirty="0" err="1">
                <a:latin typeface="Consolas" panose="020B0609020204030204" pitchFamily="49" charset="0"/>
              </a:rPr>
              <a:t>if</a:t>
            </a:r>
            <a:r>
              <a:rPr lang="nb-NO" dirty="0">
                <a:latin typeface="Consolas" panose="020B0609020204030204" pitchFamily="49" charset="0"/>
              </a:rPr>
              <a:t> </a:t>
            </a:r>
            <a:r>
              <a:rPr lang="nb-NO" dirty="0" err="1">
                <a:latin typeface="Consolas" panose="020B0609020204030204" pitchFamily="49" charset="0"/>
              </a:rPr>
              <a:t>ErDeleligMedTre</a:t>
            </a:r>
            <a:r>
              <a:rPr lang="nb-NO" dirty="0">
                <a:latin typeface="Consolas" panose="020B0609020204030204" pitchFamily="49" charset="0"/>
              </a:rPr>
              <a:t>(rundenummer): </a:t>
            </a:r>
            <a:endParaRPr lang="nb-NO" dirty="0"/>
          </a:p>
          <a:p>
            <a:pPr marL="914400" lvl="2" indent="0">
              <a:buNone/>
            </a:pPr>
            <a:r>
              <a:rPr lang="nb-NO" dirty="0"/>
              <a:t>	</a:t>
            </a:r>
            <a:r>
              <a:rPr lang="nb-NO" sz="2800" dirty="0" err="1">
                <a:latin typeface="Consolas" panose="020B0609020204030204" pitchFamily="49" charset="0"/>
              </a:rPr>
              <a:t>print</a:t>
            </a:r>
            <a:r>
              <a:rPr lang="nb-NO" sz="2800" dirty="0">
                <a:latin typeface="Consolas" panose="020B0609020204030204" pitchFamily="49" charset="0"/>
              </a:rPr>
              <a:t>("BUZZ")</a:t>
            </a:r>
          </a:p>
          <a:p>
            <a:pPr marL="0" indent="0">
              <a:buNone/>
            </a:pPr>
            <a:r>
              <a:rPr lang="nb-NO" dirty="0"/>
              <a:t>	</a:t>
            </a:r>
            <a:r>
              <a:rPr lang="nb-NO" dirty="0" err="1">
                <a:latin typeface="Consolas" panose="020B0609020204030204" pitchFamily="49" charset="0"/>
              </a:rPr>
              <a:t>if</a:t>
            </a:r>
            <a:r>
              <a:rPr lang="nb-NO" dirty="0">
                <a:latin typeface="Consolas" panose="020B0609020204030204" pitchFamily="49" charset="0"/>
              </a:rPr>
              <a:t> </a:t>
            </a:r>
            <a:r>
              <a:rPr lang="nb-NO" dirty="0" err="1">
                <a:latin typeface="Consolas" panose="020B0609020204030204" pitchFamily="49" charset="0"/>
              </a:rPr>
              <a:t>ErDeleligMedToOgTre</a:t>
            </a:r>
            <a:r>
              <a:rPr lang="nb-NO" dirty="0">
                <a:latin typeface="Consolas" panose="020B0609020204030204" pitchFamily="49" charset="0"/>
              </a:rPr>
              <a:t>(rundenummer): </a:t>
            </a:r>
            <a:endParaRPr lang="nb-NO" dirty="0"/>
          </a:p>
          <a:p>
            <a:pPr marL="914400" lvl="2" indent="0">
              <a:buNone/>
            </a:pPr>
            <a:r>
              <a:rPr lang="nb-NO" dirty="0"/>
              <a:t>	</a:t>
            </a:r>
            <a:r>
              <a:rPr lang="nb-NO" sz="2800" dirty="0" err="1">
                <a:latin typeface="Consolas" panose="020B0609020204030204" pitchFamily="49" charset="0"/>
              </a:rPr>
              <a:t>print</a:t>
            </a:r>
            <a:r>
              <a:rPr lang="nb-NO" sz="2800" dirty="0">
                <a:latin typeface="Consolas" panose="020B0609020204030204" pitchFamily="49" charset="0"/>
              </a:rPr>
              <a:t>("FIZZBUZZ")</a:t>
            </a:r>
          </a:p>
          <a:p>
            <a:pPr marL="0" indent="0">
              <a:buNone/>
            </a:pPr>
            <a:r>
              <a:rPr lang="nb-NO" dirty="0"/>
              <a:t>	</a:t>
            </a:r>
            <a:r>
              <a:rPr lang="nb-NO" dirty="0" err="1">
                <a:latin typeface="Consolas" panose="020B0609020204030204" pitchFamily="49" charset="0"/>
              </a:rPr>
              <a:t>else</a:t>
            </a:r>
            <a:r>
              <a:rPr lang="nb-NO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nb-NO" dirty="0"/>
              <a:t>		</a:t>
            </a:r>
            <a:r>
              <a:rPr lang="nb-NO" sz="2800" dirty="0" err="1">
                <a:latin typeface="Consolas" panose="020B0609020204030204" pitchFamily="49" charset="0"/>
              </a:rPr>
              <a:t>print</a:t>
            </a:r>
            <a:r>
              <a:rPr lang="nb-NO" sz="2800" dirty="0">
                <a:latin typeface="Consolas" panose="020B0609020204030204" pitchFamily="49" charset="0"/>
              </a:rPr>
              <a:t>("rundenummer")</a:t>
            </a:r>
          </a:p>
          <a:p>
            <a:pPr marL="0" indent="0">
              <a:buNone/>
            </a:pPr>
            <a:r>
              <a:rPr lang="nb-NO" dirty="0">
                <a:latin typeface="Consolas" panose="020B0609020204030204" pitchFamily="49" charset="0"/>
              </a:rPr>
              <a:t>	rundenummer = rundenummer + 1 </a:t>
            </a:r>
            <a:r>
              <a:rPr lang="nb-NO" sz="2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# redefinerer variabelen</a:t>
            </a:r>
            <a:endParaRPr lang="nb-NO" sz="2800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nb-NO" dirty="0"/>
          </a:p>
          <a:p>
            <a:pPr lvl="1"/>
            <a:endParaRPr lang="nb-NO" dirty="0"/>
          </a:p>
          <a:p>
            <a:pPr lvl="1"/>
            <a:endParaRPr lang="nb-NO" dirty="0"/>
          </a:p>
          <a:p>
            <a:pPr lvl="1"/>
            <a:endParaRPr lang="nb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B00C4-1DF5-40AA-B029-F4C3630E7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37075" y="6310312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nb-NO" dirty="0">
                <a:solidFill>
                  <a:schemeClr val="tx1"/>
                </a:solidFill>
              </a:rPr>
              <a:t>Henrik Njølstad &amp; André Martiny</a:t>
            </a:r>
          </a:p>
        </p:txBody>
      </p:sp>
    </p:spTree>
    <p:extLst>
      <p:ext uri="{BB962C8B-B14F-4D97-AF65-F5344CB8AC3E}">
        <p14:creationId xmlns:p14="http://schemas.microsoft.com/office/powerpoint/2010/main" val="3783629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3E6477F-AED9-484F-9621-C53F56411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Egendefinerte funksjoner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8166937-65B3-4DC8-BB43-63584E0D60E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572705"/>
            <a:ext cx="11130280" cy="492016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nb-NO" dirty="0">
                <a:solidFill>
                  <a:schemeClr val="bg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rundenummer = 1		</a:t>
            </a:r>
            <a:r>
              <a:rPr lang="nb-NO" sz="2600" dirty="0">
                <a:solidFill>
                  <a:schemeClr val="bg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# Definerer variabelen rundenummer</a:t>
            </a:r>
          </a:p>
          <a:p>
            <a:pPr marL="0" indent="0">
              <a:buNone/>
            </a:pPr>
            <a:r>
              <a:rPr lang="nb-NO" dirty="0">
                <a:solidFill>
                  <a:schemeClr val="bg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	</a:t>
            </a:r>
            <a:endParaRPr lang="nb-NO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nb-NO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while</a:t>
            </a:r>
            <a:r>
              <a:rPr lang="nb-NO" dirty="0">
                <a:solidFill>
                  <a:schemeClr val="bg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rundenummer &lt;= 10: </a:t>
            </a:r>
            <a:r>
              <a:rPr lang="nb-NO" sz="2600" dirty="0">
                <a:solidFill>
                  <a:schemeClr val="bg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# Løkke</a:t>
            </a:r>
          </a:p>
          <a:p>
            <a:pPr marL="0" indent="0">
              <a:buNone/>
            </a:pPr>
            <a:r>
              <a:rPr lang="nb-NO" dirty="0"/>
              <a:t>	</a:t>
            </a:r>
            <a:r>
              <a:rPr lang="nb-NO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nb-NO" dirty="0">
                <a:solidFill>
                  <a:schemeClr val="bg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nb-NO" dirty="0" err="1">
                <a:latin typeface="Consolas" panose="020B0609020204030204" pitchFamily="49" charset="0"/>
              </a:rPr>
              <a:t>ErDeleligMedTo</a:t>
            </a:r>
            <a:r>
              <a:rPr lang="nb-NO" dirty="0">
                <a:latin typeface="Consolas" panose="020B0609020204030204" pitchFamily="49" charset="0"/>
              </a:rPr>
              <a:t>(rundenummer): </a:t>
            </a:r>
            <a:r>
              <a:rPr lang="nb-NO" sz="2600" dirty="0">
                <a:solidFill>
                  <a:schemeClr val="bg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# Vilkår</a:t>
            </a:r>
            <a:endParaRPr lang="nb-NO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pPr marL="914400" lvl="2" indent="0">
              <a:buNone/>
            </a:pPr>
            <a:r>
              <a:rPr lang="nb-NO" dirty="0"/>
              <a:t>	</a:t>
            </a:r>
            <a:r>
              <a:rPr lang="nb-NO" sz="2800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print</a:t>
            </a:r>
            <a:r>
              <a:rPr lang="nb-NO" sz="2800" dirty="0">
                <a:solidFill>
                  <a:schemeClr val="bg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("FIZZ")</a:t>
            </a:r>
            <a:endParaRPr lang="nb-NO" dirty="0">
              <a:solidFill>
                <a:schemeClr val="bg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dirty="0"/>
              <a:t>	</a:t>
            </a:r>
            <a:r>
              <a:rPr lang="nb-NO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nb-NO" dirty="0">
                <a:latin typeface="Consolas" panose="020B0609020204030204" pitchFamily="49" charset="0"/>
              </a:rPr>
              <a:t> </a:t>
            </a:r>
            <a:r>
              <a:rPr lang="nb-NO" dirty="0" err="1">
                <a:latin typeface="Consolas" panose="020B0609020204030204" pitchFamily="49" charset="0"/>
              </a:rPr>
              <a:t>ErDeleligMedTre</a:t>
            </a:r>
            <a:r>
              <a:rPr lang="nb-NO" dirty="0">
                <a:latin typeface="Consolas" panose="020B0609020204030204" pitchFamily="49" charset="0"/>
              </a:rPr>
              <a:t>(rundenummer): </a:t>
            </a:r>
            <a:endParaRPr lang="nb-NO" dirty="0"/>
          </a:p>
          <a:p>
            <a:pPr marL="914400" lvl="2" indent="0">
              <a:buNone/>
            </a:pPr>
            <a:r>
              <a:rPr lang="nb-NO" dirty="0"/>
              <a:t>	</a:t>
            </a:r>
            <a:r>
              <a:rPr lang="nb-NO" sz="2800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print</a:t>
            </a:r>
            <a:r>
              <a:rPr lang="nb-NO" sz="2800" dirty="0">
                <a:solidFill>
                  <a:schemeClr val="bg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("BUZZ")</a:t>
            </a:r>
          </a:p>
          <a:p>
            <a:pPr marL="0" indent="0">
              <a:buNone/>
            </a:pPr>
            <a:r>
              <a:rPr lang="nb-NO" dirty="0"/>
              <a:t>	</a:t>
            </a:r>
            <a:r>
              <a:rPr lang="nb-NO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nb-NO" dirty="0">
                <a:latin typeface="Consolas" panose="020B0609020204030204" pitchFamily="49" charset="0"/>
              </a:rPr>
              <a:t> </a:t>
            </a:r>
            <a:r>
              <a:rPr lang="nb-NO" dirty="0" err="1">
                <a:latin typeface="Consolas" panose="020B0609020204030204" pitchFamily="49" charset="0"/>
              </a:rPr>
              <a:t>ErDeleligMedToOgTre</a:t>
            </a:r>
            <a:r>
              <a:rPr lang="nb-NO" dirty="0">
                <a:latin typeface="Consolas" panose="020B0609020204030204" pitchFamily="49" charset="0"/>
              </a:rPr>
              <a:t>(rundenummer):</a:t>
            </a:r>
            <a:endParaRPr lang="nb-NO" dirty="0"/>
          </a:p>
          <a:p>
            <a:pPr marL="914400" lvl="2" indent="0">
              <a:buNone/>
            </a:pPr>
            <a:r>
              <a:rPr lang="nb-NO" dirty="0">
                <a:solidFill>
                  <a:schemeClr val="bg1">
                    <a:lumMod val="75000"/>
                    <a:lumOff val="25000"/>
                  </a:schemeClr>
                </a:solidFill>
              </a:rPr>
              <a:t>	</a:t>
            </a:r>
            <a:r>
              <a:rPr lang="nb-NO" sz="2800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print</a:t>
            </a:r>
            <a:r>
              <a:rPr lang="nb-NO" sz="2800" dirty="0">
                <a:solidFill>
                  <a:schemeClr val="bg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("FIZZBUZZ")</a:t>
            </a:r>
          </a:p>
          <a:p>
            <a:pPr marL="0" indent="0">
              <a:buNone/>
            </a:pPr>
            <a:r>
              <a:rPr lang="nb-NO" dirty="0">
                <a:solidFill>
                  <a:schemeClr val="bg1">
                    <a:lumMod val="75000"/>
                    <a:lumOff val="25000"/>
                  </a:schemeClr>
                </a:solidFill>
              </a:rPr>
              <a:t>	</a:t>
            </a:r>
            <a:r>
              <a:rPr lang="nb-NO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else</a:t>
            </a:r>
            <a:r>
              <a:rPr lang="nb-NO" dirty="0">
                <a:solidFill>
                  <a:schemeClr val="bg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nb-NO" dirty="0">
                <a:solidFill>
                  <a:schemeClr val="bg1">
                    <a:lumMod val="75000"/>
                    <a:lumOff val="25000"/>
                  </a:schemeClr>
                </a:solidFill>
              </a:rPr>
              <a:t>		</a:t>
            </a:r>
            <a:r>
              <a:rPr lang="nb-NO" sz="2800" dirty="0" err="1">
                <a:solidFill>
                  <a:schemeClr val="bg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print</a:t>
            </a:r>
            <a:r>
              <a:rPr lang="nb-NO" sz="2800" dirty="0">
                <a:solidFill>
                  <a:schemeClr val="bg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("rundenummer")</a:t>
            </a:r>
          </a:p>
          <a:p>
            <a:pPr marL="0" indent="0">
              <a:buNone/>
            </a:pPr>
            <a:r>
              <a:rPr lang="nb-NO" dirty="0">
                <a:solidFill>
                  <a:schemeClr val="bg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	rundenummer = rundenummer + 1 </a:t>
            </a:r>
            <a:r>
              <a:rPr lang="nb-NO" sz="2600" dirty="0">
                <a:solidFill>
                  <a:schemeClr val="bg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# redefinerer variabelen</a:t>
            </a:r>
            <a:endParaRPr lang="nb-NO" sz="2800" dirty="0">
              <a:solidFill>
                <a:schemeClr val="bg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nb-NO" dirty="0"/>
          </a:p>
          <a:p>
            <a:pPr lvl="1"/>
            <a:endParaRPr lang="nb-NO" dirty="0"/>
          </a:p>
          <a:p>
            <a:pPr lvl="1"/>
            <a:endParaRPr lang="nb-NO" dirty="0"/>
          </a:p>
          <a:p>
            <a:pPr lvl="1"/>
            <a:endParaRPr lang="nb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B00C4-1DF5-40AA-B029-F4C3630E7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37075" y="6310312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nb-NO" dirty="0">
                <a:solidFill>
                  <a:schemeClr val="tx1"/>
                </a:solidFill>
              </a:rPr>
              <a:t>Henrik Njølstad &amp; André Martiny</a:t>
            </a:r>
          </a:p>
        </p:txBody>
      </p:sp>
    </p:spTree>
    <p:extLst>
      <p:ext uri="{BB962C8B-B14F-4D97-AF65-F5344CB8AC3E}">
        <p14:creationId xmlns:p14="http://schemas.microsoft.com/office/powerpoint/2010/main" val="699952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3E6477F-AED9-484F-9621-C53F56411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Egendefinerte funksjoner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8166937-65B3-4DC8-BB43-63584E0D60E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559445"/>
            <a:ext cx="11130280" cy="43841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b-NO" dirty="0" err="1">
                <a:solidFill>
                  <a:schemeClr val="bg1"/>
                </a:solidFill>
                <a:latin typeface="Consolas" panose="020B0609020204030204" pitchFamily="49" charset="0"/>
              </a:rPr>
              <a:t>def</a:t>
            </a:r>
            <a:r>
              <a:rPr lang="nb-NO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nb-NO" dirty="0" err="1">
                <a:solidFill>
                  <a:schemeClr val="bg1"/>
                </a:solidFill>
                <a:latin typeface="Consolas" panose="020B0609020204030204" pitchFamily="49" charset="0"/>
              </a:rPr>
              <a:t>ErDeleligMedTo</a:t>
            </a:r>
            <a:r>
              <a:rPr lang="nb-NO" dirty="0">
                <a:solidFill>
                  <a:schemeClr val="bg1"/>
                </a:solidFill>
                <a:latin typeface="Consolas" panose="020B0609020204030204" pitchFamily="49" charset="0"/>
              </a:rPr>
              <a:t>(rundenummer):</a:t>
            </a:r>
          </a:p>
          <a:p>
            <a:pPr marL="0" indent="0">
              <a:buNone/>
            </a:pPr>
            <a:endParaRPr lang="nb-NO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nb-NO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dirty="0">
                <a:latin typeface="Consolas" panose="020B0609020204030204" pitchFamily="49" charset="0"/>
              </a:rPr>
              <a:t>			</a:t>
            </a:r>
            <a:r>
              <a:rPr lang="nb-NO" dirty="0">
                <a:solidFill>
                  <a:srgbClr val="00B0F0"/>
                </a:solidFill>
                <a:latin typeface="Consolas" panose="020B0609020204030204" pitchFamily="49" charset="0"/>
              </a:rPr>
              <a:t>True</a:t>
            </a:r>
            <a:r>
              <a:rPr lang="nb-NO" dirty="0">
                <a:latin typeface="Consolas" panose="020B0609020204030204" pitchFamily="49" charset="0"/>
              </a:rPr>
              <a:t>,	x/2 er heltall</a:t>
            </a:r>
          </a:p>
          <a:p>
            <a:pPr marL="0" indent="0">
              <a:buNone/>
            </a:pPr>
            <a:r>
              <a:rPr lang="nb-NO" dirty="0">
                <a:solidFill>
                  <a:srgbClr val="C44026"/>
                </a:solidFill>
                <a:latin typeface="Consolas" panose="020B0609020204030204" pitchFamily="49" charset="0"/>
              </a:rPr>
              <a:t>	f(x):=</a:t>
            </a:r>
          </a:p>
          <a:p>
            <a:pPr marL="0" indent="0">
              <a:buNone/>
            </a:pPr>
            <a:r>
              <a:rPr lang="nb-NO" dirty="0">
                <a:solidFill>
                  <a:srgbClr val="C44026"/>
                </a:solidFill>
                <a:latin typeface="Consolas" panose="020B0609020204030204" pitchFamily="49" charset="0"/>
              </a:rPr>
              <a:t>			</a:t>
            </a:r>
            <a:r>
              <a:rPr lang="nb-NO" dirty="0">
                <a:solidFill>
                  <a:srgbClr val="00B0F0"/>
                </a:solidFill>
                <a:latin typeface="Consolas" panose="020B0609020204030204" pitchFamily="49" charset="0"/>
              </a:rPr>
              <a:t>False</a:t>
            </a:r>
            <a:r>
              <a:rPr lang="nb-NO" dirty="0">
                <a:latin typeface="Consolas" panose="020B0609020204030204" pitchFamily="49" charset="0"/>
              </a:rPr>
              <a:t>,</a:t>
            </a:r>
            <a:r>
              <a:rPr lang="nb-NO" dirty="0">
                <a:solidFill>
                  <a:srgbClr val="C44026"/>
                </a:solidFill>
                <a:latin typeface="Consolas" panose="020B0609020204030204" pitchFamily="49" charset="0"/>
              </a:rPr>
              <a:t> 	</a:t>
            </a:r>
            <a:r>
              <a:rPr lang="nb-NO" dirty="0">
                <a:latin typeface="Consolas" panose="020B0609020204030204" pitchFamily="49" charset="0"/>
              </a:rPr>
              <a:t>ellers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B00C4-1DF5-40AA-B029-F4C3630E7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37075" y="6310312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nb-NO" dirty="0">
                <a:solidFill>
                  <a:schemeClr val="tx1"/>
                </a:solidFill>
              </a:rPr>
              <a:t>Henrik Njølstad &amp; André Martiny</a:t>
            </a:r>
          </a:p>
        </p:txBody>
      </p:sp>
      <p:sp>
        <p:nvSpPr>
          <p:cNvPr id="4" name="Venstre klammeparentes 3">
            <a:extLst>
              <a:ext uri="{FF2B5EF4-FFF2-40B4-BE49-F238E27FC236}">
                <a16:creationId xmlns:a16="http://schemas.microsoft.com/office/drawing/2014/main" id="{F0A41587-12DD-44D4-A804-23E42C3E2AE8}"/>
              </a:ext>
            </a:extLst>
          </p:cNvPr>
          <p:cNvSpPr/>
          <p:nvPr/>
        </p:nvSpPr>
        <p:spPr>
          <a:xfrm>
            <a:off x="3352800" y="3154362"/>
            <a:ext cx="213360" cy="1325563"/>
          </a:xfrm>
          <a:prstGeom prst="leftBrace">
            <a:avLst>
              <a:gd name="adj1" fmla="val 63988"/>
              <a:gd name="adj2" fmla="val 52071"/>
            </a:avLst>
          </a:prstGeom>
          <a:noFill/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6" name="Plassholder for innhold 2">
            <a:extLst>
              <a:ext uri="{FF2B5EF4-FFF2-40B4-BE49-F238E27FC236}">
                <a16:creationId xmlns:a16="http://schemas.microsoft.com/office/drawing/2014/main" id="{824C87E9-B5D1-4B37-A12E-5CBD07C5AC6E}"/>
              </a:ext>
            </a:extLst>
          </p:cNvPr>
          <p:cNvSpPr txBox="1">
            <a:spLocks/>
          </p:cNvSpPr>
          <p:nvPr/>
        </p:nvSpPr>
        <p:spPr>
          <a:xfrm>
            <a:off x="838200" y="1546185"/>
            <a:ext cx="11137872" cy="4384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anose="020B0604020202020204" pitchFamily="34" charset="0"/>
                <a:ea typeface="+mn-ea"/>
                <a:cs typeface="Helvetica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b-NO" dirty="0" err="1">
                <a:solidFill>
                  <a:schemeClr val="bg1"/>
                </a:solidFill>
                <a:latin typeface="Consolas" panose="020B0609020204030204" pitchFamily="49" charset="0"/>
              </a:rPr>
              <a:t>def</a:t>
            </a:r>
            <a:r>
              <a:rPr lang="nb-NO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nb-NO" dirty="0" err="1">
                <a:solidFill>
                  <a:srgbClr val="9751CB"/>
                </a:solidFill>
                <a:latin typeface="Consolas" panose="020B0609020204030204" pitchFamily="49" charset="0"/>
              </a:rPr>
              <a:t>ErDeleligMedTo</a:t>
            </a:r>
            <a:r>
              <a:rPr lang="nb-NO" dirty="0">
                <a:solidFill>
                  <a:schemeClr val="bg1"/>
                </a:solidFill>
                <a:latin typeface="Consolas" panose="020B0609020204030204" pitchFamily="49" charset="0"/>
              </a:rPr>
              <a:t>(rundenummer):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nb-NO" dirty="0">
              <a:latin typeface="Consolas" panose="020B0609020204030204" pitchFamily="49" charset="0"/>
            </a:endParaRP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C9592D5A-9DD5-43DA-AED5-B51C3E0801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84" t="51493" r="36532" b="28354"/>
          <a:stretch/>
        </p:blipFill>
        <p:spPr bwMode="auto">
          <a:xfrm>
            <a:off x="4871233" y="1391055"/>
            <a:ext cx="2667703" cy="1591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971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8166937-65B3-4DC8-BB43-63584E0D60E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572705"/>
            <a:ext cx="11130280" cy="43708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b-NO" dirty="0">
                <a:latin typeface="Consolas" panose="020B0609020204030204" pitchFamily="49" charset="0"/>
              </a:rPr>
              <a:t>	</a:t>
            </a:r>
            <a:endParaRPr lang="nb-NO" dirty="0">
              <a:solidFill>
                <a:srgbClr val="C44026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B00C4-1DF5-40AA-B029-F4C3630E7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37075" y="6310312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nb-NO" dirty="0">
                <a:solidFill>
                  <a:schemeClr val="tx1"/>
                </a:solidFill>
              </a:rPr>
              <a:t>Henrik Njølstad &amp; André Martiny</a:t>
            </a:r>
          </a:p>
        </p:txBody>
      </p:sp>
      <p:pic>
        <p:nvPicPr>
          <p:cNvPr id="6" name="Picture 2">
            <a:hlinkClick r:id="rId3" action="ppaction://program"/>
            <a:extLst>
              <a:ext uri="{FF2B5EF4-FFF2-40B4-BE49-F238E27FC236}">
                <a16:creationId xmlns:a16="http://schemas.microsoft.com/office/drawing/2014/main" id="{7DDA2FC6-BD13-4600-8F6C-5CC3D71B9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1862" y="835325"/>
            <a:ext cx="5108275" cy="510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20724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3E6477F-AED9-484F-9621-C53F56411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Mu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8166937-65B3-4DC8-BB43-63584E0D60E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572705"/>
            <a:ext cx="11130280" cy="43708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b-NO" dirty="0" err="1">
                <a:solidFill>
                  <a:srgbClr val="C44026"/>
                </a:solidFill>
                <a:latin typeface="Consolas" panose="020B0609020204030204" pitchFamily="49" charset="0"/>
              </a:rPr>
              <a:t>def</a:t>
            </a:r>
            <a:r>
              <a:rPr lang="nb-NO" dirty="0">
                <a:latin typeface="Consolas" panose="020B0609020204030204" pitchFamily="49" charset="0"/>
              </a:rPr>
              <a:t> </a:t>
            </a:r>
            <a:r>
              <a:rPr lang="nb-NO" dirty="0" err="1">
                <a:solidFill>
                  <a:srgbClr val="9751CB"/>
                </a:solidFill>
                <a:latin typeface="Consolas" panose="020B0609020204030204" pitchFamily="49" charset="0"/>
              </a:rPr>
              <a:t>ErDeleligMedTo</a:t>
            </a:r>
            <a:r>
              <a:rPr lang="nb-NO" dirty="0">
                <a:latin typeface="Consolas" panose="020B0609020204030204" pitchFamily="49" charset="0"/>
              </a:rPr>
              <a:t>(rundenummer):</a:t>
            </a:r>
          </a:p>
          <a:p>
            <a:pPr marL="0" indent="0">
              <a:buNone/>
            </a:pPr>
            <a:r>
              <a:rPr lang="nb-NO" dirty="0">
                <a:latin typeface="Consolas" panose="020B0609020204030204" pitchFamily="49" charset="0"/>
              </a:rPr>
              <a:t>	</a:t>
            </a:r>
            <a:endParaRPr lang="nb-NO" dirty="0">
              <a:solidFill>
                <a:srgbClr val="C44026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B00C4-1DF5-40AA-B029-F4C3630E7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37075" y="6310312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nb-NO" dirty="0">
                <a:solidFill>
                  <a:schemeClr val="tx1"/>
                </a:solidFill>
              </a:rPr>
              <a:t>Henrik Njølstad &amp; André Martiny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7DDA2FC6-BD13-4600-8F6C-5CC3D71B9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3475" y="1679068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59865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3E6477F-AED9-484F-9621-C53F56411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Egendefinerte funksjoner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8166937-65B3-4DC8-BB43-63584E0D60E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572705"/>
            <a:ext cx="11130280" cy="43708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b-NO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def</a:t>
            </a:r>
            <a:r>
              <a:rPr lang="nb-NO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nb-NO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ErDeleligMedTo</a:t>
            </a:r>
            <a:r>
              <a:rPr lang="nb-NO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(rundenummer):</a:t>
            </a:r>
          </a:p>
          <a:p>
            <a:pPr marL="0" indent="0">
              <a:buNone/>
            </a:pPr>
            <a:r>
              <a:rPr lang="nb-NO" dirty="0">
                <a:latin typeface="Consolas" panose="020B0609020204030204" pitchFamily="49" charset="0"/>
              </a:rPr>
              <a:t>	</a:t>
            </a:r>
            <a:r>
              <a:rPr lang="nb-NO" dirty="0" err="1">
                <a:solidFill>
                  <a:srgbClr val="C44026"/>
                </a:solidFill>
                <a:latin typeface="Consolas" panose="020B0609020204030204" pitchFamily="49" charset="0"/>
              </a:rPr>
              <a:t>if</a:t>
            </a:r>
            <a:r>
              <a:rPr lang="nb-NO" dirty="0">
                <a:latin typeface="Consolas" panose="020B0609020204030204" pitchFamily="49" charset="0"/>
              </a:rPr>
              <a:t> rundenummer % 2 == 0:</a:t>
            </a:r>
          </a:p>
          <a:p>
            <a:pPr marL="0" indent="0">
              <a:buNone/>
            </a:pPr>
            <a:r>
              <a:rPr lang="nb-NO" dirty="0">
                <a:latin typeface="Consolas" panose="020B0609020204030204" pitchFamily="49" charset="0"/>
              </a:rPr>
              <a:t>		...</a:t>
            </a:r>
          </a:p>
          <a:p>
            <a:pPr marL="0" indent="0">
              <a:buNone/>
            </a:pPr>
            <a:r>
              <a:rPr lang="nb-NO" dirty="0">
                <a:latin typeface="Consolas" panose="020B0609020204030204" pitchFamily="49" charset="0"/>
              </a:rPr>
              <a:t>	</a:t>
            </a:r>
            <a:r>
              <a:rPr lang="nb-NO" dirty="0" err="1">
                <a:solidFill>
                  <a:srgbClr val="C44026"/>
                </a:solidFill>
                <a:latin typeface="Consolas" panose="020B0609020204030204" pitchFamily="49" charset="0"/>
              </a:rPr>
              <a:t>else</a:t>
            </a:r>
            <a:r>
              <a:rPr lang="nb-NO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nb-NO" dirty="0">
                <a:solidFill>
                  <a:srgbClr val="C44026"/>
                </a:solidFill>
                <a:latin typeface="Consolas" panose="020B0609020204030204" pitchFamily="49" charset="0"/>
              </a:rPr>
              <a:t>		</a:t>
            </a:r>
            <a:r>
              <a:rPr lang="nb-NO" dirty="0">
                <a:solidFill>
                  <a:schemeClr val="tx2"/>
                </a:solidFill>
                <a:latin typeface="Consolas" panose="020B0609020204030204" pitchFamily="49" charset="0"/>
              </a:rPr>
              <a:t>...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B00C4-1DF5-40AA-B029-F4C3630E7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37075" y="6310312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nb-NO" dirty="0">
                <a:solidFill>
                  <a:schemeClr val="tx1"/>
                </a:solidFill>
              </a:rPr>
              <a:t>Henrik Njølstad &amp; André Martiny</a:t>
            </a:r>
          </a:p>
        </p:txBody>
      </p:sp>
    </p:spTree>
    <p:extLst>
      <p:ext uri="{BB962C8B-B14F-4D97-AF65-F5344CB8AC3E}">
        <p14:creationId xmlns:p14="http://schemas.microsoft.com/office/powerpoint/2010/main" val="3882214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3E6477F-AED9-484F-9621-C53F56411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Egendefinerte funksjoner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8166937-65B3-4DC8-BB43-63584E0D60E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572705"/>
            <a:ext cx="11130280" cy="43708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b-NO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def</a:t>
            </a:r>
            <a:r>
              <a:rPr lang="nb-NO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nb-NO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ErDeleligMedTo</a:t>
            </a:r>
            <a:r>
              <a:rPr lang="nb-NO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(rundenummer):</a:t>
            </a:r>
          </a:p>
          <a:p>
            <a:pPr marL="0" indent="0">
              <a:buNone/>
            </a:pPr>
            <a:r>
              <a:rPr lang="nb-NO" dirty="0">
                <a:latin typeface="Consolas" panose="020B0609020204030204" pitchFamily="49" charset="0"/>
              </a:rPr>
              <a:t>	</a:t>
            </a:r>
            <a:r>
              <a:rPr lang="nb-NO" dirty="0" err="1">
                <a:solidFill>
                  <a:srgbClr val="C44026"/>
                </a:solidFill>
                <a:latin typeface="Consolas" panose="020B0609020204030204" pitchFamily="49" charset="0"/>
              </a:rPr>
              <a:t>if</a:t>
            </a:r>
            <a:r>
              <a:rPr lang="nb-NO" dirty="0">
                <a:latin typeface="Consolas" panose="020B0609020204030204" pitchFamily="49" charset="0"/>
              </a:rPr>
              <a:t> rundenummer % 2 == 0:</a:t>
            </a:r>
          </a:p>
          <a:p>
            <a:pPr marL="0" indent="0">
              <a:buNone/>
            </a:pPr>
            <a:r>
              <a:rPr lang="nb-NO" dirty="0">
                <a:latin typeface="Consolas" panose="020B0609020204030204" pitchFamily="49" charset="0"/>
              </a:rPr>
              <a:t>		</a:t>
            </a:r>
            <a:r>
              <a:rPr lang="nb-NO" dirty="0" err="1">
                <a:solidFill>
                  <a:srgbClr val="C44026"/>
                </a:solidFill>
                <a:latin typeface="Consolas" panose="020B0609020204030204" pitchFamily="49" charset="0"/>
              </a:rPr>
              <a:t>return</a:t>
            </a:r>
            <a:r>
              <a:rPr lang="nb-NO" dirty="0"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nb-NO" dirty="0">
                <a:latin typeface="Consolas" panose="020B0609020204030204" pitchFamily="49" charset="0"/>
              </a:rPr>
              <a:t>	</a:t>
            </a:r>
            <a:r>
              <a:rPr lang="nb-NO" dirty="0" err="1">
                <a:solidFill>
                  <a:srgbClr val="C44026"/>
                </a:solidFill>
                <a:latin typeface="Consolas" panose="020B0609020204030204" pitchFamily="49" charset="0"/>
              </a:rPr>
              <a:t>else</a:t>
            </a:r>
            <a:r>
              <a:rPr lang="nb-NO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nb-NO" dirty="0">
                <a:solidFill>
                  <a:srgbClr val="C44026"/>
                </a:solidFill>
                <a:latin typeface="Consolas" panose="020B0609020204030204" pitchFamily="49" charset="0"/>
              </a:rPr>
              <a:t>		</a:t>
            </a:r>
            <a:r>
              <a:rPr lang="nb-NO" dirty="0" err="1">
                <a:solidFill>
                  <a:srgbClr val="C44026"/>
                </a:solidFill>
                <a:latin typeface="Consolas" panose="020B0609020204030204" pitchFamily="49" charset="0"/>
              </a:rPr>
              <a:t>return</a:t>
            </a:r>
            <a:endParaRPr lang="nb-NO" dirty="0">
              <a:solidFill>
                <a:srgbClr val="C44026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B00C4-1DF5-40AA-B029-F4C3630E7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37075" y="6310312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nb-NO" dirty="0">
                <a:solidFill>
                  <a:schemeClr val="tx1"/>
                </a:solidFill>
              </a:rPr>
              <a:t>Henrik Njølstad &amp; André Martiny</a:t>
            </a:r>
          </a:p>
        </p:txBody>
      </p:sp>
    </p:spTree>
    <p:extLst>
      <p:ext uri="{BB962C8B-B14F-4D97-AF65-F5344CB8AC3E}">
        <p14:creationId xmlns:p14="http://schemas.microsoft.com/office/powerpoint/2010/main" val="22877851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3E6477F-AED9-484F-9621-C53F56411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Egendefinerte funksjoner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8166937-65B3-4DC8-BB43-63584E0D60E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572705"/>
            <a:ext cx="11130280" cy="43708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b-NO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def</a:t>
            </a:r>
            <a:r>
              <a:rPr lang="nb-NO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nb-NO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ErDeleligMedTo</a:t>
            </a:r>
            <a:r>
              <a:rPr lang="nb-NO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(rundenummer):</a:t>
            </a:r>
          </a:p>
          <a:p>
            <a:pPr marL="0" indent="0">
              <a:buNone/>
            </a:pPr>
            <a:r>
              <a:rPr lang="nb-NO" dirty="0">
                <a:latin typeface="Consolas" panose="020B0609020204030204" pitchFamily="49" charset="0"/>
              </a:rPr>
              <a:t>	</a:t>
            </a:r>
            <a:r>
              <a:rPr lang="nb-NO" dirty="0" err="1">
                <a:solidFill>
                  <a:srgbClr val="C44026"/>
                </a:solidFill>
                <a:latin typeface="Consolas" panose="020B0609020204030204" pitchFamily="49" charset="0"/>
              </a:rPr>
              <a:t>if</a:t>
            </a:r>
            <a:r>
              <a:rPr lang="nb-NO" dirty="0">
                <a:latin typeface="Consolas" panose="020B0609020204030204" pitchFamily="49" charset="0"/>
              </a:rPr>
              <a:t> rundenummer % 2 == 0:</a:t>
            </a:r>
          </a:p>
          <a:p>
            <a:pPr marL="0" indent="0">
              <a:buNone/>
            </a:pPr>
            <a:r>
              <a:rPr lang="nb-NO" dirty="0">
                <a:latin typeface="Consolas" panose="020B0609020204030204" pitchFamily="49" charset="0"/>
              </a:rPr>
              <a:t>		</a:t>
            </a:r>
            <a:r>
              <a:rPr lang="nb-NO" dirty="0">
                <a:solidFill>
                  <a:srgbClr val="C44026"/>
                </a:solidFill>
                <a:latin typeface="Consolas" panose="020B0609020204030204" pitchFamily="49" charset="0"/>
              </a:rPr>
              <a:t>      </a:t>
            </a:r>
            <a:r>
              <a:rPr lang="nb-NO" dirty="0">
                <a:latin typeface="Consolas" panose="020B0609020204030204" pitchFamily="49" charset="0"/>
              </a:rPr>
              <a:t> </a:t>
            </a:r>
            <a:r>
              <a:rPr lang="nb-NO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True</a:t>
            </a:r>
          </a:p>
          <a:p>
            <a:pPr marL="0" indent="0">
              <a:buNone/>
            </a:pPr>
            <a:r>
              <a:rPr lang="nb-NO" dirty="0">
                <a:latin typeface="Consolas" panose="020B0609020204030204" pitchFamily="49" charset="0"/>
              </a:rPr>
              <a:t>	</a:t>
            </a:r>
            <a:r>
              <a:rPr lang="nb-NO" dirty="0" err="1">
                <a:solidFill>
                  <a:srgbClr val="C44026"/>
                </a:solidFill>
                <a:latin typeface="Consolas" panose="020B0609020204030204" pitchFamily="49" charset="0"/>
              </a:rPr>
              <a:t>else</a:t>
            </a:r>
            <a:r>
              <a:rPr lang="nb-NO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nb-NO" dirty="0">
                <a:solidFill>
                  <a:srgbClr val="C44026"/>
                </a:solidFill>
                <a:latin typeface="Consolas" panose="020B0609020204030204" pitchFamily="49" charset="0"/>
              </a:rPr>
              <a:t>		       </a:t>
            </a:r>
            <a:r>
              <a:rPr lang="nb-NO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False</a:t>
            </a:r>
          </a:p>
          <a:p>
            <a:pPr marL="0" indent="0">
              <a:buNone/>
            </a:pPr>
            <a:endParaRPr lang="nb-NO" dirty="0">
              <a:solidFill>
                <a:srgbClr val="C44026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B00C4-1DF5-40AA-B029-F4C3630E7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37075" y="6310312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nb-NO" dirty="0">
                <a:solidFill>
                  <a:schemeClr val="tx1"/>
                </a:solidFill>
              </a:rPr>
              <a:t>Henrik Njølstad &amp; André Martiny</a:t>
            </a:r>
          </a:p>
        </p:txBody>
      </p:sp>
    </p:spTree>
    <p:extLst>
      <p:ext uri="{BB962C8B-B14F-4D97-AF65-F5344CB8AC3E}">
        <p14:creationId xmlns:p14="http://schemas.microsoft.com/office/powerpoint/2010/main" val="42652408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3E6477F-AED9-484F-9621-C53F56411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Egendefinerte funksjoner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8166937-65B3-4DC8-BB43-63584E0D60E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572705"/>
            <a:ext cx="11130280" cy="43708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b-NO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def</a:t>
            </a:r>
            <a:r>
              <a:rPr lang="nb-NO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nb-NO" dirty="0" err="1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ErDeleligMedTo</a:t>
            </a:r>
            <a:r>
              <a:rPr lang="nb-NO" dirty="0">
                <a:solidFill>
                  <a:schemeClr val="bg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(rundenummer):</a:t>
            </a:r>
          </a:p>
          <a:p>
            <a:pPr marL="0" indent="0">
              <a:buNone/>
            </a:pPr>
            <a:r>
              <a:rPr lang="nb-NO" dirty="0">
                <a:latin typeface="Consolas" panose="020B0609020204030204" pitchFamily="49" charset="0"/>
              </a:rPr>
              <a:t>	</a:t>
            </a:r>
            <a:r>
              <a:rPr lang="nb-NO" dirty="0" err="1">
                <a:solidFill>
                  <a:srgbClr val="C44026"/>
                </a:solidFill>
                <a:latin typeface="Consolas" panose="020B0609020204030204" pitchFamily="49" charset="0"/>
              </a:rPr>
              <a:t>if</a:t>
            </a:r>
            <a:r>
              <a:rPr lang="nb-NO" dirty="0">
                <a:latin typeface="Consolas" panose="020B0609020204030204" pitchFamily="49" charset="0"/>
              </a:rPr>
              <a:t> rundenummer % 2 == 0:</a:t>
            </a:r>
          </a:p>
          <a:p>
            <a:pPr marL="0" indent="0">
              <a:buNone/>
            </a:pPr>
            <a:r>
              <a:rPr lang="nb-NO" dirty="0">
                <a:latin typeface="Consolas" panose="020B0609020204030204" pitchFamily="49" charset="0"/>
              </a:rPr>
              <a:t>		</a:t>
            </a:r>
            <a:r>
              <a:rPr lang="nb-NO" dirty="0" err="1">
                <a:solidFill>
                  <a:srgbClr val="C44026"/>
                </a:solidFill>
                <a:latin typeface="Consolas" panose="020B0609020204030204" pitchFamily="49" charset="0"/>
              </a:rPr>
              <a:t>return</a:t>
            </a:r>
            <a:r>
              <a:rPr lang="nb-NO" dirty="0">
                <a:latin typeface="Consolas" panose="020B0609020204030204" pitchFamily="49" charset="0"/>
              </a:rPr>
              <a:t> </a:t>
            </a:r>
            <a:r>
              <a:rPr lang="nb-NO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True</a:t>
            </a:r>
          </a:p>
          <a:p>
            <a:pPr marL="0" indent="0">
              <a:buNone/>
            </a:pPr>
            <a:r>
              <a:rPr lang="nb-NO" dirty="0">
                <a:latin typeface="Consolas" panose="020B0609020204030204" pitchFamily="49" charset="0"/>
              </a:rPr>
              <a:t>	</a:t>
            </a:r>
            <a:r>
              <a:rPr lang="nb-NO" dirty="0" err="1">
                <a:solidFill>
                  <a:srgbClr val="C44026"/>
                </a:solidFill>
                <a:latin typeface="Consolas" panose="020B0609020204030204" pitchFamily="49" charset="0"/>
              </a:rPr>
              <a:t>else</a:t>
            </a:r>
            <a:r>
              <a:rPr lang="nb-NO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nb-NO" dirty="0">
                <a:solidFill>
                  <a:srgbClr val="C44026"/>
                </a:solidFill>
                <a:latin typeface="Consolas" panose="020B0609020204030204" pitchFamily="49" charset="0"/>
              </a:rPr>
              <a:t>		</a:t>
            </a:r>
            <a:r>
              <a:rPr lang="nb-NO" dirty="0" err="1">
                <a:solidFill>
                  <a:srgbClr val="C44026"/>
                </a:solidFill>
                <a:latin typeface="Consolas" panose="020B0609020204030204" pitchFamily="49" charset="0"/>
              </a:rPr>
              <a:t>return</a:t>
            </a:r>
            <a:r>
              <a:rPr lang="nb-NO" dirty="0">
                <a:solidFill>
                  <a:srgbClr val="C44026"/>
                </a:solidFill>
                <a:latin typeface="Consolas" panose="020B0609020204030204" pitchFamily="49" charset="0"/>
              </a:rPr>
              <a:t> </a:t>
            </a:r>
            <a:r>
              <a:rPr lang="nb-NO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False</a:t>
            </a:r>
          </a:p>
          <a:p>
            <a:pPr marL="0" indent="0">
              <a:buNone/>
            </a:pPr>
            <a:endParaRPr lang="nb-NO" dirty="0">
              <a:solidFill>
                <a:srgbClr val="C44026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B00C4-1DF5-40AA-B029-F4C3630E7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37075" y="6310312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nb-NO" dirty="0">
                <a:solidFill>
                  <a:schemeClr val="tx1"/>
                </a:solidFill>
              </a:rPr>
              <a:t>Henrik Njølstad &amp; André Martiny</a:t>
            </a:r>
          </a:p>
        </p:txBody>
      </p:sp>
    </p:spTree>
    <p:extLst>
      <p:ext uri="{BB962C8B-B14F-4D97-AF65-F5344CB8AC3E}">
        <p14:creationId xmlns:p14="http://schemas.microsoft.com/office/powerpoint/2010/main" val="1733241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3E6477F-AED9-484F-9621-C53F56411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Egendefinerte funksjoner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8166937-65B3-4DC8-BB43-63584E0D60E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572705"/>
            <a:ext cx="11130280" cy="43708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b-NO" dirty="0" err="1">
                <a:solidFill>
                  <a:srgbClr val="C44026"/>
                </a:solidFill>
                <a:latin typeface="Consolas" panose="020B0609020204030204" pitchFamily="49" charset="0"/>
              </a:rPr>
              <a:t>def</a:t>
            </a:r>
            <a:r>
              <a:rPr lang="nb-NO" dirty="0">
                <a:latin typeface="Consolas" panose="020B0609020204030204" pitchFamily="49" charset="0"/>
              </a:rPr>
              <a:t> </a:t>
            </a:r>
            <a:r>
              <a:rPr lang="nb-NO" dirty="0" err="1">
                <a:solidFill>
                  <a:srgbClr val="9751CB"/>
                </a:solidFill>
                <a:latin typeface="Consolas" panose="020B0609020204030204" pitchFamily="49" charset="0"/>
              </a:rPr>
              <a:t>ErDeleligMedTo</a:t>
            </a:r>
            <a:r>
              <a:rPr lang="nb-NO" dirty="0">
                <a:latin typeface="Consolas" panose="020B0609020204030204" pitchFamily="49" charset="0"/>
              </a:rPr>
              <a:t>(rundenummer):</a:t>
            </a:r>
          </a:p>
          <a:p>
            <a:pPr marL="0" indent="0">
              <a:buNone/>
            </a:pPr>
            <a:r>
              <a:rPr lang="nb-NO" dirty="0">
                <a:latin typeface="Consolas" panose="020B0609020204030204" pitchFamily="49" charset="0"/>
              </a:rPr>
              <a:t>	</a:t>
            </a:r>
            <a:r>
              <a:rPr lang="nb-NO" dirty="0" err="1">
                <a:solidFill>
                  <a:srgbClr val="C44026"/>
                </a:solidFill>
                <a:latin typeface="Consolas" panose="020B0609020204030204" pitchFamily="49" charset="0"/>
              </a:rPr>
              <a:t>if</a:t>
            </a:r>
            <a:r>
              <a:rPr lang="nb-NO" dirty="0">
                <a:latin typeface="Consolas" panose="020B0609020204030204" pitchFamily="49" charset="0"/>
              </a:rPr>
              <a:t> rundenummer % 2 == 0:</a:t>
            </a:r>
          </a:p>
          <a:p>
            <a:pPr marL="0" indent="0">
              <a:buNone/>
            </a:pPr>
            <a:r>
              <a:rPr lang="nb-NO" dirty="0">
                <a:latin typeface="Consolas" panose="020B0609020204030204" pitchFamily="49" charset="0"/>
              </a:rPr>
              <a:t>		</a:t>
            </a:r>
            <a:r>
              <a:rPr lang="nb-NO" dirty="0" err="1">
                <a:solidFill>
                  <a:srgbClr val="C44026"/>
                </a:solidFill>
                <a:latin typeface="Consolas" panose="020B0609020204030204" pitchFamily="49" charset="0"/>
              </a:rPr>
              <a:t>return</a:t>
            </a:r>
            <a:r>
              <a:rPr lang="nb-NO" dirty="0">
                <a:latin typeface="Consolas" panose="020B0609020204030204" pitchFamily="49" charset="0"/>
              </a:rPr>
              <a:t> </a:t>
            </a:r>
            <a:r>
              <a:rPr lang="nb-NO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True</a:t>
            </a:r>
          </a:p>
          <a:p>
            <a:pPr marL="0" indent="0">
              <a:buNone/>
            </a:pPr>
            <a:r>
              <a:rPr lang="nb-NO" dirty="0">
                <a:latin typeface="Consolas" panose="020B0609020204030204" pitchFamily="49" charset="0"/>
              </a:rPr>
              <a:t>	</a:t>
            </a:r>
            <a:r>
              <a:rPr lang="nb-NO" dirty="0" err="1">
                <a:solidFill>
                  <a:srgbClr val="C44026"/>
                </a:solidFill>
                <a:latin typeface="Consolas" panose="020B0609020204030204" pitchFamily="49" charset="0"/>
              </a:rPr>
              <a:t>else</a:t>
            </a:r>
            <a:r>
              <a:rPr lang="nb-NO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nb-NO" dirty="0">
                <a:solidFill>
                  <a:srgbClr val="C44026"/>
                </a:solidFill>
                <a:latin typeface="Consolas" panose="020B0609020204030204" pitchFamily="49" charset="0"/>
              </a:rPr>
              <a:t>		</a:t>
            </a:r>
            <a:r>
              <a:rPr lang="nb-NO" dirty="0" err="1">
                <a:solidFill>
                  <a:srgbClr val="C44026"/>
                </a:solidFill>
                <a:latin typeface="Consolas" panose="020B0609020204030204" pitchFamily="49" charset="0"/>
              </a:rPr>
              <a:t>return</a:t>
            </a:r>
            <a:r>
              <a:rPr lang="nb-NO" dirty="0">
                <a:solidFill>
                  <a:srgbClr val="C44026"/>
                </a:solidFill>
                <a:latin typeface="Consolas" panose="020B0609020204030204" pitchFamily="49" charset="0"/>
              </a:rPr>
              <a:t> </a:t>
            </a:r>
            <a:r>
              <a:rPr lang="nb-NO" dirty="0">
                <a:solidFill>
                  <a:schemeClr val="accent4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False</a:t>
            </a:r>
          </a:p>
          <a:p>
            <a:pPr marL="0" indent="0">
              <a:buNone/>
            </a:pPr>
            <a:endParaRPr lang="nb-NO" dirty="0">
              <a:solidFill>
                <a:srgbClr val="C4402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dirty="0" err="1">
                <a:solidFill>
                  <a:srgbClr val="C44026"/>
                </a:solidFill>
                <a:latin typeface="Consolas" panose="020B0609020204030204" pitchFamily="49" charset="0"/>
              </a:rPr>
              <a:t>def</a:t>
            </a:r>
            <a:r>
              <a:rPr lang="nb-NO" dirty="0">
                <a:latin typeface="Consolas" panose="020B0609020204030204" pitchFamily="49" charset="0"/>
              </a:rPr>
              <a:t> </a:t>
            </a:r>
            <a:r>
              <a:rPr lang="nb-NO" dirty="0" err="1">
                <a:solidFill>
                  <a:srgbClr val="9751CB"/>
                </a:solidFill>
                <a:latin typeface="Consolas" panose="020B0609020204030204" pitchFamily="49" charset="0"/>
              </a:rPr>
              <a:t>ErDeleligMedTre</a:t>
            </a:r>
            <a:r>
              <a:rPr lang="nb-NO" dirty="0">
                <a:latin typeface="Consolas" panose="020B0609020204030204" pitchFamily="49" charset="0"/>
              </a:rPr>
              <a:t>(rundenummer):</a:t>
            </a:r>
          </a:p>
          <a:p>
            <a:pPr marL="0" indent="0">
              <a:buNone/>
            </a:pPr>
            <a:r>
              <a:rPr lang="nb-NO" dirty="0">
                <a:latin typeface="Consolas" panose="020B0609020204030204" pitchFamily="49" charset="0"/>
              </a:rPr>
              <a:t>	</a:t>
            </a:r>
            <a:r>
              <a:rPr lang="nb-NO" dirty="0" err="1">
                <a:solidFill>
                  <a:srgbClr val="C44026"/>
                </a:solidFill>
                <a:latin typeface="Consolas" panose="020B0609020204030204" pitchFamily="49" charset="0"/>
              </a:rPr>
              <a:t>return</a:t>
            </a:r>
            <a:r>
              <a:rPr lang="nb-NO" dirty="0">
                <a:latin typeface="Consolas" panose="020B0609020204030204" pitchFamily="49" charset="0"/>
              </a:rPr>
              <a:t> rundenummer % 3 == 0</a:t>
            </a:r>
            <a:endParaRPr lang="nb-NO" dirty="0"/>
          </a:p>
          <a:p>
            <a:pPr lvl="1"/>
            <a:endParaRPr lang="nb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B00C4-1DF5-40AA-B029-F4C3630E7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37075" y="6310312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nb-NO" dirty="0">
                <a:solidFill>
                  <a:schemeClr val="tx1"/>
                </a:solidFill>
              </a:rPr>
              <a:t>Henrik Njølstad &amp; André Martiny</a:t>
            </a:r>
          </a:p>
        </p:txBody>
      </p:sp>
    </p:spTree>
    <p:extLst>
      <p:ext uri="{BB962C8B-B14F-4D97-AF65-F5344CB8AC3E}">
        <p14:creationId xmlns:p14="http://schemas.microsoft.com/office/powerpoint/2010/main" val="1856889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9ED2EF-FCF4-4FB1-9924-F8FB23015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 dirty="0"/>
              <a:t>Henrik Njølstad &amp; André Martiny</a:t>
            </a:r>
          </a:p>
        </p:txBody>
      </p:sp>
      <p:pic>
        <p:nvPicPr>
          <p:cNvPr id="1026" name="Picture 2" descr="firehose - Morrison Therapy">
            <a:extLst>
              <a:ext uri="{FF2B5EF4-FFF2-40B4-BE49-F238E27FC236}">
                <a16:creationId xmlns:a16="http://schemas.microsoft.com/office/drawing/2014/main" id="{01822AFE-2F96-417B-A58E-4F6B419C0C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" y="890587"/>
            <a:ext cx="5819775" cy="507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You get to drink from the fire hose!!! | Tumblr funny, Funny pictures,  Perfectly timed photos">
            <a:extLst>
              <a:ext uri="{FF2B5EF4-FFF2-40B4-BE49-F238E27FC236}">
                <a16:creationId xmlns:a16="http://schemas.microsoft.com/office/drawing/2014/main" id="{8046B53F-6BAB-470A-9CD1-26ADB55D3D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09" t="-79" r="-1"/>
          <a:stretch/>
        </p:blipFill>
        <p:spPr bwMode="auto">
          <a:xfrm>
            <a:off x="6266815" y="1104265"/>
            <a:ext cx="5588000" cy="401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2476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3E6477F-AED9-484F-9621-C53F56411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Egendefinerte funksjoner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8166937-65B3-4DC8-BB43-63584E0D60E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572705"/>
            <a:ext cx="11130280" cy="43708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b-NO" dirty="0">
                <a:solidFill>
                  <a:srgbClr val="C44026"/>
                </a:solidFill>
                <a:latin typeface="Consolas" panose="020B0609020204030204" pitchFamily="49" charset="0"/>
              </a:rPr>
              <a:t>&gt;&gt;&gt; test = 4 % 3 == 0</a:t>
            </a:r>
          </a:p>
          <a:p>
            <a:pPr marL="0" indent="0">
              <a:buNone/>
            </a:pPr>
            <a:r>
              <a:rPr lang="nb-NO" dirty="0" err="1">
                <a:solidFill>
                  <a:srgbClr val="C44026"/>
                </a:solidFill>
                <a:latin typeface="Consolas" panose="020B0609020204030204" pitchFamily="49" charset="0"/>
              </a:rPr>
              <a:t>print</a:t>
            </a:r>
            <a:r>
              <a:rPr lang="nb-NO" dirty="0">
                <a:solidFill>
                  <a:srgbClr val="C44026"/>
                </a:solidFill>
                <a:latin typeface="Consolas" panose="020B0609020204030204" pitchFamily="49" charset="0"/>
              </a:rPr>
              <a:t>(test)</a:t>
            </a:r>
            <a:endParaRPr lang="nb-NO" dirty="0"/>
          </a:p>
          <a:p>
            <a:pPr lvl="1"/>
            <a:endParaRPr lang="nb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B00C4-1DF5-40AA-B029-F4C3630E7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37075" y="6310312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nb-NO" dirty="0">
                <a:solidFill>
                  <a:schemeClr val="tx1"/>
                </a:solidFill>
              </a:rPr>
              <a:t>Henrik Njølstad &amp; André Martiny</a:t>
            </a:r>
          </a:p>
        </p:txBody>
      </p:sp>
    </p:spTree>
    <p:extLst>
      <p:ext uri="{BB962C8B-B14F-4D97-AF65-F5344CB8AC3E}">
        <p14:creationId xmlns:p14="http://schemas.microsoft.com/office/powerpoint/2010/main" val="15273262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3E6477F-AED9-484F-9621-C53F56411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Prøv selv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8166937-65B3-4DC8-BB43-63584E0D60E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62000" y="2411952"/>
            <a:ext cx="10515600" cy="3003328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nb-NO" sz="4400" dirty="0">
                <a:latin typeface="Consolas" panose="020B0609020204030204" pitchFamily="49" charset="0"/>
              </a:rPr>
              <a:t>kodelaben.github.io/workshop</a:t>
            </a:r>
          </a:p>
          <a:p>
            <a:pPr marL="0" indent="0">
              <a:buNone/>
            </a:pPr>
            <a:endParaRPr lang="nb-NO" sz="4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sz="3200" dirty="0">
                <a:latin typeface="Consolas" panose="020B0609020204030204" pitchFamily="49" charset="0"/>
              </a:rPr>
              <a:t>Til hver oppgave har vi valgt ut én eller to konsept som du skal bli kjent med. Klikk på lenken i oppgaven mer informasjon om hvordan den fungerer.</a:t>
            </a:r>
          </a:p>
          <a:p>
            <a:endParaRPr lang="nb-NO" sz="4000" dirty="0">
              <a:latin typeface="Consolas" panose="020B0609020204030204" pitchFamily="49" charset="0"/>
            </a:endParaRPr>
          </a:p>
          <a:p>
            <a:pPr lvl="1"/>
            <a:endParaRPr lang="nb-NO" sz="3600" dirty="0">
              <a:latin typeface="Consolas" panose="020B0609020204030204" pitchFamily="49" charset="0"/>
            </a:endParaRPr>
          </a:p>
          <a:p>
            <a:pPr lvl="1"/>
            <a:endParaRPr lang="nb-NO" sz="3600" dirty="0">
              <a:latin typeface="Consolas" panose="020B0609020204030204" pitchFamily="49" charset="0"/>
            </a:endParaRPr>
          </a:p>
          <a:p>
            <a:pPr lvl="1"/>
            <a:endParaRPr lang="nb-NO" sz="3600" dirty="0">
              <a:latin typeface="Consolas" panose="020B0609020204030204" pitchFamily="49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47248-02D2-4FB6-802E-640535C4B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37075" y="6310312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nb-NO" dirty="0">
                <a:solidFill>
                  <a:schemeClr val="tx1"/>
                </a:solidFill>
              </a:rPr>
              <a:t>Henrik Njølstad &amp; André Martiny</a:t>
            </a:r>
          </a:p>
        </p:txBody>
      </p:sp>
    </p:spTree>
    <p:extLst>
      <p:ext uri="{BB962C8B-B14F-4D97-AF65-F5344CB8AC3E}">
        <p14:creationId xmlns:p14="http://schemas.microsoft.com/office/powerpoint/2010/main" val="2476041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9ED2EF-FCF4-4FB1-9924-F8FB23015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b-NO"/>
              <a:t>Henrik Njølstad &amp; André Martiny</a:t>
            </a:r>
          </a:p>
        </p:txBody>
      </p:sp>
      <p:pic>
        <p:nvPicPr>
          <p:cNvPr id="6" name="Picture 4" descr="Another Day of Stifling Heat - Hot Weather Photos - WSJ">
            <a:extLst>
              <a:ext uri="{FF2B5EF4-FFF2-40B4-BE49-F238E27FC236}">
                <a16:creationId xmlns:a16="http://schemas.microsoft.com/office/drawing/2014/main" id="{4617D7DC-9161-443E-8B06-CAAAD03937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7512" y="1338262"/>
            <a:ext cx="6276975" cy="418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1784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8166937-65B3-4DC8-BB43-63584E0D60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90688"/>
            <a:ext cx="10017868" cy="4486275"/>
          </a:xfrm>
        </p:spPr>
        <p:txBody>
          <a:bodyPr>
            <a:normAutofit fontScale="92500" lnSpcReduction="10000"/>
          </a:bodyPr>
          <a:lstStyle/>
          <a:p>
            <a:r>
              <a:rPr lang="nb-NO" dirty="0"/>
              <a:t>Problemløsningsstrategier</a:t>
            </a:r>
          </a:p>
          <a:p>
            <a:pPr lvl="1"/>
            <a:r>
              <a:rPr lang="nb-NO" dirty="0"/>
              <a:t>Pseudokode</a:t>
            </a:r>
          </a:p>
          <a:p>
            <a:pPr lvl="1"/>
            <a:r>
              <a:rPr lang="nb-NO" dirty="0"/>
              <a:t>Flytdiagram</a:t>
            </a:r>
          </a:p>
          <a:p>
            <a:pPr lvl="1"/>
            <a:r>
              <a:rPr lang="nb-NO" dirty="0"/>
              <a:t>Spesialisering (</a:t>
            </a:r>
            <a:r>
              <a:rPr lang="nb-NO" dirty="0" err="1"/>
              <a:t>Pólya</a:t>
            </a:r>
            <a:r>
              <a:rPr lang="nb-NO" dirty="0"/>
              <a:t>)</a:t>
            </a:r>
          </a:p>
          <a:p>
            <a:r>
              <a:rPr lang="nb-NO" dirty="0"/>
              <a:t>Teknikker for feilsøking</a:t>
            </a:r>
          </a:p>
          <a:p>
            <a:pPr lvl="1"/>
            <a:r>
              <a:rPr lang="nb-NO" dirty="0"/>
              <a:t>Bruk terminalvinduet</a:t>
            </a:r>
          </a:p>
          <a:p>
            <a:pPr lvl="2"/>
            <a:r>
              <a:rPr lang="nb-NO" dirty="0"/>
              <a:t>Les feilmeldingen</a:t>
            </a:r>
          </a:p>
          <a:p>
            <a:pPr lvl="2"/>
            <a:r>
              <a:rPr lang="nb-NO" dirty="0"/>
              <a:t>Bruk funksjonen</a:t>
            </a:r>
            <a:r>
              <a:rPr lang="nb-NO" dirty="0">
                <a:latin typeface="Consolas" panose="020B0609020204030204" pitchFamily="49" charset="0"/>
              </a:rPr>
              <a:t> </a:t>
            </a:r>
            <a:r>
              <a:rPr lang="nb-NO" dirty="0" err="1">
                <a:latin typeface="Consolas" panose="020B0609020204030204" pitchFamily="49" charset="0"/>
              </a:rPr>
              <a:t>print</a:t>
            </a:r>
            <a:r>
              <a:rPr lang="nb-NO" dirty="0"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nb-NO" dirty="0"/>
              <a:t>Google</a:t>
            </a:r>
          </a:p>
          <a:p>
            <a:pPr lvl="1"/>
            <a:r>
              <a:rPr lang="nb-NO" dirty="0"/>
              <a:t>Spør en venn</a:t>
            </a:r>
          </a:p>
          <a:p>
            <a:r>
              <a:rPr lang="nb-NO" dirty="0" err="1"/>
              <a:t>Debug</a:t>
            </a:r>
            <a:r>
              <a:rPr lang="nb-NO" dirty="0"/>
              <a:t>-funksjon</a:t>
            </a:r>
          </a:p>
          <a:p>
            <a:r>
              <a:rPr lang="nb-NO" dirty="0"/>
              <a:t>Ikke vær redd for å prøve.</a:t>
            </a:r>
          </a:p>
          <a:p>
            <a:endParaRPr lang="nb-NO" dirty="0"/>
          </a:p>
          <a:p>
            <a:pPr lvl="2"/>
            <a:endParaRPr lang="nb-NO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2691B748-1B48-4443-9DA5-07A203787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37075" y="6310312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nb-NO"/>
              <a:t>Henrik Njølstad &amp; André Martiny</a:t>
            </a:r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C3E6477F-AED9-484F-9621-C53F56411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nb-NO" dirty="0"/>
              <a:t>Hvordan jobbe med elever?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486805-5B4F-4A74-ABEF-7B188928A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7134" y="2323639"/>
            <a:ext cx="5325218" cy="20481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8F958F0-C80C-4545-B1C9-316AFFF39F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7134" y="2323639"/>
            <a:ext cx="5144218" cy="208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929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3E6477F-AED9-484F-9621-C53F56411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Pseudokode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8166937-65B3-4DC8-BB43-63584E0D60E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572706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nb-NO" dirty="0"/>
              <a:t>FIZZBUZZ</a:t>
            </a:r>
          </a:p>
          <a:p>
            <a:r>
              <a:rPr lang="nb-NO" dirty="0"/>
              <a:t>Vi teller fra 1 til 10 etter tur. </a:t>
            </a:r>
          </a:p>
          <a:p>
            <a:r>
              <a:rPr lang="nb-NO" dirty="0"/>
              <a:t>Hvis tallet du skal si er delelig med 2:</a:t>
            </a:r>
          </a:p>
          <a:p>
            <a:pPr lvl="1"/>
            <a:r>
              <a:rPr lang="nb-NO" dirty="0"/>
              <a:t>Si «FIZZ»</a:t>
            </a:r>
          </a:p>
          <a:p>
            <a:r>
              <a:rPr lang="nb-NO" dirty="0"/>
              <a:t>Hvis tallet du skal si er delelig med 3:</a:t>
            </a:r>
          </a:p>
          <a:p>
            <a:pPr lvl="1"/>
            <a:r>
              <a:rPr lang="nb-NO" dirty="0"/>
              <a:t>Si «BUZZ»</a:t>
            </a:r>
          </a:p>
          <a:p>
            <a:r>
              <a:rPr lang="nb-NO" dirty="0"/>
              <a:t>Hvis tallet du skal si er delelig med 2 og 3:</a:t>
            </a:r>
          </a:p>
          <a:p>
            <a:pPr lvl="1"/>
            <a:r>
              <a:rPr lang="nb-NO" dirty="0"/>
              <a:t>Si «FIZZBUZZ»	</a:t>
            </a:r>
          </a:p>
          <a:p>
            <a:r>
              <a:rPr lang="nb-NO" dirty="0"/>
              <a:t>Ellers:</a:t>
            </a:r>
          </a:p>
          <a:p>
            <a:pPr lvl="1"/>
            <a:r>
              <a:rPr lang="nb-NO" dirty="0"/>
              <a:t>Si tallet</a:t>
            </a:r>
          </a:p>
          <a:p>
            <a:pPr lvl="1"/>
            <a:endParaRPr lang="nb-NO" dirty="0"/>
          </a:p>
          <a:p>
            <a:pPr lvl="1"/>
            <a:endParaRPr lang="nb-NO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CA5D7D5-B47A-4843-83CE-B9E839197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37075" y="6310312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nb-NO" dirty="0">
                <a:solidFill>
                  <a:schemeClr val="tx1"/>
                </a:solidFill>
              </a:rPr>
              <a:t>Henrik Njølstad &amp; André Martiny</a:t>
            </a:r>
          </a:p>
        </p:txBody>
      </p:sp>
    </p:spTree>
    <p:extLst>
      <p:ext uri="{BB962C8B-B14F-4D97-AF65-F5344CB8AC3E}">
        <p14:creationId xmlns:p14="http://schemas.microsoft.com/office/powerpoint/2010/main" val="183550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3E6477F-AED9-484F-9621-C53F56411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fizzbuzz.py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8166937-65B3-4DC8-BB43-63584E0D60E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572705"/>
            <a:ext cx="11130280" cy="492016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nb-NO" dirty="0">
                <a:latin typeface="Consolas" panose="020B0609020204030204" pitchFamily="49" charset="0"/>
              </a:rPr>
              <a:t>rundenummer = 1		</a:t>
            </a:r>
            <a:r>
              <a:rPr lang="nb-NO" sz="2600" dirty="0">
                <a:solidFill>
                  <a:srgbClr val="48B295"/>
                </a:solidFill>
                <a:latin typeface="Consolas" panose="020B0609020204030204" pitchFamily="49" charset="0"/>
              </a:rPr>
              <a:t># Definerer variabelen rundenummer</a:t>
            </a:r>
          </a:p>
          <a:p>
            <a:pPr marL="0" indent="0">
              <a:buNone/>
            </a:pPr>
            <a:r>
              <a:rPr lang="nb-NO" dirty="0">
                <a:latin typeface="Consolas" panose="020B0609020204030204" pitchFamily="49" charset="0"/>
              </a:rPr>
              <a:t>	</a:t>
            </a:r>
            <a:endParaRPr lang="nb-NO" dirty="0"/>
          </a:p>
          <a:p>
            <a:pPr marL="0" indent="0">
              <a:buNone/>
            </a:pPr>
            <a:r>
              <a:rPr lang="nb-NO" dirty="0" err="1">
                <a:latin typeface="Consolas" panose="020B0609020204030204" pitchFamily="49" charset="0"/>
              </a:rPr>
              <a:t>while</a:t>
            </a:r>
            <a:r>
              <a:rPr lang="nb-NO" dirty="0">
                <a:latin typeface="Consolas" panose="020B0609020204030204" pitchFamily="49" charset="0"/>
              </a:rPr>
              <a:t> rundenummer &lt;= 10: </a:t>
            </a:r>
            <a:r>
              <a:rPr lang="nb-NO" sz="2600" dirty="0">
                <a:solidFill>
                  <a:srgbClr val="48B295"/>
                </a:solidFill>
                <a:latin typeface="Consolas" panose="020B0609020204030204" pitchFamily="49" charset="0"/>
              </a:rPr>
              <a:t># Løkke</a:t>
            </a:r>
          </a:p>
          <a:p>
            <a:pPr marL="0" indent="0">
              <a:buNone/>
            </a:pPr>
            <a:r>
              <a:rPr lang="nb-NO" dirty="0"/>
              <a:t>	</a:t>
            </a:r>
            <a:r>
              <a:rPr lang="nb-NO" dirty="0" err="1">
                <a:latin typeface="Consolas" panose="020B0609020204030204" pitchFamily="49" charset="0"/>
              </a:rPr>
              <a:t>if</a:t>
            </a:r>
            <a:r>
              <a:rPr lang="nb-NO" dirty="0">
                <a:latin typeface="Consolas" panose="020B0609020204030204" pitchFamily="49" charset="0"/>
              </a:rPr>
              <a:t> </a:t>
            </a:r>
            <a:r>
              <a:rPr lang="nb-NO" dirty="0" err="1">
                <a:latin typeface="Consolas" panose="020B0609020204030204" pitchFamily="49" charset="0"/>
              </a:rPr>
              <a:t>ErDeleligMedTo</a:t>
            </a:r>
            <a:r>
              <a:rPr lang="nb-NO" dirty="0">
                <a:latin typeface="Consolas" panose="020B0609020204030204" pitchFamily="49" charset="0"/>
              </a:rPr>
              <a:t>(rundenummer): </a:t>
            </a:r>
            <a:r>
              <a:rPr lang="nb-NO" sz="2600" dirty="0">
                <a:solidFill>
                  <a:srgbClr val="48B295"/>
                </a:solidFill>
                <a:latin typeface="Consolas" panose="020B0609020204030204" pitchFamily="49" charset="0"/>
              </a:rPr>
              <a:t># Vilkår</a:t>
            </a:r>
            <a:endParaRPr lang="nb-NO" dirty="0">
              <a:solidFill>
                <a:srgbClr val="48B295"/>
              </a:solidFill>
            </a:endParaRPr>
          </a:p>
          <a:p>
            <a:pPr marL="914400" lvl="2" indent="0">
              <a:buNone/>
            </a:pPr>
            <a:r>
              <a:rPr lang="nb-NO" dirty="0"/>
              <a:t>	</a:t>
            </a:r>
            <a:r>
              <a:rPr lang="nb-NO" sz="2800" dirty="0" err="1">
                <a:latin typeface="Consolas" panose="020B0609020204030204" pitchFamily="49" charset="0"/>
              </a:rPr>
              <a:t>print</a:t>
            </a:r>
            <a:r>
              <a:rPr lang="nb-NO" sz="2800" dirty="0">
                <a:latin typeface="Consolas" panose="020B0609020204030204" pitchFamily="49" charset="0"/>
              </a:rPr>
              <a:t>("FIZZ")</a:t>
            </a:r>
            <a:endParaRPr lang="nb-NO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nb-NO" dirty="0"/>
              <a:t>	</a:t>
            </a:r>
            <a:r>
              <a:rPr lang="nb-NO" dirty="0" err="1">
                <a:latin typeface="Consolas" panose="020B0609020204030204" pitchFamily="49" charset="0"/>
              </a:rPr>
              <a:t>if</a:t>
            </a:r>
            <a:r>
              <a:rPr lang="nb-NO" dirty="0">
                <a:latin typeface="Consolas" panose="020B0609020204030204" pitchFamily="49" charset="0"/>
              </a:rPr>
              <a:t> </a:t>
            </a:r>
            <a:r>
              <a:rPr lang="nb-NO" dirty="0" err="1">
                <a:latin typeface="Consolas" panose="020B0609020204030204" pitchFamily="49" charset="0"/>
              </a:rPr>
              <a:t>ErDeleligMedTre</a:t>
            </a:r>
            <a:r>
              <a:rPr lang="nb-NO" dirty="0">
                <a:latin typeface="Consolas" panose="020B0609020204030204" pitchFamily="49" charset="0"/>
              </a:rPr>
              <a:t>(rundenummer): </a:t>
            </a:r>
            <a:endParaRPr lang="nb-NO" dirty="0"/>
          </a:p>
          <a:p>
            <a:pPr marL="914400" lvl="2" indent="0">
              <a:buNone/>
            </a:pPr>
            <a:r>
              <a:rPr lang="nb-NO" dirty="0"/>
              <a:t>	</a:t>
            </a:r>
            <a:r>
              <a:rPr lang="nb-NO" sz="2800" dirty="0" err="1">
                <a:latin typeface="Consolas" panose="020B0609020204030204" pitchFamily="49" charset="0"/>
              </a:rPr>
              <a:t>print</a:t>
            </a:r>
            <a:r>
              <a:rPr lang="nb-NO" sz="2800" dirty="0">
                <a:latin typeface="Consolas" panose="020B0609020204030204" pitchFamily="49" charset="0"/>
              </a:rPr>
              <a:t>("BUZZ")</a:t>
            </a:r>
          </a:p>
          <a:p>
            <a:pPr marL="0" indent="0">
              <a:buNone/>
            </a:pPr>
            <a:r>
              <a:rPr lang="nb-NO" dirty="0"/>
              <a:t>	</a:t>
            </a:r>
            <a:r>
              <a:rPr lang="nb-NO" dirty="0" err="1">
                <a:latin typeface="Consolas" panose="020B0609020204030204" pitchFamily="49" charset="0"/>
              </a:rPr>
              <a:t>if</a:t>
            </a:r>
            <a:r>
              <a:rPr lang="nb-NO" dirty="0">
                <a:latin typeface="Consolas" panose="020B0609020204030204" pitchFamily="49" charset="0"/>
              </a:rPr>
              <a:t> </a:t>
            </a:r>
            <a:r>
              <a:rPr lang="nb-NO" dirty="0" err="1">
                <a:latin typeface="Consolas" panose="020B0609020204030204" pitchFamily="49" charset="0"/>
              </a:rPr>
              <a:t>ErDeleligMedToOgTre</a:t>
            </a:r>
            <a:r>
              <a:rPr lang="nb-NO" dirty="0">
                <a:latin typeface="Consolas" panose="020B0609020204030204" pitchFamily="49" charset="0"/>
              </a:rPr>
              <a:t>(rundenummer): </a:t>
            </a:r>
            <a:endParaRPr lang="nb-NO" dirty="0"/>
          </a:p>
          <a:p>
            <a:pPr marL="914400" lvl="2" indent="0">
              <a:buNone/>
            </a:pPr>
            <a:r>
              <a:rPr lang="nb-NO" dirty="0"/>
              <a:t>	</a:t>
            </a:r>
            <a:r>
              <a:rPr lang="nb-NO" sz="2800" dirty="0" err="1">
                <a:latin typeface="Consolas" panose="020B0609020204030204" pitchFamily="49" charset="0"/>
              </a:rPr>
              <a:t>print</a:t>
            </a:r>
            <a:r>
              <a:rPr lang="nb-NO" sz="2800" dirty="0">
                <a:latin typeface="Consolas" panose="020B0609020204030204" pitchFamily="49" charset="0"/>
              </a:rPr>
              <a:t>("FIZZBUZZ")</a:t>
            </a:r>
          </a:p>
          <a:p>
            <a:pPr marL="0" indent="0">
              <a:buNone/>
            </a:pPr>
            <a:r>
              <a:rPr lang="nb-NO" dirty="0"/>
              <a:t>	</a:t>
            </a:r>
            <a:r>
              <a:rPr lang="nb-NO" dirty="0" err="1">
                <a:latin typeface="Consolas" panose="020B0609020204030204" pitchFamily="49" charset="0"/>
              </a:rPr>
              <a:t>else</a:t>
            </a:r>
            <a:r>
              <a:rPr lang="nb-NO" dirty="0">
                <a:latin typeface="Consolas" panose="020B0609020204030204" pitchFamily="49" charset="0"/>
              </a:rPr>
              <a:t>:</a:t>
            </a:r>
          </a:p>
          <a:p>
            <a:pPr marL="0" indent="0">
              <a:buNone/>
            </a:pPr>
            <a:r>
              <a:rPr lang="nb-NO" dirty="0"/>
              <a:t>		</a:t>
            </a:r>
            <a:r>
              <a:rPr lang="nb-NO" sz="2800" dirty="0" err="1">
                <a:latin typeface="Consolas" panose="020B0609020204030204" pitchFamily="49" charset="0"/>
              </a:rPr>
              <a:t>print</a:t>
            </a:r>
            <a:r>
              <a:rPr lang="nb-NO" sz="2800" dirty="0">
                <a:latin typeface="Consolas" panose="020B0609020204030204" pitchFamily="49" charset="0"/>
              </a:rPr>
              <a:t>("rundenummer")</a:t>
            </a:r>
          </a:p>
          <a:p>
            <a:pPr marL="0" indent="0">
              <a:buNone/>
            </a:pPr>
            <a:r>
              <a:rPr lang="nb-NO" dirty="0">
                <a:latin typeface="Consolas" panose="020B0609020204030204" pitchFamily="49" charset="0"/>
              </a:rPr>
              <a:t>	rundenummer = rundenummer + 1 </a:t>
            </a:r>
            <a:r>
              <a:rPr lang="nb-NO" sz="26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# redefinerer variabelen</a:t>
            </a:r>
            <a:endParaRPr lang="nb-NO" sz="2800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B00C4-1DF5-40AA-B029-F4C3630E7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37075" y="6310312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nb-NO" dirty="0">
                <a:solidFill>
                  <a:schemeClr val="tx1"/>
                </a:solidFill>
              </a:rPr>
              <a:t>Henrik Njølstad &amp; André Martiny</a:t>
            </a:r>
          </a:p>
        </p:txBody>
      </p:sp>
    </p:spTree>
    <p:extLst>
      <p:ext uri="{BB962C8B-B14F-4D97-AF65-F5344CB8AC3E}">
        <p14:creationId xmlns:p14="http://schemas.microsoft.com/office/powerpoint/2010/main" val="1391517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3E6477F-AED9-484F-9621-C53F56411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</p:spPr>
        <p:txBody>
          <a:bodyPr/>
          <a:lstStyle/>
          <a:p>
            <a:r>
              <a:rPr lang="nb-NO" dirty="0"/>
              <a:t>Flytdiagram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8166937-65B3-4DC8-BB43-63584E0D60E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572705"/>
            <a:ext cx="11130280" cy="4920169"/>
          </a:xfrm>
        </p:spPr>
        <p:txBody>
          <a:bodyPr>
            <a:normAutofit/>
          </a:bodyPr>
          <a:lstStyle/>
          <a:p>
            <a:endParaRPr lang="nb-NO" dirty="0"/>
          </a:p>
          <a:p>
            <a:pPr lvl="1"/>
            <a:endParaRPr lang="nb-NO" dirty="0"/>
          </a:p>
          <a:p>
            <a:pPr lvl="1"/>
            <a:endParaRPr lang="nb-NO" dirty="0"/>
          </a:p>
          <a:p>
            <a:pPr lvl="1"/>
            <a:endParaRPr lang="nb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B00C4-1DF5-40AA-B029-F4C3630E7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37075" y="6310312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nb-NO" dirty="0">
                <a:solidFill>
                  <a:schemeClr val="tx1"/>
                </a:solidFill>
              </a:rPr>
              <a:t>Henrik Njølstad &amp; André Martiny</a:t>
            </a:r>
          </a:p>
        </p:txBody>
      </p:sp>
      <p:pic>
        <p:nvPicPr>
          <p:cNvPr id="6" name="Picture 2" descr="skrudd på, flat, skjerm, følge, desktop, utvikleren, utvikle, hacker, CC0,  offentlig domene, opphavsrett gratis | Piqsels">
            <a:extLst>
              <a:ext uri="{FF2B5EF4-FFF2-40B4-BE49-F238E27FC236}">
                <a16:creationId xmlns:a16="http://schemas.microsoft.com/office/drawing/2014/main" id="{07328DD7-7C1F-4ABE-9456-36A31A8C81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1419" y="-141912"/>
            <a:ext cx="12785019" cy="8349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7060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3E6477F-AED9-484F-9621-C53F56411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Flytdiagram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8166937-65B3-4DC8-BB43-63584E0D60E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572705"/>
            <a:ext cx="11130280" cy="4920169"/>
          </a:xfrm>
        </p:spPr>
        <p:txBody>
          <a:bodyPr>
            <a:normAutofit/>
          </a:bodyPr>
          <a:lstStyle/>
          <a:p>
            <a:endParaRPr lang="nb-NO" dirty="0"/>
          </a:p>
          <a:p>
            <a:pPr lvl="1"/>
            <a:endParaRPr lang="nb-NO" dirty="0"/>
          </a:p>
          <a:p>
            <a:pPr lvl="1"/>
            <a:endParaRPr lang="nb-NO" dirty="0"/>
          </a:p>
          <a:p>
            <a:pPr lvl="1"/>
            <a:endParaRPr lang="nb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B00C4-1DF5-40AA-B029-F4C3630E7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37075" y="6310312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nb-NO" dirty="0">
                <a:solidFill>
                  <a:schemeClr val="tx1"/>
                </a:solidFill>
              </a:rPr>
              <a:t>Henrik Njølstad &amp; André Martiny</a:t>
            </a:r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27364815-0529-4467-A4E0-9A0BBE96B9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2365" y="1390142"/>
            <a:ext cx="6001950" cy="4467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7482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8166937-65B3-4DC8-BB43-63584E0D60E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572705"/>
            <a:ext cx="11130280" cy="4920169"/>
          </a:xfrm>
        </p:spPr>
        <p:txBody>
          <a:bodyPr>
            <a:normAutofit/>
          </a:bodyPr>
          <a:lstStyle/>
          <a:p>
            <a:endParaRPr lang="nb-NO" dirty="0"/>
          </a:p>
          <a:p>
            <a:pPr lvl="1"/>
            <a:endParaRPr lang="nb-NO" dirty="0"/>
          </a:p>
          <a:p>
            <a:pPr lvl="1"/>
            <a:endParaRPr lang="nb-NO" dirty="0"/>
          </a:p>
          <a:p>
            <a:pPr lvl="1"/>
            <a:endParaRPr lang="nb-NO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E6AACAFB-24DA-4B3A-8C40-DC7B1A4E00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169" y="892174"/>
            <a:ext cx="3657600" cy="560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7BA4304-C955-4AE7-82DB-9AD066C9CE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4302" y="473074"/>
            <a:ext cx="5324475" cy="601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tel 1">
            <a:extLst>
              <a:ext uri="{FF2B5EF4-FFF2-40B4-BE49-F238E27FC236}">
                <a16:creationId xmlns:a16="http://schemas.microsoft.com/office/drawing/2014/main" id="{C3E6477F-AED9-484F-9621-C53F56411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Flytdiagram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B00C4-1DF5-40AA-B029-F4C3630E7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37075" y="6310312"/>
            <a:ext cx="411480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nb-NO" dirty="0">
                <a:solidFill>
                  <a:schemeClr val="tx1"/>
                </a:solidFill>
              </a:rPr>
              <a:t>Henrik Njølstad &amp; André Martiny</a:t>
            </a:r>
          </a:p>
        </p:txBody>
      </p:sp>
    </p:spTree>
    <p:extLst>
      <p:ext uri="{BB962C8B-B14F-4D97-AF65-F5344CB8AC3E}">
        <p14:creationId xmlns:p14="http://schemas.microsoft.com/office/powerpoint/2010/main" val="3780945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-tema">
  <a:themeElements>
    <a:clrScheme name="Office-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-t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L_tekreal_logo" id="{6628798C-D40F-4EB3-8739-9E465A6AA1D2}" vid="{5BE4DFE5-B079-4812-9980-0BEFEE12A2D9}"/>
    </a:ext>
  </a:extLst>
</a:theme>
</file>

<file path=ppt/theme/theme2.xml><?xml version="1.0" encoding="utf-8"?>
<a:theme xmlns:a="http://schemas.openxmlformats.org/drawingml/2006/main" name="1_Office Theme">
  <a:themeElements>
    <a:clrScheme name="Office-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-t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L_tekreal_logo" id="{6628798C-D40F-4EB3-8739-9E465A6AA1D2}" vid="{7F26AEE9-0EBE-4808-91B4-88FB0612783F}"/>
    </a:ext>
  </a:extLst>
</a:theme>
</file>

<file path=ppt/theme/theme3.xml><?xml version="1.0" encoding="utf-8"?>
<a:theme xmlns:a="http://schemas.openxmlformats.org/drawingml/2006/main" name="2_Office Theme">
  <a:themeElements>
    <a:clrScheme name="Office-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-t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L_tekreal_logo" id="{6628798C-D40F-4EB3-8739-9E465A6AA1D2}" vid="{9590E374-0750-42D0-B9E6-336800E6B938}"/>
    </a:ext>
  </a:extLst>
</a:theme>
</file>

<file path=ppt/theme/theme4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6C8866D03E34B48841686518579C82E" ma:contentTypeVersion="9" ma:contentTypeDescription="Create a new document." ma:contentTypeScope="" ma:versionID="fdc90dfaa38f62fbf710a40f032d942a">
  <xsd:schema xmlns:xsd="http://www.w3.org/2001/XMLSchema" xmlns:xs="http://www.w3.org/2001/XMLSchema" xmlns:p="http://schemas.microsoft.com/office/2006/metadata/properties" xmlns:ns3="d6825be3-6367-44d3-85f5-b39c113bb9e2" xmlns:ns4="fc4421ab-83fb-4986-8788-82ed978005be" targetNamespace="http://schemas.microsoft.com/office/2006/metadata/properties" ma:root="true" ma:fieldsID="23bf39b307e2c9cf8ede89b1c3f8734b" ns3:_="" ns4:_="">
    <xsd:import namespace="d6825be3-6367-44d3-85f5-b39c113bb9e2"/>
    <xsd:import namespace="fc4421ab-83fb-4986-8788-82ed978005b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825be3-6367-44d3-85f5-b39c113bb9e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4421ab-83fb-4986-8788-82ed978005b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8591F37-1B9F-40A3-900D-791619430AB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91E972C-1908-4138-8F23-71EEEC3AAB7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F40A0E1-43B2-4845-A4D9-24DE681333A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6825be3-6367-44d3-85f5-b39c113bb9e2"/>
    <ds:schemaRef ds:uri="fc4421ab-83fb-4986-8788-82ed978005b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1295</TotalTime>
  <Words>703</Words>
  <Application>Microsoft Office PowerPoint</Application>
  <PresentationFormat>Widescreen</PresentationFormat>
  <Paragraphs>175</Paragraphs>
  <Slides>21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Consolas</vt:lpstr>
      <vt:lpstr>Helvetica</vt:lpstr>
      <vt:lpstr>Office-tema</vt:lpstr>
      <vt:lpstr>1_Office Theme</vt:lpstr>
      <vt:lpstr>2_Office Theme</vt:lpstr>
      <vt:lpstr>Workshop 2. desember</vt:lpstr>
      <vt:lpstr>PowerPoint Presentation</vt:lpstr>
      <vt:lpstr>PowerPoint Presentation</vt:lpstr>
      <vt:lpstr>Hvordan jobbe med elever?</vt:lpstr>
      <vt:lpstr>Pseudokode</vt:lpstr>
      <vt:lpstr>fizzbuzz.py</vt:lpstr>
      <vt:lpstr>Flytdiagram</vt:lpstr>
      <vt:lpstr>Flytdiagram</vt:lpstr>
      <vt:lpstr>Flytdiagram</vt:lpstr>
      <vt:lpstr>Egendefinerte funksjoner</vt:lpstr>
      <vt:lpstr>Egendefinerte funksjoner</vt:lpstr>
      <vt:lpstr>Egendefinerte funksjoner</vt:lpstr>
      <vt:lpstr>PowerPoint Presentation</vt:lpstr>
      <vt:lpstr>Mu</vt:lpstr>
      <vt:lpstr>Egendefinerte funksjoner</vt:lpstr>
      <vt:lpstr>Egendefinerte funksjoner</vt:lpstr>
      <vt:lpstr>Egendefinerte funksjoner</vt:lpstr>
      <vt:lpstr>Egendefinerte funksjoner</vt:lpstr>
      <vt:lpstr>Egendefinerte funksjoner</vt:lpstr>
      <vt:lpstr>Egendefinerte funksjoner</vt:lpstr>
      <vt:lpstr>Prøv selv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 11. november</dc:title>
  <dc:creator>Henrik Løvik Njølstad</dc:creator>
  <cp:lastModifiedBy>Andre Martiny</cp:lastModifiedBy>
  <cp:revision>1</cp:revision>
  <dcterms:created xsi:type="dcterms:W3CDTF">2020-11-01T19:25:51Z</dcterms:created>
  <dcterms:modified xsi:type="dcterms:W3CDTF">2020-11-29T15:32:53Z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4114459-e220-4ae9-b339-4ebe6008cdd4_Enabled">
    <vt:lpwstr>true</vt:lpwstr>
  </property>
  <property fmtid="{D5CDD505-2E9C-101B-9397-08002B2CF9AE}" pid="3" name="MSIP_Label_b4114459-e220-4ae9-b339-4ebe6008cdd4_SetDate">
    <vt:lpwstr>2020-11-10T20:21:22Z</vt:lpwstr>
  </property>
  <property fmtid="{D5CDD505-2E9C-101B-9397-08002B2CF9AE}" pid="4" name="MSIP_Label_b4114459-e220-4ae9-b339-4ebe6008cdd4_Method">
    <vt:lpwstr>Standard</vt:lpwstr>
  </property>
  <property fmtid="{D5CDD505-2E9C-101B-9397-08002B2CF9AE}" pid="5" name="MSIP_Label_b4114459-e220-4ae9-b339-4ebe6008cdd4_Name">
    <vt:lpwstr>b4114459-e220-4ae9-b339-4ebe6008cdd4</vt:lpwstr>
  </property>
  <property fmtid="{D5CDD505-2E9C-101B-9397-08002B2CF9AE}" pid="6" name="MSIP_Label_b4114459-e220-4ae9-b339-4ebe6008cdd4_SiteId">
    <vt:lpwstr>8482881e-3699-4b3f-b135-cf4800bc1efb</vt:lpwstr>
  </property>
  <property fmtid="{D5CDD505-2E9C-101B-9397-08002B2CF9AE}" pid="7" name="MSIP_Label_b4114459-e220-4ae9-b339-4ebe6008cdd4_ActionId">
    <vt:lpwstr>09b6d78f-a554-4a43-b3a9-64acb202b636</vt:lpwstr>
  </property>
  <property fmtid="{D5CDD505-2E9C-101B-9397-08002B2CF9AE}" pid="8" name="MSIP_Label_b4114459-e220-4ae9-b339-4ebe6008cdd4_ContentBits">
    <vt:lpwstr>0</vt:lpwstr>
  </property>
</Properties>
</file>