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B9488-8337-4A1F-BE12-FB060F468326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BDDE4A-0BC8-4E78-8495-ECA13838B99D}">
      <dgm:prSet/>
      <dgm:spPr/>
      <dgm:t>
        <a:bodyPr/>
        <a:lstStyle/>
        <a:p>
          <a:pPr>
            <a:defRPr b="1"/>
          </a:pPr>
          <a:r>
            <a:rPr lang="en-US" dirty="0"/>
            <a:t>Advertising and Promotion Strategies</a:t>
          </a:r>
        </a:p>
      </dgm:t>
    </dgm:pt>
    <dgm:pt modelId="{1D68AA7A-8C26-4C96-91A7-6752E43C5888}" type="parTrans" cxnId="{922FFF32-5E35-4FAB-B8C2-7E98F374E19E}">
      <dgm:prSet/>
      <dgm:spPr/>
      <dgm:t>
        <a:bodyPr/>
        <a:lstStyle/>
        <a:p>
          <a:endParaRPr lang="en-US"/>
        </a:p>
      </dgm:t>
    </dgm:pt>
    <dgm:pt modelId="{8F36B370-0496-4852-B1BE-E2FE590DC8BE}" type="sibTrans" cxnId="{922FFF32-5E35-4FAB-B8C2-7E98F374E19E}">
      <dgm:prSet/>
      <dgm:spPr/>
      <dgm:t>
        <a:bodyPr/>
        <a:lstStyle/>
        <a:p>
          <a:endParaRPr lang="en-US"/>
        </a:p>
      </dgm:t>
    </dgm:pt>
    <dgm:pt modelId="{9F8EEF20-7A64-4D33-A654-693631FC8E1E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Effective Market Segmentation</a:t>
          </a:r>
        </a:p>
      </dgm:t>
    </dgm:pt>
    <dgm:pt modelId="{1B35A8C7-C7CE-419F-8000-C1BE59564913}" type="parTrans" cxnId="{0DAF81FC-B489-41BA-89A9-89EE13A5AD44}">
      <dgm:prSet/>
      <dgm:spPr/>
      <dgm:t>
        <a:bodyPr/>
        <a:lstStyle/>
        <a:p>
          <a:endParaRPr lang="en-US"/>
        </a:p>
      </dgm:t>
    </dgm:pt>
    <dgm:pt modelId="{5F21AB9D-72E6-4384-89F6-A0C59221A50D}" type="sibTrans" cxnId="{0DAF81FC-B489-41BA-89A9-89EE13A5AD44}">
      <dgm:prSet/>
      <dgm:spPr/>
      <dgm:t>
        <a:bodyPr/>
        <a:lstStyle/>
        <a:p>
          <a:endParaRPr lang="en-US"/>
        </a:p>
      </dgm:t>
    </dgm:pt>
    <dgm:pt modelId="{15AAE627-3A8E-4CE9-A6D4-52BA6C0BA6B2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Cost-effective Promotions</a:t>
          </a:r>
        </a:p>
      </dgm:t>
    </dgm:pt>
    <dgm:pt modelId="{56F07556-13E5-43C4-9D49-B107A2FF97A6}" type="parTrans" cxnId="{1AC4BAB9-A773-482E-926E-FF1ADAB0AD0B}">
      <dgm:prSet/>
      <dgm:spPr/>
      <dgm:t>
        <a:bodyPr/>
        <a:lstStyle/>
        <a:p>
          <a:endParaRPr lang="en-US"/>
        </a:p>
      </dgm:t>
    </dgm:pt>
    <dgm:pt modelId="{0B79D9ED-2748-49F3-AF5E-70C806450DD3}" type="sibTrans" cxnId="{1AC4BAB9-A773-482E-926E-FF1ADAB0AD0B}">
      <dgm:prSet/>
      <dgm:spPr/>
      <dgm:t>
        <a:bodyPr/>
        <a:lstStyle/>
        <a:p>
          <a:endParaRPr lang="en-US"/>
        </a:p>
      </dgm:t>
    </dgm:pt>
    <dgm:pt modelId="{E0A010F1-B753-497F-B8D0-54812F837E45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Purchase Behaviors</a:t>
          </a:r>
        </a:p>
      </dgm:t>
    </dgm:pt>
    <dgm:pt modelId="{800B1E06-5ADA-4FAB-85F0-855AF8B85E29}" type="parTrans" cxnId="{A776C7E6-604B-410E-ABAB-CC250E86B862}">
      <dgm:prSet/>
      <dgm:spPr/>
      <dgm:t>
        <a:bodyPr/>
        <a:lstStyle/>
        <a:p>
          <a:endParaRPr lang="en-US"/>
        </a:p>
      </dgm:t>
    </dgm:pt>
    <dgm:pt modelId="{A5E61DEA-F3B6-4836-ABCF-E0687E7ACBE4}" type="sibTrans" cxnId="{A776C7E6-604B-410E-ABAB-CC250E86B862}">
      <dgm:prSet/>
      <dgm:spPr/>
      <dgm:t>
        <a:bodyPr/>
        <a:lstStyle/>
        <a:p>
          <a:endParaRPr lang="en-US"/>
        </a:p>
      </dgm:t>
    </dgm:pt>
    <dgm:pt modelId="{3757EEAA-A15E-4BEB-BD52-3C3BFB082041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Degrees of Brand Loyalty</a:t>
          </a:r>
        </a:p>
      </dgm:t>
    </dgm:pt>
    <dgm:pt modelId="{C890C7CA-4F55-43F8-8D92-C10A196061D9}" type="parTrans" cxnId="{67445E4E-ECDE-427F-8DF2-318A1FCE470C}">
      <dgm:prSet/>
      <dgm:spPr/>
      <dgm:t>
        <a:bodyPr/>
        <a:lstStyle/>
        <a:p>
          <a:endParaRPr lang="en-US"/>
        </a:p>
      </dgm:t>
    </dgm:pt>
    <dgm:pt modelId="{CA073022-EAAE-47C2-A771-7FAD1529CB34}" type="sibTrans" cxnId="{67445E4E-ECDE-427F-8DF2-318A1FCE470C}">
      <dgm:prSet/>
      <dgm:spPr/>
      <dgm:t>
        <a:bodyPr/>
        <a:lstStyle/>
        <a:p>
          <a:endParaRPr lang="en-US"/>
        </a:p>
      </dgm:t>
    </dgm:pt>
    <dgm:pt modelId="{66F5F8B8-3507-48AF-AEA2-0BF073309BBF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Effectively Promotion budgets</a:t>
          </a:r>
        </a:p>
      </dgm:t>
    </dgm:pt>
    <dgm:pt modelId="{3DF59622-F55B-42C1-A30F-06C03F0ED5CB}" type="parTrans" cxnId="{65445DD6-123B-4912-854A-5EFABB2D46BF}">
      <dgm:prSet/>
      <dgm:spPr/>
      <dgm:t>
        <a:bodyPr/>
        <a:lstStyle/>
        <a:p>
          <a:endParaRPr lang="en-US"/>
        </a:p>
      </dgm:t>
    </dgm:pt>
    <dgm:pt modelId="{82B4E396-28FF-44D6-8041-45976305B8C5}" type="sibTrans" cxnId="{65445DD6-123B-4912-854A-5EFABB2D46BF}">
      <dgm:prSet/>
      <dgm:spPr/>
      <dgm:t>
        <a:bodyPr/>
        <a:lstStyle/>
        <a:p>
          <a:endParaRPr lang="en-US"/>
        </a:p>
      </dgm:t>
    </dgm:pt>
    <dgm:pt modelId="{5AE9E5FF-DA38-4B0C-92B7-52884FAEB4D2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Purchaser Demographics</a:t>
          </a:r>
        </a:p>
      </dgm:t>
    </dgm:pt>
    <dgm:pt modelId="{899D3C38-F271-41A0-9554-9A7BB426E8B1}" type="parTrans" cxnId="{91F0BB62-9715-4A17-A664-80E164B657F4}">
      <dgm:prSet/>
      <dgm:spPr/>
      <dgm:t>
        <a:bodyPr/>
        <a:lstStyle/>
        <a:p>
          <a:endParaRPr lang="en-US"/>
        </a:p>
      </dgm:t>
    </dgm:pt>
    <dgm:pt modelId="{7D8A55E4-B1DB-45C4-8398-868D8BCFB882}" type="sibTrans" cxnId="{91F0BB62-9715-4A17-A664-80E164B657F4}">
      <dgm:prSet/>
      <dgm:spPr/>
      <dgm:t>
        <a:bodyPr/>
        <a:lstStyle/>
        <a:p>
          <a:endParaRPr lang="en-US"/>
        </a:p>
      </dgm:t>
    </dgm:pt>
    <dgm:pt modelId="{A823617D-8079-4DF3-8159-A2933BD16A00}">
      <dgm:prSet/>
      <dgm:spPr/>
      <dgm:t>
        <a:bodyPr/>
        <a:lstStyle/>
        <a:p>
          <a:pPr>
            <a:defRPr b="1"/>
          </a:pPr>
          <a:r>
            <a:rPr lang="en-US" dirty="0"/>
            <a:t>Consumer Goods Manufacturers</a:t>
          </a:r>
        </a:p>
      </dgm:t>
    </dgm:pt>
    <dgm:pt modelId="{0B32CD5F-BE10-4447-9728-E4588DBBD809}" type="parTrans" cxnId="{5BFF8C9C-C6EC-40FA-9C18-ABBF270A669B}">
      <dgm:prSet/>
      <dgm:spPr/>
      <dgm:t>
        <a:bodyPr/>
        <a:lstStyle/>
        <a:p>
          <a:endParaRPr lang="en-US"/>
        </a:p>
      </dgm:t>
    </dgm:pt>
    <dgm:pt modelId="{BDF10350-104B-4BD6-9271-45599321B68E}" type="sibTrans" cxnId="{5BFF8C9C-C6EC-40FA-9C18-ABBF270A669B}">
      <dgm:prSet/>
      <dgm:spPr/>
      <dgm:t>
        <a:bodyPr/>
        <a:lstStyle/>
        <a:p>
          <a:endParaRPr lang="en-US"/>
        </a:p>
      </dgm:t>
    </dgm:pt>
    <dgm:pt modelId="{379ABDBE-56B5-435B-BB61-4559D76B2424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Advising Effective Selling proposition</a:t>
          </a:r>
        </a:p>
      </dgm:t>
    </dgm:pt>
    <dgm:pt modelId="{2ED5AAAF-5CA3-43E7-8A0D-5750E2513B20}" type="parTrans" cxnId="{45B6E1E7-1BB1-4684-8300-E2EAFEF4154D}">
      <dgm:prSet/>
      <dgm:spPr/>
      <dgm:t>
        <a:bodyPr/>
        <a:lstStyle/>
        <a:p>
          <a:endParaRPr lang="en-US"/>
        </a:p>
      </dgm:t>
    </dgm:pt>
    <dgm:pt modelId="{8C6C6E11-A3A3-42E8-B98A-AF0B455A4EA6}" type="sibTrans" cxnId="{45B6E1E7-1BB1-4684-8300-E2EAFEF4154D}">
      <dgm:prSet/>
      <dgm:spPr/>
      <dgm:t>
        <a:bodyPr/>
        <a:lstStyle/>
        <a:p>
          <a:endParaRPr lang="en-US"/>
        </a:p>
      </dgm:t>
    </dgm:pt>
    <dgm:pt modelId="{E42C134A-CD08-467E-A311-78ABF8B84FE8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Effective customer reward systems</a:t>
          </a:r>
        </a:p>
      </dgm:t>
    </dgm:pt>
    <dgm:pt modelId="{773878A3-C973-481E-A6E1-FFD0D799629A}" type="parTrans" cxnId="{AD0245D9-791F-4C81-A131-CCF47F0B9BE4}">
      <dgm:prSet/>
      <dgm:spPr/>
      <dgm:t>
        <a:bodyPr/>
        <a:lstStyle/>
        <a:p>
          <a:endParaRPr lang="en-US"/>
        </a:p>
      </dgm:t>
    </dgm:pt>
    <dgm:pt modelId="{02B04C4C-4CD1-4BEC-915A-1AF506F9DD24}" type="sibTrans" cxnId="{AD0245D9-791F-4C81-A131-CCF47F0B9BE4}">
      <dgm:prSet/>
      <dgm:spPr/>
      <dgm:t>
        <a:bodyPr/>
        <a:lstStyle/>
        <a:p>
          <a:endParaRPr lang="en-US"/>
        </a:p>
      </dgm:t>
    </dgm:pt>
    <dgm:pt modelId="{EB426631-0DAA-4223-9835-EF16805C6E16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Increase brand loyalty</a:t>
          </a:r>
        </a:p>
      </dgm:t>
    </dgm:pt>
    <dgm:pt modelId="{347F109C-C7F4-4271-A9EF-0B0CFA6FC334}" type="parTrans" cxnId="{D73FB4EF-5F14-4029-8B5D-421F7EBB1E57}">
      <dgm:prSet/>
      <dgm:spPr/>
      <dgm:t>
        <a:bodyPr/>
        <a:lstStyle/>
        <a:p>
          <a:endParaRPr lang="en-US"/>
        </a:p>
      </dgm:t>
    </dgm:pt>
    <dgm:pt modelId="{5972EC6A-375D-4A79-80E1-2CABC6DB1AC9}" type="sibTrans" cxnId="{D73FB4EF-5F14-4029-8B5D-421F7EBB1E57}">
      <dgm:prSet/>
      <dgm:spPr/>
      <dgm:t>
        <a:bodyPr/>
        <a:lstStyle/>
        <a:p>
          <a:endParaRPr lang="en-US"/>
        </a:p>
      </dgm:t>
    </dgm:pt>
    <dgm:pt modelId="{F674218C-1EA3-4FF7-9D66-886CD55FAB8E}" type="pres">
      <dgm:prSet presAssocID="{34BB9488-8337-4A1F-BE12-FB060F468326}" presName="linear" presStyleCnt="0">
        <dgm:presLayoutVars>
          <dgm:dir/>
          <dgm:animLvl val="lvl"/>
          <dgm:resizeHandles val="exact"/>
        </dgm:presLayoutVars>
      </dgm:prSet>
      <dgm:spPr/>
    </dgm:pt>
    <dgm:pt modelId="{3BB47107-9A83-448A-B80C-7EB1754712A0}" type="pres">
      <dgm:prSet presAssocID="{80BDDE4A-0BC8-4E78-8495-ECA13838B99D}" presName="parentLin" presStyleCnt="0"/>
      <dgm:spPr/>
    </dgm:pt>
    <dgm:pt modelId="{C7A6D29D-E5BF-4E0A-A8D2-F960A1A97425}" type="pres">
      <dgm:prSet presAssocID="{80BDDE4A-0BC8-4E78-8495-ECA13838B99D}" presName="parentLeftMargin" presStyleLbl="node1" presStyleIdx="0" presStyleCnt="2"/>
      <dgm:spPr/>
    </dgm:pt>
    <dgm:pt modelId="{4DF4637B-31D8-4CCE-A168-8E1C6C59E39D}" type="pres">
      <dgm:prSet presAssocID="{80BDDE4A-0BC8-4E78-8495-ECA13838B9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A4B349-C00D-425C-B276-0497BAA51D2A}" type="pres">
      <dgm:prSet presAssocID="{80BDDE4A-0BC8-4E78-8495-ECA13838B99D}" presName="negativeSpace" presStyleCnt="0"/>
      <dgm:spPr/>
    </dgm:pt>
    <dgm:pt modelId="{FB5B86D4-5913-4BD1-A525-F3B027675944}" type="pres">
      <dgm:prSet presAssocID="{80BDDE4A-0BC8-4E78-8495-ECA13838B99D}" presName="childText" presStyleLbl="conFgAcc1" presStyleIdx="0" presStyleCnt="2">
        <dgm:presLayoutVars>
          <dgm:bulletEnabled val="1"/>
        </dgm:presLayoutVars>
      </dgm:prSet>
      <dgm:spPr/>
    </dgm:pt>
    <dgm:pt modelId="{F12824AD-592C-430F-8434-7BBF25140691}" type="pres">
      <dgm:prSet presAssocID="{8F36B370-0496-4852-B1BE-E2FE590DC8BE}" presName="spaceBetweenRectangles" presStyleCnt="0"/>
      <dgm:spPr/>
    </dgm:pt>
    <dgm:pt modelId="{0F6FF93D-11D7-4987-AA22-FF7DF615D94C}" type="pres">
      <dgm:prSet presAssocID="{A823617D-8079-4DF3-8159-A2933BD16A00}" presName="parentLin" presStyleCnt="0"/>
      <dgm:spPr/>
    </dgm:pt>
    <dgm:pt modelId="{EF4C2C9B-C19D-4A55-BBE7-4E63999AD4B8}" type="pres">
      <dgm:prSet presAssocID="{A823617D-8079-4DF3-8159-A2933BD16A00}" presName="parentLeftMargin" presStyleLbl="node1" presStyleIdx="0" presStyleCnt="2"/>
      <dgm:spPr/>
    </dgm:pt>
    <dgm:pt modelId="{E3EB2AA0-F7EB-4ABD-9494-DD829E07A6B4}" type="pres">
      <dgm:prSet presAssocID="{A823617D-8079-4DF3-8159-A2933BD16A0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D5E5A3E-2F77-41E6-8009-A66FF3C20C1F}" type="pres">
      <dgm:prSet presAssocID="{A823617D-8079-4DF3-8159-A2933BD16A00}" presName="negativeSpace" presStyleCnt="0"/>
      <dgm:spPr/>
    </dgm:pt>
    <dgm:pt modelId="{D83C3F10-FD75-468B-87A5-491C4C2A6614}" type="pres">
      <dgm:prSet presAssocID="{A823617D-8079-4DF3-8159-A2933BD16A0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4758612-F4FC-4E92-9510-9EFF3FBA807E}" type="presOf" srcId="{9F8EEF20-7A64-4D33-A654-693631FC8E1E}" destId="{FB5B86D4-5913-4BD1-A525-F3B027675944}" srcOrd="0" destOrd="0" presId="urn:microsoft.com/office/officeart/2005/8/layout/list1"/>
    <dgm:cxn modelId="{922FFF32-5E35-4FAB-B8C2-7E98F374E19E}" srcId="{34BB9488-8337-4A1F-BE12-FB060F468326}" destId="{80BDDE4A-0BC8-4E78-8495-ECA13838B99D}" srcOrd="0" destOrd="0" parTransId="{1D68AA7A-8C26-4C96-91A7-6752E43C5888}" sibTransId="{8F36B370-0496-4852-B1BE-E2FE590DC8BE}"/>
    <dgm:cxn modelId="{431BC360-A44C-479A-B953-718D7FEB8240}" type="presOf" srcId="{3757EEAA-A15E-4BEB-BD52-3C3BFB082041}" destId="{FB5B86D4-5913-4BD1-A525-F3B027675944}" srcOrd="0" destOrd="3" presId="urn:microsoft.com/office/officeart/2005/8/layout/list1"/>
    <dgm:cxn modelId="{91F0BB62-9715-4A17-A664-80E164B657F4}" srcId="{80BDDE4A-0BC8-4E78-8495-ECA13838B99D}" destId="{5AE9E5FF-DA38-4B0C-92B7-52884FAEB4D2}" srcOrd="5" destOrd="0" parTransId="{899D3C38-F271-41A0-9554-9A7BB426E8B1}" sibTransId="{7D8A55E4-B1DB-45C4-8398-868D8BCFB882}"/>
    <dgm:cxn modelId="{AFD00C63-D742-48EC-9E39-234218B9FC97}" type="presOf" srcId="{66F5F8B8-3507-48AF-AEA2-0BF073309BBF}" destId="{FB5B86D4-5913-4BD1-A525-F3B027675944}" srcOrd="0" destOrd="4" presId="urn:microsoft.com/office/officeart/2005/8/layout/list1"/>
    <dgm:cxn modelId="{82736743-BB24-4993-B91C-2F2FA496D7C3}" type="presOf" srcId="{15AAE627-3A8E-4CE9-A6D4-52BA6C0BA6B2}" destId="{FB5B86D4-5913-4BD1-A525-F3B027675944}" srcOrd="0" destOrd="1" presId="urn:microsoft.com/office/officeart/2005/8/layout/list1"/>
    <dgm:cxn modelId="{BDF85D44-9E3E-4B61-AA6F-C06F947EE6C0}" type="presOf" srcId="{EB426631-0DAA-4223-9835-EF16805C6E16}" destId="{D83C3F10-FD75-468B-87A5-491C4C2A6614}" srcOrd="0" destOrd="2" presId="urn:microsoft.com/office/officeart/2005/8/layout/list1"/>
    <dgm:cxn modelId="{F7A8D849-2529-4A4E-8A1E-72240D80FC0F}" type="presOf" srcId="{34BB9488-8337-4A1F-BE12-FB060F468326}" destId="{F674218C-1EA3-4FF7-9D66-886CD55FAB8E}" srcOrd="0" destOrd="0" presId="urn:microsoft.com/office/officeart/2005/8/layout/list1"/>
    <dgm:cxn modelId="{67445E4E-ECDE-427F-8DF2-318A1FCE470C}" srcId="{80BDDE4A-0BC8-4E78-8495-ECA13838B99D}" destId="{3757EEAA-A15E-4BEB-BD52-3C3BFB082041}" srcOrd="3" destOrd="0" parTransId="{C890C7CA-4F55-43F8-8D92-C10A196061D9}" sibTransId="{CA073022-EAAE-47C2-A771-7FAD1529CB34}"/>
    <dgm:cxn modelId="{655B9676-780F-4D74-B46E-AEAED50EDE9F}" type="presOf" srcId="{E42C134A-CD08-467E-A311-78ABF8B84FE8}" destId="{D83C3F10-FD75-468B-87A5-491C4C2A6614}" srcOrd="0" destOrd="1" presId="urn:microsoft.com/office/officeart/2005/8/layout/list1"/>
    <dgm:cxn modelId="{4277C956-45DE-4684-AAD5-B97BD96AF768}" type="presOf" srcId="{A823617D-8079-4DF3-8159-A2933BD16A00}" destId="{E3EB2AA0-F7EB-4ABD-9494-DD829E07A6B4}" srcOrd="1" destOrd="0" presId="urn:microsoft.com/office/officeart/2005/8/layout/list1"/>
    <dgm:cxn modelId="{EEB8C47A-339E-446C-B8AB-3ECFDCF7F8F3}" type="presOf" srcId="{A823617D-8079-4DF3-8159-A2933BD16A00}" destId="{EF4C2C9B-C19D-4A55-BBE7-4E63999AD4B8}" srcOrd="0" destOrd="0" presId="urn:microsoft.com/office/officeart/2005/8/layout/list1"/>
    <dgm:cxn modelId="{CD1F797B-3274-4F06-B3C3-8EDEA962113E}" type="presOf" srcId="{379ABDBE-56B5-435B-BB61-4559D76B2424}" destId="{D83C3F10-FD75-468B-87A5-491C4C2A6614}" srcOrd="0" destOrd="0" presId="urn:microsoft.com/office/officeart/2005/8/layout/list1"/>
    <dgm:cxn modelId="{191FE37F-AB46-4539-8062-ADEF1E4AD77C}" type="presOf" srcId="{5AE9E5FF-DA38-4B0C-92B7-52884FAEB4D2}" destId="{FB5B86D4-5913-4BD1-A525-F3B027675944}" srcOrd="0" destOrd="5" presId="urn:microsoft.com/office/officeart/2005/8/layout/list1"/>
    <dgm:cxn modelId="{5BFF8C9C-C6EC-40FA-9C18-ABBF270A669B}" srcId="{34BB9488-8337-4A1F-BE12-FB060F468326}" destId="{A823617D-8079-4DF3-8159-A2933BD16A00}" srcOrd="1" destOrd="0" parTransId="{0B32CD5F-BE10-4447-9728-E4588DBBD809}" sibTransId="{BDF10350-104B-4BD6-9271-45599321B68E}"/>
    <dgm:cxn modelId="{1AC4BAB9-A773-482E-926E-FF1ADAB0AD0B}" srcId="{80BDDE4A-0BC8-4E78-8495-ECA13838B99D}" destId="{15AAE627-3A8E-4CE9-A6D4-52BA6C0BA6B2}" srcOrd="1" destOrd="0" parTransId="{56F07556-13E5-43C4-9D49-B107A2FF97A6}" sibTransId="{0B79D9ED-2748-49F3-AF5E-70C806450DD3}"/>
    <dgm:cxn modelId="{C6CC90BD-B105-4D4D-A482-BFEF56E75BB8}" type="presOf" srcId="{80BDDE4A-0BC8-4E78-8495-ECA13838B99D}" destId="{C7A6D29D-E5BF-4E0A-A8D2-F960A1A97425}" srcOrd="0" destOrd="0" presId="urn:microsoft.com/office/officeart/2005/8/layout/list1"/>
    <dgm:cxn modelId="{A831ACBE-AE3E-4460-80B1-7EB3AF3B1F9C}" type="presOf" srcId="{E0A010F1-B753-497F-B8D0-54812F837E45}" destId="{FB5B86D4-5913-4BD1-A525-F3B027675944}" srcOrd="0" destOrd="2" presId="urn:microsoft.com/office/officeart/2005/8/layout/list1"/>
    <dgm:cxn modelId="{57FAC6D4-3FFB-43DF-8F6C-AAB5243AD7B1}" type="presOf" srcId="{80BDDE4A-0BC8-4E78-8495-ECA13838B99D}" destId="{4DF4637B-31D8-4CCE-A168-8E1C6C59E39D}" srcOrd="1" destOrd="0" presId="urn:microsoft.com/office/officeart/2005/8/layout/list1"/>
    <dgm:cxn modelId="{65445DD6-123B-4912-854A-5EFABB2D46BF}" srcId="{80BDDE4A-0BC8-4E78-8495-ECA13838B99D}" destId="{66F5F8B8-3507-48AF-AEA2-0BF073309BBF}" srcOrd="4" destOrd="0" parTransId="{3DF59622-F55B-42C1-A30F-06C03F0ED5CB}" sibTransId="{82B4E396-28FF-44D6-8041-45976305B8C5}"/>
    <dgm:cxn modelId="{AD0245D9-791F-4C81-A131-CCF47F0B9BE4}" srcId="{A823617D-8079-4DF3-8159-A2933BD16A00}" destId="{E42C134A-CD08-467E-A311-78ABF8B84FE8}" srcOrd="1" destOrd="0" parTransId="{773878A3-C973-481E-A6E1-FFD0D799629A}" sibTransId="{02B04C4C-4CD1-4BEC-915A-1AF506F9DD24}"/>
    <dgm:cxn modelId="{A776C7E6-604B-410E-ABAB-CC250E86B862}" srcId="{80BDDE4A-0BC8-4E78-8495-ECA13838B99D}" destId="{E0A010F1-B753-497F-B8D0-54812F837E45}" srcOrd="2" destOrd="0" parTransId="{800B1E06-5ADA-4FAB-85F0-855AF8B85E29}" sibTransId="{A5E61DEA-F3B6-4836-ABCF-E0687E7ACBE4}"/>
    <dgm:cxn modelId="{45B6E1E7-1BB1-4684-8300-E2EAFEF4154D}" srcId="{A823617D-8079-4DF3-8159-A2933BD16A00}" destId="{379ABDBE-56B5-435B-BB61-4559D76B2424}" srcOrd="0" destOrd="0" parTransId="{2ED5AAAF-5CA3-43E7-8A0D-5750E2513B20}" sibTransId="{8C6C6E11-A3A3-42E8-B98A-AF0B455A4EA6}"/>
    <dgm:cxn modelId="{D73FB4EF-5F14-4029-8B5D-421F7EBB1E57}" srcId="{A823617D-8079-4DF3-8159-A2933BD16A00}" destId="{EB426631-0DAA-4223-9835-EF16805C6E16}" srcOrd="2" destOrd="0" parTransId="{347F109C-C7F4-4271-A9EF-0B0CFA6FC334}" sibTransId="{5972EC6A-375D-4A79-80E1-2CABC6DB1AC9}"/>
    <dgm:cxn modelId="{0DAF81FC-B489-41BA-89A9-89EE13A5AD44}" srcId="{80BDDE4A-0BC8-4E78-8495-ECA13838B99D}" destId="{9F8EEF20-7A64-4D33-A654-693631FC8E1E}" srcOrd="0" destOrd="0" parTransId="{1B35A8C7-C7CE-419F-8000-C1BE59564913}" sibTransId="{5F21AB9D-72E6-4384-89F6-A0C59221A50D}"/>
    <dgm:cxn modelId="{DDC27684-2D23-4693-A660-BB4FBEF204DB}" type="presParOf" srcId="{F674218C-1EA3-4FF7-9D66-886CD55FAB8E}" destId="{3BB47107-9A83-448A-B80C-7EB1754712A0}" srcOrd="0" destOrd="0" presId="urn:microsoft.com/office/officeart/2005/8/layout/list1"/>
    <dgm:cxn modelId="{B80F3A3E-91D8-457E-82EF-1E8B48D9E8AB}" type="presParOf" srcId="{3BB47107-9A83-448A-B80C-7EB1754712A0}" destId="{C7A6D29D-E5BF-4E0A-A8D2-F960A1A97425}" srcOrd="0" destOrd="0" presId="urn:microsoft.com/office/officeart/2005/8/layout/list1"/>
    <dgm:cxn modelId="{D17F6A38-C9DC-44A1-B0F1-AD482957F280}" type="presParOf" srcId="{3BB47107-9A83-448A-B80C-7EB1754712A0}" destId="{4DF4637B-31D8-4CCE-A168-8E1C6C59E39D}" srcOrd="1" destOrd="0" presId="urn:microsoft.com/office/officeart/2005/8/layout/list1"/>
    <dgm:cxn modelId="{3D92B849-35A2-4297-BCB4-501F0562D1E5}" type="presParOf" srcId="{F674218C-1EA3-4FF7-9D66-886CD55FAB8E}" destId="{85A4B349-C00D-425C-B276-0497BAA51D2A}" srcOrd="1" destOrd="0" presId="urn:microsoft.com/office/officeart/2005/8/layout/list1"/>
    <dgm:cxn modelId="{EEDC5084-0DD5-4965-8F21-7B86C13256DD}" type="presParOf" srcId="{F674218C-1EA3-4FF7-9D66-886CD55FAB8E}" destId="{FB5B86D4-5913-4BD1-A525-F3B027675944}" srcOrd="2" destOrd="0" presId="urn:microsoft.com/office/officeart/2005/8/layout/list1"/>
    <dgm:cxn modelId="{4703B0C9-508E-4EC1-AAAC-90A76C097F81}" type="presParOf" srcId="{F674218C-1EA3-4FF7-9D66-886CD55FAB8E}" destId="{F12824AD-592C-430F-8434-7BBF25140691}" srcOrd="3" destOrd="0" presId="urn:microsoft.com/office/officeart/2005/8/layout/list1"/>
    <dgm:cxn modelId="{FDB5CE8B-B3D6-4C9C-AF69-FC770CBB2D90}" type="presParOf" srcId="{F674218C-1EA3-4FF7-9D66-886CD55FAB8E}" destId="{0F6FF93D-11D7-4987-AA22-FF7DF615D94C}" srcOrd="4" destOrd="0" presId="urn:microsoft.com/office/officeart/2005/8/layout/list1"/>
    <dgm:cxn modelId="{D6693449-0239-4391-98E1-3FFDF0EBA7A6}" type="presParOf" srcId="{0F6FF93D-11D7-4987-AA22-FF7DF615D94C}" destId="{EF4C2C9B-C19D-4A55-BBE7-4E63999AD4B8}" srcOrd="0" destOrd="0" presId="urn:microsoft.com/office/officeart/2005/8/layout/list1"/>
    <dgm:cxn modelId="{EC52CBFE-AFBA-473E-8706-B3F5394AC344}" type="presParOf" srcId="{0F6FF93D-11D7-4987-AA22-FF7DF615D94C}" destId="{E3EB2AA0-F7EB-4ABD-9494-DD829E07A6B4}" srcOrd="1" destOrd="0" presId="urn:microsoft.com/office/officeart/2005/8/layout/list1"/>
    <dgm:cxn modelId="{04A8A824-A3C4-46BB-809A-A90D2B7666FD}" type="presParOf" srcId="{F674218C-1EA3-4FF7-9D66-886CD55FAB8E}" destId="{ED5E5A3E-2F77-41E6-8009-A66FF3C20C1F}" srcOrd="5" destOrd="0" presId="urn:microsoft.com/office/officeart/2005/8/layout/list1"/>
    <dgm:cxn modelId="{60735423-646A-4617-8435-B25E6DB85EA7}" type="presParOf" srcId="{F674218C-1EA3-4FF7-9D66-886CD55FAB8E}" destId="{D83C3F10-FD75-468B-87A5-491C4C2A661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FF0DD2-D048-4D00-A857-09F5E387A92F}" type="doc">
      <dgm:prSet loTypeId="urn:microsoft.com/office/officeart/2005/8/layout/h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6517F-BE50-496F-91E0-1EB0EA9266F5}">
      <dgm:prSet/>
      <dgm:spPr/>
      <dgm:t>
        <a:bodyPr/>
        <a:lstStyle/>
        <a:p>
          <a:r>
            <a:rPr lang="en-US" dirty="0"/>
            <a:t>Most Valuable Customers</a:t>
          </a:r>
        </a:p>
      </dgm:t>
    </dgm:pt>
    <dgm:pt modelId="{B4E232C5-2986-492C-B873-9B2EBA479392}" type="parTrans" cxnId="{6228BD0B-9C3E-4018-94A6-F3B92EE5DA75}">
      <dgm:prSet/>
      <dgm:spPr/>
      <dgm:t>
        <a:bodyPr/>
        <a:lstStyle/>
        <a:p>
          <a:endParaRPr lang="en-US"/>
        </a:p>
      </dgm:t>
    </dgm:pt>
    <dgm:pt modelId="{456F918E-9923-4E7C-BDB9-224D4152F7E8}" type="sibTrans" cxnId="{6228BD0B-9C3E-4018-94A6-F3B92EE5DA75}">
      <dgm:prSet/>
      <dgm:spPr/>
      <dgm:t>
        <a:bodyPr/>
        <a:lstStyle/>
        <a:p>
          <a:endParaRPr lang="en-US"/>
        </a:p>
      </dgm:t>
    </dgm:pt>
    <dgm:pt modelId="{4BC3A737-7E1D-4AF2-A289-1B3AFA6CD074}">
      <dgm:prSet custT="1"/>
      <dgm:spPr/>
      <dgm:t>
        <a:bodyPr/>
        <a:lstStyle/>
        <a:p>
          <a:r>
            <a:rPr lang="en-US" sz="1800" dirty="0">
              <a:latin typeface="Calibri Light" panose="020F0302020204030204" pitchFamily="34" charset="0"/>
              <a:cs typeface="Calibri Light" panose="020F0302020204030204" pitchFamily="34" charset="0"/>
            </a:rPr>
            <a:t>Long term relationship</a:t>
          </a:r>
        </a:p>
      </dgm:t>
    </dgm:pt>
    <dgm:pt modelId="{3AD21ECD-F7B9-4BAB-B2E9-DD7DA0D5FA16}" type="parTrans" cxnId="{412BC8C5-EBA7-49E7-917A-B90D2FEABB16}">
      <dgm:prSet/>
      <dgm:spPr/>
      <dgm:t>
        <a:bodyPr/>
        <a:lstStyle/>
        <a:p>
          <a:endParaRPr lang="en-US"/>
        </a:p>
      </dgm:t>
    </dgm:pt>
    <dgm:pt modelId="{65FE7775-E8C4-4B2F-BA19-CFDB6168B5CC}" type="sibTrans" cxnId="{412BC8C5-EBA7-49E7-917A-B90D2FEABB16}">
      <dgm:prSet/>
      <dgm:spPr/>
      <dgm:t>
        <a:bodyPr/>
        <a:lstStyle/>
        <a:p>
          <a:endParaRPr lang="en-US"/>
        </a:p>
      </dgm:t>
    </dgm:pt>
    <dgm:pt modelId="{4541E8F1-0EA8-4D16-9653-08FADCF11632}">
      <dgm:prSet custT="1"/>
      <dgm:spPr/>
      <dgm:t>
        <a:bodyPr/>
        <a:lstStyle/>
        <a:p>
          <a:r>
            <a:rPr lang="en-US" sz="1800" dirty="0">
              <a:latin typeface="Calibri Light" panose="020F0302020204030204" pitchFamily="34" charset="0"/>
              <a:cs typeface="Calibri Light" panose="020F0302020204030204" pitchFamily="34" charset="0"/>
            </a:rPr>
            <a:t>Brand loyal	</a:t>
          </a:r>
        </a:p>
      </dgm:t>
    </dgm:pt>
    <dgm:pt modelId="{96F9BBB0-62E8-43B0-AC42-25DA5F71547E}" type="parTrans" cxnId="{18E25AC0-7037-4633-92D5-B723C1FD4D02}">
      <dgm:prSet/>
      <dgm:spPr/>
      <dgm:t>
        <a:bodyPr/>
        <a:lstStyle/>
        <a:p>
          <a:endParaRPr lang="en-US"/>
        </a:p>
      </dgm:t>
    </dgm:pt>
    <dgm:pt modelId="{E808B58F-A720-4187-B0EE-2683087D8134}" type="sibTrans" cxnId="{18E25AC0-7037-4633-92D5-B723C1FD4D02}">
      <dgm:prSet/>
      <dgm:spPr/>
      <dgm:t>
        <a:bodyPr/>
        <a:lstStyle/>
        <a:p>
          <a:endParaRPr lang="en-US"/>
        </a:p>
      </dgm:t>
    </dgm:pt>
    <dgm:pt modelId="{C5F90FCD-8AE8-4DE2-9968-371C51F414BC}">
      <dgm:prSet custT="1"/>
      <dgm:spPr/>
      <dgm:t>
        <a:bodyPr/>
        <a:lstStyle/>
        <a:p>
          <a:r>
            <a:rPr lang="en-US" sz="1800" dirty="0">
              <a:latin typeface="Calibri Light" panose="020F0302020204030204" pitchFamily="34" charset="0"/>
              <a:cs typeface="Calibri Light" panose="020F0302020204030204" pitchFamily="34" charset="0"/>
            </a:rPr>
            <a:t>Not price sensitive</a:t>
          </a:r>
        </a:p>
      </dgm:t>
    </dgm:pt>
    <dgm:pt modelId="{EBDC1CB7-04E3-4547-8139-724176CA97D7}" type="parTrans" cxnId="{0842C9B5-756D-4061-9BA1-0D96A21B81FA}">
      <dgm:prSet/>
      <dgm:spPr/>
      <dgm:t>
        <a:bodyPr/>
        <a:lstStyle/>
        <a:p>
          <a:endParaRPr lang="en-US"/>
        </a:p>
      </dgm:t>
    </dgm:pt>
    <dgm:pt modelId="{48753068-4379-485E-BFB4-B4BB980FD275}" type="sibTrans" cxnId="{0842C9B5-756D-4061-9BA1-0D96A21B81FA}">
      <dgm:prSet/>
      <dgm:spPr/>
      <dgm:t>
        <a:bodyPr/>
        <a:lstStyle/>
        <a:p>
          <a:endParaRPr lang="en-US"/>
        </a:p>
      </dgm:t>
    </dgm:pt>
    <dgm:pt modelId="{FDBD5572-2E65-49F7-8168-56E8CEC24F69}">
      <dgm:prSet custT="1"/>
      <dgm:spPr/>
      <dgm:t>
        <a:bodyPr/>
        <a:lstStyle/>
        <a:p>
          <a:r>
            <a:rPr lang="en-US" sz="1800" dirty="0">
              <a:latin typeface="Calibri Light" panose="020F0302020204030204" pitchFamily="34" charset="0"/>
              <a:cs typeface="Calibri Light" panose="020F0302020204030204" pitchFamily="34" charset="0"/>
            </a:rPr>
            <a:t>Not responsive to promotions</a:t>
          </a:r>
        </a:p>
      </dgm:t>
    </dgm:pt>
    <dgm:pt modelId="{390B60B4-4A39-4301-9701-40584BC5E3BB}" type="parTrans" cxnId="{31DA690B-7E82-4632-B653-863A3D8DDCCE}">
      <dgm:prSet/>
      <dgm:spPr/>
      <dgm:t>
        <a:bodyPr/>
        <a:lstStyle/>
        <a:p>
          <a:endParaRPr lang="en-US"/>
        </a:p>
      </dgm:t>
    </dgm:pt>
    <dgm:pt modelId="{31FDA87F-201F-4180-8EDC-8F3017336D96}" type="sibTrans" cxnId="{31DA690B-7E82-4632-B653-863A3D8DDCCE}">
      <dgm:prSet/>
      <dgm:spPr/>
      <dgm:t>
        <a:bodyPr/>
        <a:lstStyle/>
        <a:p>
          <a:endParaRPr lang="en-US"/>
        </a:p>
      </dgm:t>
    </dgm:pt>
    <dgm:pt modelId="{AD5101D2-6A44-447D-A12B-03661AAA1A9E}">
      <dgm:prSet/>
      <dgm:spPr/>
      <dgm:t>
        <a:bodyPr/>
        <a:lstStyle/>
        <a:p>
          <a:r>
            <a:rPr lang="en-US" dirty="0"/>
            <a:t> Potential customers</a:t>
          </a:r>
        </a:p>
      </dgm:t>
    </dgm:pt>
    <dgm:pt modelId="{360BF073-8462-4AC4-87E4-D7C0A1F1E1E8}" type="parTrans" cxnId="{ED96C4F4-61D2-4FF8-8A16-177433D6E8D5}">
      <dgm:prSet/>
      <dgm:spPr/>
      <dgm:t>
        <a:bodyPr/>
        <a:lstStyle/>
        <a:p>
          <a:endParaRPr lang="en-US"/>
        </a:p>
      </dgm:t>
    </dgm:pt>
    <dgm:pt modelId="{0B725560-FD28-4C07-B6A5-63B9C6D901A4}" type="sibTrans" cxnId="{ED96C4F4-61D2-4FF8-8A16-177433D6E8D5}">
      <dgm:prSet/>
      <dgm:spPr/>
      <dgm:t>
        <a:bodyPr/>
        <a:lstStyle/>
        <a:p>
          <a:endParaRPr lang="en-US"/>
        </a:p>
      </dgm:t>
    </dgm:pt>
    <dgm:pt modelId="{A7B74751-E202-4AE6-8C7E-FC26E6297893}">
      <dgm:prSet custT="1"/>
      <dgm:spPr/>
      <dgm:t>
        <a:bodyPr/>
        <a:lstStyle/>
        <a:p>
          <a:r>
            <a:rPr lang="en-US" sz="1800" dirty="0">
              <a:latin typeface="Calibri Light" panose="020F0302020204030204" pitchFamily="34" charset="0"/>
              <a:cs typeface="Calibri Light" panose="020F0302020204030204" pitchFamily="34" charset="0"/>
            </a:rPr>
            <a:t>Influenced by promotions</a:t>
          </a:r>
        </a:p>
      </dgm:t>
    </dgm:pt>
    <dgm:pt modelId="{5FF2ACA6-F156-4513-A367-5DCD10AD2E55}" type="parTrans" cxnId="{E7285326-E479-462B-9E06-8EB23F7DEAD2}">
      <dgm:prSet/>
      <dgm:spPr/>
      <dgm:t>
        <a:bodyPr/>
        <a:lstStyle/>
        <a:p>
          <a:endParaRPr lang="en-US"/>
        </a:p>
      </dgm:t>
    </dgm:pt>
    <dgm:pt modelId="{229C511D-C36B-4BF3-A745-002D2D427578}" type="sibTrans" cxnId="{E7285326-E479-462B-9E06-8EB23F7DEAD2}">
      <dgm:prSet/>
      <dgm:spPr/>
      <dgm:t>
        <a:bodyPr/>
        <a:lstStyle/>
        <a:p>
          <a:endParaRPr lang="en-US"/>
        </a:p>
      </dgm:t>
    </dgm:pt>
    <dgm:pt modelId="{A5349DDA-77D4-4CCC-93C9-7EA822071AC4}">
      <dgm:prSet custT="1"/>
      <dgm:spPr/>
      <dgm:t>
        <a:bodyPr/>
        <a:lstStyle/>
        <a:p>
          <a:r>
            <a:rPr lang="en-US" sz="1800" dirty="0">
              <a:latin typeface="Calibri Light" panose="020F0302020204030204" pitchFamily="34" charset="0"/>
              <a:cs typeface="Calibri Light" panose="020F0302020204030204" pitchFamily="34" charset="0"/>
            </a:rPr>
            <a:t>Medium spending value</a:t>
          </a:r>
        </a:p>
      </dgm:t>
    </dgm:pt>
    <dgm:pt modelId="{38ED7A19-594E-46EF-AAB3-25E6B14BE595}" type="parTrans" cxnId="{66B99D4C-0E89-4578-834E-2BC7BA9903FD}">
      <dgm:prSet/>
      <dgm:spPr/>
      <dgm:t>
        <a:bodyPr/>
        <a:lstStyle/>
        <a:p>
          <a:endParaRPr lang="en-US"/>
        </a:p>
      </dgm:t>
    </dgm:pt>
    <dgm:pt modelId="{4F4821BE-2CFF-416F-ACB6-0A8791D86CC2}" type="sibTrans" cxnId="{66B99D4C-0E89-4578-834E-2BC7BA9903FD}">
      <dgm:prSet/>
      <dgm:spPr/>
      <dgm:t>
        <a:bodyPr/>
        <a:lstStyle/>
        <a:p>
          <a:endParaRPr lang="en-US"/>
        </a:p>
      </dgm:t>
    </dgm:pt>
    <dgm:pt modelId="{D542ED34-E5F2-4EA7-8444-F919F6BB4420}">
      <dgm:prSet/>
      <dgm:spPr/>
      <dgm:t>
        <a:bodyPr/>
        <a:lstStyle/>
        <a:p>
          <a:r>
            <a:rPr lang="en-US" dirty="0"/>
            <a:t>Bargain/casual buyers</a:t>
          </a:r>
        </a:p>
      </dgm:t>
    </dgm:pt>
    <dgm:pt modelId="{FE64F070-F463-4E09-9ED3-99E8BCD84F6C}" type="parTrans" cxnId="{64652AA9-9A62-4477-B618-F5DAC5247F84}">
      <dgm:prSet/>
      <dgm:spPr/>
      <dgm:t>
        <a:bodyPr/>
        <a:lstStyle/>
        <a:p>
          <a:endParaRPr lang="en-US"/>
        </a:p>
      </dgm:t>
    </dgm:pt>
    <dgm:pt modelId="{5792E132-29E2-44D8-9DFB-796C0AF54877}" type="sibTrans" cxnId="{64652AA9-9A62-4477-B618-F5DAC5247F84}">
      <dgm:prSet/>
      <dgm:spPr/>
      <dgm:t>
        <a:bodyPr/>
        <a:lstStyle/>
        <a:p>
          <a:endParaRPr lang="en-US"/>
        </a:p>
      </dgm:t>
    </dgm:pt>
    <dgm:pt modelId="{FB574C90-BF28-496E-869D-CEB10C5ED447}">
      <dgm:prSet/>
      <dgm:spPr/>
      <dgm:t>
        <a:bodyPr/>
        <a:lstStyle/>
        <a:p>
          <a:endParaRPr lang="en-US" sz="3000" dirty="0"/>
        </a:p>
      </dgm:t>
    </dgm:pt>
    <dgm:pt modelId="{855339B1-8F46-4530-AE58-E97C8A466D21}" type="parTrans" cxnId="{F157E51D-F7B8-45BE-A7E7-0F2E182078BE}">
      <dgm:prSet/>
      <dgm:spPr/>
      <dgm:t>
        <a:bodyPr/>
        <a:lstStyle/>
        <a:p>
          <a:endParaRPr lang="en-US"/>
        </a:p>
      </dgm:t>
    </dgm:pt>
    <dgm:pt modelId="{527919D6-99BE-4D03-B2BE-DB1CFD451F0B}" type="sibTrans" cxnId="{F157E51D-F7B8-45BE-A7E7-0F2E182078BE}">
      <dgm:prSet/>
      <dgm:spPr/>
      <dgm:t>
        <a:bodyPr/>
        <a:lstStyle/>
        <a:p>
          <a:endParaRPr lang="en-US"/>
        </a:p>
      </dgm:t>
    </dgm:pt>
    <dgm:pt modelId="{50985CFD-1D20-47F1-A144-5556D2F2E5F8}">
      <dgm:prSet custT="1"/>
      <dgm:spPr/>
      <dgm:t>
        <a:bodyPr/>
        <a:lstStyle/>
        <a:p>
          <a:r>
            <a:rPr lang="en-US" sz="1800" dirty="0">
              <a:latin typeface="Calibri Light" panose="020F0302020204030204" pitchFamily="34" charset="0"/>
              <a:cs typeface="Calibri Light" panose="020F0302020204030204" pitchFamily="34" charset="0"/>
            </a:rPr>
            <a:t>Adds value to the company</a:t>
          </a:r>
        </a:p>
      </dgm:t>
    </dgm:pt>
    <dgm:pt modelId="{20411F1F-3883-4E0D-99F1-3BE9E5198F13}" type="parTrans" cxnId="{DE8B4C12-4D71-4A91-A6B8-C03D99B7A265}">
      <dgm:prSet/>
      <dgm:spPr/>
      <dgm:t>
        <a:bodyPr/>
        <a:lstStyle/>
        <a:p>
          <a:endParaRPr lang="en-US"/>
        </a:p>
      </dgm:t>
    </dgm:pt>
    <dgm:pt modelId="{81CA721A-51D6-4D1B-87C6-31A157C8CCF5}" type="sibTrans" cxnId="{DE8B4C12-4D71-4A91-A6B8-C03D99B7A265}">
      <dgm:prSet/>
      <dgm:spPr/>
      <dgm:t>
        <a:bodyPr/>
        <a:lstStyle/>
        <a:p>
          <a:endParaRPr lang="en-US"/>
        </a:p>
      </dgm:t>
    </dgm:pt>
    <dgm:pt modelId="{F2CA91E9-0F5A-4C28-986A-E76D68254119}">
      <dgm:prSet custT="1"/>
      <dgm:spPr/>
      <dgm:t>
        <a:bodyPr/>
        <a:lstStyle/>
        <a:p>
          <a:r>
            <a:rPr lang="en-US" sz="1800" dirty="0">
              <a:latin typeface="Calibri Light" panose="020F0302020204030204" pitchFamily="34" charset="0"/>
              <a:cs typeface="Calibri Light" panose="020F0302020204030204" pitchFamily="34" charset="0"/>
            </a:rPr>
            <a:t>High spending Value</a:t>
          </a:r>
          <a:endParaRPr lang="en-US" sz="2100" dirty="0"/>
        </a:p>
      </dgm:t>
    </dgm:pt>
    <dgm:pt modelId="{2AECE23A-F9A3-4DAE-9EBF-6177A27526F3}" type="parTrans" cxnId="{52A05D9B-3A5A-4800-9819-F3A80F1D9D08}">
      <dgm:prSet/>
      <dgm:spPr/>
      <dgm:t>
        <a:bodyPr/>
        <a:lstStyle/>
        <a:p>
          <a:endParaRPr lang="en-US"/>
        </a:p>
      </dgm:t>
    </dgm:pt>
    <dgm:pt modelId="{7287175F-0B47-41BC-83DD-F1C08FD52588}" type="sibTrans" cxnId="{52A05D9B-3A5A-4800-9819-F3A80F1D9D08}">
      <dgm:prSet/>
      <dgm:spPr/>
      <dgm:t>
        <a:bodyPr/>
        <a:lstStyle/>
        <a:p>
          <a:endParaRPr lang="en-US"/>
        </a:p>
      </dgm:t>
    </dgm:pt>
    <dgm:pt modelId="{F29AA230-742D-4B39-81FA-C8BD49AAD69A}">
      <dgm:prSet custT="1"/>
      <dgm:spPr/>
      <dgm:t>
        <a:bodyPr/>
        <a:lstStyle/>
        <a:p>
          <a:r>
            <a:rPr lang="en-US" sz="1800" dirty="0">
              <a:latin typeface="Calibri Light" panose="020F0302020204030204" pitchFamily="34" charset="0"/>
              <a:cs typeface="Calibri Light" panose="020F0302020204030204" pitchFamily="34" charset="0"/>
            </a:rPr>
            <a:t>Rarely confines to selling proportion</a:t>
          </a:r>
        </a:p>
      </dgm:t>
    </dgm:pt>
    <dgm:pt modelId="{C74D983E-0576-4171-B0FD-D56CE18F82A0}" type="parTrans" cxnId="{378CDCE5-1FBB-4270-88FA-C4CDB17AECAD}">
      <dgm:prSet/>
      <dgm:spPr/>
      <dgm:t>
        <a:bodyPr/>
        <a:lstStyle/>
        <a:p>
          <a:endParaRPr lang="en-US"/>
        </a:p>
      </dgm:t>
    </dgm:pt>
    <dgm:pt modelId="{36EBDE37-DD38-4CF4-B45A-C9F0902F8254}" type="sibTrans" cxnId="{378CDCE5-1FBB-4270-88FA-C4CDB17AECAD}">
      <dgm:prSet/>
      <dgm:spPr/>
      <dgm:t>
        <a:bodyPr/>
        <a:lstStyle/>
        <a:p>
          <a:endParaRPr lang="en-US"/>
        </a:p>
      </dgm:t>
    </dgm:pt>
    <dgm:pt modelId="{EEA92A27-5E1B-4485-84AF-7EFFC6A0E8C4}">
      <dgm:prSet custT="1"/>
      <dgm:spPr/>
      <dgm:t>
        <a:bodyPr/>
        <a:lstStyle/>
        <a:p>
          <a:endParaRPr lang="en-US" sz="1800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A9761E3D-34EC-4B0F-8FB3-39BF310CAD5F}" type="parTrans" cxnId="{434F9D16-E1DF-4EB7-9E6F-BC99AB50BC38}">
      <dgm:prSet/>
      <dgm:spPr/>
      <dgm:t>
        <a:bodyPr/>
        <a:lstStyle/>
        <a:p>
          <a:endParaRPr lang="en-US"/>
        </a:p>
      </dgm:t>
    </dgm:pt>
    <dgm:pt modelId="{EA5A4C18-6A55-483B-A431-3C6789765AD2}" type="sibTrans" cxnId="{434F9D16-E1DF-4EB7-9E6F-BC99AB50BC38}">
      <dgm:prSet/>
      <dgm:spPr/>
      <dgm:t>
        <a:bodyPr/>
        <a:lstStyle/>
        <a:p>
          <a:endParaRPr lang="en-US"/>
        </a:p>
      </dgm:t>
    </dgm:pt>
    <dgm:pt modelId="{8AA85D0A-53B9-40B4-BD46-88EEE71C256C}">
      <dgm:prSet custT="1"/>
      <dgm:spPr/>
      <dgm:t>
        <a:bodyPr/>
        <a:lstStyle/>
        <a:p>
          <a:r>
            <a:rPr lang="en-US" sz="1800" dirty="0">
              <a:latin typeface="Calibri Light" panose="020F0302020204030204" pitchFamily="34" charset="0"/>
              <a:cs typeface="Calibri Light" panose="020F0302020204030204" pitchFamily="34" charset="0"/>
            </a:rPr>
            <a:t>Mostly Females</a:t>
          </a:r>
          <a:r>
            <a:rPr lang="en-US" sz="2100" dirty="0"/>
            <a:t>	</a:t>
          </a:r>
        </a:p>
      </dgm:t>
    </dgm:pt>
    <dgm:pt modelId="{DD314410-F1C4-4D19-B56B-0B695CFEB198}" type="parTrans" cxnId="{CE0BD758-2731-4F71-BFD9-AE1E5C95DC51}">
      <dgm:prSet/>
      <dgm:spPr/>
      <dgm:t>
        <a:bodyPr/>
        <a:lstStyle/>
        <a:p>
          <a:endParaRPr lang="en-US"/>
        </a:p>
      </dgm:t>
    </dgm:pt>
    <dgm:pt modelId="{9177AE46-02AF-4485-BCA7-B9BF988432A2}" type="sibTrans" cxnId="{CE0BD758-2731-4F71-BFD9-AE1E5C95DC51}">
      <dgm:prSet/>
      <dgm:spPr/>
      <dgm:t>
        <a:bodyPr/>
        <a:lstStyle/>
        <a:p>
          <a:endParaRPr lang="en-US"/>
        </a:p>
      </dgm:t>
    </dgm:pt>
    <dgm:pt modelId="{C4F988BB-A978-4C88-A56E-65033F69B68C}">
      <dgm:prSet custT="1"/>
      <dgm:spPr/>
      <dgm:t>
        <a:bodyPr/>
        <a:lstStyle/>
        <a:p>
          <a:r>
            <a:rPr lang="en-US" sz="1800" dirty="0">
              <a:latin typeface="Calibri Light" panose="020F0302020204030204" pitchFamily="34" charset="0"/>
              <a:cs typeface="Calibri Light" panose="020F0302020204030204" pitchFamily="34" charset="0"/>
            </a:rPr>
            <a:t>Value seekers</a:t>
          </a:r>
        </a:p>
      </dgm:t>
    </dgm:pt>
    <dgm:pt modelId="{BB239A73-3A40-48ED-AF00-C24272A1DDBF}" type="parTrans" cxnId="{2DFF57C9-73D4-43BB-BBBC-659ABA99F8F3}">
      <dgm:prSet/>
      <dgm:spPr/>
      <dgm:t>
        <a:bodyPr/>
        <a:lstStyle/>
        <a:p>
          <a:endParaRPr lang="en-US"/>
        </a:p>
      </dgm:t>
    </dgm:pt>
    <dgm:pt modelId="{766BF98B-2ACC-405F-830E-D04D80307DB9}" type="sibTrans" cxnId="{2DFF57C9-73D4-43BB-BBBC-659ABA99F8F3}">
      <dgm:prSet/>
      <dgm:spPr/>
      <dgm:t>
        <a:bodyPr/>
        <a:lstStyle/>
        <a:p>
          <a:endParaRPr lang="en-US"/>
        </a:p>
      </dgm:t>
    </dgm:pt>
    <dgm:pt modelId="{1974375B-4804-4774-82D2-642872E45759}">
      <dgm:prSet custT="1"/>
      <dgm:spPr/>
      <dgm:t>
        <a:bodyPr/>
        <a:lstStyle/>
        <a:p>
          <a:r>
            <a:rPr lang="en-US" sz="1800" dirty="0">
              <a:latin typeface="Calibri Light" panose="020F0302020204030204" pitchFamily="34" charset="0"/>
              <a:cs typeface="Calibri Light" panose="020F0302020204030204" pitchFamily="34" charset="0"/>
            </a:rPr>
            <a:t>Influenced by price</a:t>
          </a:r>
        </a:p>
      </dgm:t>
    </dgm:pt>
    <dgm:pt modelId="{31DEB383-FA17-4F40-93F6-B0334E45752B}" type="parTrans" cxnId="{BAB48BA6-9140-47FA-9BF7-E15642617BB3}">
      <dgm:prSet/>
      <dgm:spPr/>
      <dgm:t>
        <a:bodyPr/>
        <a:lstStyle/>
        <a:p>
          <a:endParaRPr lang="en-US"/>
        </a:p>
      </dgm:t>
    </dgm:pt>
    <dgm:pt modelId="{66DE0F12-C1E5-4422-9B93-14E1DB4165D0}" type="sibTrans" cxnId="{BAB48BA6-9140-47FA-9BF7-E15642617BB3}">
      <dgm:prSet/>
      <dgm:spPr/>
      <dgm:t>
        <a:bodyPr/>
        <a:lstStyle/>
        <a:p>
          <a:endParaRPr lang="en-US"/>
        </a:p>
      </dgm:t>
    </dgm:pt>
    <dgm:pt modelId="{77ADD9C1-8150-4341-8BC0-845B5D54E05E}">
      <dgm:prSet custT="1"/>
      <dgm:spPr/>
      <dgm:t>
        <a:bodyPr/>
        <a:lstStyle/>
        <a:p>
          <a:r>
            <a:rPr lang="en-US" sz="1800" dirty="0">
              <a:latin typeface="Calibri Light" panose="020F0302020204030204" pitchFamily="34" charset="0"/>
              <a:cs typeface="Calibri Light" panose="020F0302020204030204" pitchFamily="34" charset="0"/>
            </a:rPr>
            <a:t>Buying pattern is erratic</a:t>
          </a:r>
        </a:p>
      </dgm:t>
    </dgm:pt>
    <dgm:pt modelId="{4D1D916B-3C83-4754-AF3D-1DFA5262CBA9}" type="parTrans" cxnId="{C7E41ADB-FD9D-4335-8B0A-8CA955AD37A0}">
      <dgm:prSet/>
      <dgm:spPr/>
      <dgm:t>
        <a:bodyPr/>
        <a:lstStyle/>
        <a:p>
          <a:endParaRPr lang="en-US"/>
        </a:p>
      </dgm:t>
    </dgm:pt>
    <dgm:pt modelId="{2818AC67-120B-478E-9942-4183947462B3}" type="sibTrans" cxnId="{C7E41ADB-FD9D-4335-8B0A-8CA955AD37A0}">
      <dgm:prSet/>
      <dgm:spPr/>
      <dgm:t>
        <a:bodyPr/>
        <a:lstStyle/>
        <a:p>
          <a:endParaRPr lang="en-US"/>
        </a:p>
      </dgm:t>
    </dgm:pt>
    <dgm:pt modelId="{03186605-ACAF-4C81-AA37-0FD90E648690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Low spending</a:t>
          </a:r>
        </a:p>
      </dgm:t>
    </dgm:pt>
    <dgm:pt modelId="{1D43833A-7509-4F81-897C-A98F1E0E7D8F}" type="parTrans" cxnId="{3F2C30E6-B96E-4A0C-9324-B1303D78B23F}">
      <dgm:prSet/>
      <dgm:spPr/>
      <dgm:t>
        <a:bodyPr/>
        <a:lstStyle/>
        <a:p>
          <a:endParaRPr lang="en-US"/>
        </a:p>
      </dgm:t>
    </dgm:pt>
    <dgm:pt modelId="{B734B83C-64D2-4DF3-84A6-2ED488003C87}" type="sibTrans" cxnId="{3F2C30E6-B96E-4A0C-9324-B1303D78B23F}">
      <dgm:prSet/>
      <dgm:spPr/>
      <dgm:t>
        <a:bodyPr/>
        <a:lstStyle/>
        <a:p>
          <a:endParaRPr lang="en-US"/>
        </a:p>
      </dgm:t>
    </dgm:pt>
    <dgm:pt modelId="{C9B72302-74B5-4A9D-88E7-9322F12592A7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Price sensitive</a:t>
          </a:r>
        </a:p>
      </dgm:t>
    </dgm:pt>
    <dgm:pt modelId="{D1CD5BD4-0BE5-4675-917B-457263D15BBB}" type="parTrans" cxnId="{1A9B0F57-FE22-4EF0-ABEE-A8A8D30DA3F0}">
      <dgm:prSet/>
      <dgm:spPr/>
      <dgm:t>
        <a:bodyPr/>
        <a:lstStyle/>
        <a:p>
          <a:endParaRPr lang="en-US"/>
        </a:p>
      </dgm:t>
    </dgm:pt>
    <dgm:pt modelId="{2929B09D-F67B-4F15-8FBC-69B8E1E7DF32}" type="sibTrans" cxnId="{1A9B0F57-FE22-4EF0-ABEE-A8A8D30DA3F0}">
      <dgm:prSet/>
      <dgm:spPr/>
      <dgm:t>
        <a:bodyPr/>
        <a:lstStyle/>
        <a:p>
          <a:endParaRPr lang="en-US"/>
        </a:p>
      </dgm:t>
    </dgm:pt>
    <dgm:pt modelId="{DC77418A-BABA-4123-9BD9-4D4786159283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Small purchases</a:t>
          </a:r>
        </a:p>
      </dgm:t>
    </dgm:pt>
    <dgm:pt modelId="{00D859BE-2683-4884-8AA8-F3144736BA80}" type="parTrans" cxnId="{AFAA6374-8E13-41B3-80F2-4A6378FF6DAF}">
      <dgm:prSet/>
      <dgm:spPr/>
      <dgm:t>
        <a:bodyPr/>
        <a:lstStyle/>
        <a:p>
          <a:endParaRPr lang="en-US"/>
        </a:p>
      </dgm:t>
    </dgm:pt>
    <dgm:pt modelId="{C98C6605-FBB7-45E1-AB6A-AFB83A2219B3}" type="sibTrans" cxnId="{AFAA6374-8E13-41B3-80F2-4A6378FF6DAF}">
      <dgm:prSet/>
      <dgm:spPr/>
      <dgm:t>
        <a:bodyPr/>
        <a:lstStyle/>
        <a:p>
          <a:endParaRPr lang="en-US"/>
        </a:p>
      </dgm:t>
    </dgm:pt>
    <dgm:pt modelId="{121E0F2D-FAC6-46C1-9718-59C0EAC7F016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Rarely influenced by promotions</a:t>
          </a:r>
        </a:p>
      </dgm:t>
    </dgm:pt>
    <dgm:pt modelId="{35125C0F-772D-4F49-A6D1-67935C8DFA91}" type="parTrans" cxnId="{C12011D4-3AA7-41F6-9549-ED73028ABD5B}">
      <dgm:prSet/>
      <dgm:spPr/>
      <dgm:t>
        <a:bodyPr/>
        <a:lstStyle/>
        <a:p>
          <a:endParaRPr lang="en-US"/>
        </a:p>
      </dgm:t>
    </dgm:pt>
    <dgm:pt modelId="{06EEDB3E-07A2-4C1C-8531-958C74B19070}" type="sibTrans" cxnId="{C12011D4-3AA7-41F6-9549-ED73028ABD5B}">
      <dgm:prSet/>
      <dgm:spPr/>
      <dgm:t>
        <a:bodyPr/>
        <a:lstStyle/>
        <a:p>
          <a:endParaRPr lang="en-US"/>
        </a:p>
      </dgm:t>
    </dgm:pt>
    <dgm:pt modelId="{E0A80366-ADC1-4B9C-BB81-75E3C5987FC0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Not confines to one particular selling proposition</a:t>
          </a:r>
        </a:p>
      </dgm:t>
    </dgm:pt>
    <dgm:pt modelId="{60497FCB-85AC-4674-8B2E-B54FADF9AF04}" type="parTrans" cxnId="{2DA2CA13-1AB2-4141-AFDA-BF63BC8E2C21}">
      <dgm:prSet/>
      <dgm:spPr/>
      <dgm:t>
        <a:bodyPr/>
        <a:lstStyle/>
        <a:p>
          <a:endParaRPr lang="en-US"/>
        </a:p>
      </dgm:t>
    </dgm:pt>
    <dgm:pt modelId="{1459EAE1-A28F-4B27-A6A2-B56851F8424F}" type="sibTrans" cxnId="{2DA2CA13-1AB2-4141-AFDA-BF63BC8E2C21}">
      <dgm:prSet/>
      <dgm:spPr/>
      <dgm:t>
        <a:bodyPr/>
        <a:lstStyle/>
        <a:p>
          <a:endParaRPr lang="en-US"/>
        </a:p>
      </dgm:t>
    </dgm:pt>
    <dgm:pt modelId="{968FFD6B-568A-471B-A028-78A36500965C}">
      <dgm:prSet/>
      <dgm:spPr/>
      <dgm:t>
        <a:bodyPr/>
        <a:lstStyle/>
        <a:p>
          <a:endParaRPr lang="en-US" dirty="0"/>
        </a:p>
      </dgm:t>
    </dgm:pt>
    <dgm:pt modelId="{3FC5D589-9189-4F6B-B0FC-51117A03C589}" type="parTrans" cxnId="{68114EB6-3470-4D90-9868-C968FE948021}">
      <dgm:prSet/>
      <dgm:spPr/>
      <dgm:t>
        <a:bodyPr/>
        <a:lstStyle/>
        <a:p>
          <a:endParaRPr lang="en-US"/>
        </a:p>
      </dgm:t>
    </dgm:pt>
    <dgm:pt modelId="{A986C3CD-6DEB-4212-B231-E9BE0F12B3DC}" type="sibTrans" cxnId="{68114EB6-3470-4D90-9868-C968FE948021}">
      <dgm:prSet/>
      <dgm:spPr/>
      <dgm:t>
        <a:bodyPr/>
        <a:lstStyle/>
        <a:p>
          <a:endParaRPr lang="en-US"/>
        </a:p>
      </dgm:t>
    </dgm:pt>
    <dgm:pt modelId="{62AA44C8-8FA7-414A-A542-3BDF2AFA8D98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Not Brand Loyal</a:t>
          </a:r>
        </a:p>
      </dgm:t>
    </dgm:pt>
    <dgm:pt modelId="{9F0C1F87-3F03-46CE-B35A-BC687580394E}" type="parTrans" cxnId="{0A8FA788-498F-4629-93C6-BBFCD82266EA}">
      <dgm:prSet/>
      <dgm:spPr/>
      <dgm:t>
        <a:bodyPr/>
        <a:lstStyle/>
        <a:p>
          <a:endParaRPr lang="en-US"/>
        </a:p>
      </dgm:t>
    </dgm:pt>
    <dgm:pt modelId="{94BBB45C-91F8-47A8-9D3C-DCDB6DE15C4B}" type="sibTrans" cxnId="{0A8FA788-498F-4629-93C6-BBFCD82266EA}">
      <dgm:prSet/>
      <dgm:spPr/>
      <dgm:t>
        <a:bodyPr/>
        <a:lstStyle/>
        <a:p>
          <a:endParaRPr lang="en-US"/>
        </a:p>
      </dgm:t>
    </dgm:pt>
    <dgm:pt modelId="{2204D591-75FC-4AA3-B555-E38116AA7863}">
      <dgm:prSet/>
      <dgm:spPr/>
      <dgm:t>
        <a:bodyPr/>
        <a:lstStyle/>
        <a:p>
          <a:r>
            <a:rPr lang="en-US" dirty="0">
              <a:latin typeface="Calibri Light" panose="020F0302020204030204" pitchFamily="34" charset="0"/>
              <a:cs typeface="Calibri Light" panose="020F0302020204030204" pitchFamily="34" charset="0"/>
            </a:rPr>
            <a:t>Not responsive to promotions</a:t>
          </a:r>
        </a:p>
      </dgm:t>
    </dgm:pt>
    <dgm:pt modelId="{5240DD18-8BCB-4387-8292-70A34D47912A}" type="parTrans" cxnId="{7852C76E-A5B3-4E79-9109-73155A7C567C}">
      <dgm:prSet/>
      <dgm:spPr/>
      <dgm:t>
        <a:bodyPr/>
        <a:lstStyle/>
        <a:p>
          <a:endParaRPr lang="en-US"/>
        </a:p>
      </dgm:t>
    </dgm:pt>
    <dgm:pt modelId="{4656642C-1BDD-47FE-9167-BDE1527FE605}" type="sibTrans" cxnId="{7852C76E-A5B3-4E79-9109-73155A7C567C}">
      <dgm:prSet/>
      <dgm:spPr/>
      <dgm:t>
        <a:bodyPr/>
        <a:lstStyle/>
        <a:p>
          <a:endParaRPr lang="en-US"/>
        </a:p>
      </dgm:t>
    </dgm:pt>
    <dgm:pt modelId="{58799960-3AFA-4BA8-A652-8945BE3C62E7}" type="pres">
      <dgm:prSet presAssocID="{C4FF0DD2-D048-4D00-A857-09F5E387A92F}" presName="Name0" presStyleCnt="0">
        <dgm:presLayoutVars>
          <dgm:dir/>
          <dgm:animLvl val="lvl"/>
          <dgm:resizeHandles val="exact"/>
        </dgm:presLayoutVars>
      </dgm:prSet>
      <dgm:spPr/>
    </dgm:pt>
    <dgm:pt modelId="{6B3FF11C-7202-4110-93C2-22C6D713A8F1}" type="pres">
      <dgm:prSet presAssocID="{9216517F-BE50-496F-91E0-1EB0EA9266F5}" presName="composite" presStyleCnt="0"/>
      <dgm:spPr/>
    </dgm:pt>
    <dgm:pt modelId="{E2F8A1ED-1F3B-4281-BF21-FADC96BFD1CD}" type="pres">
      <dgm:prSet presAssocID="{9216517F-BE50-496F-91E0-1EB0EA9266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F4A1C8D-082F-4D75-8AB9-4A4D06804EFF}" type="pres">
      <dgm:prSet presAssocID="{9216517F-BE50-496F-91E0-1EB0EA9266F5}" presName="desTx" presStyleLbl="alignAccFollowNode1" presStyleIdx="0" presStyleCnt="3">
        <dgm:presLayoutVars>
          <dgm:bulletEnabled val="1"/>
        </dgm:presLayoutVars>
      </dgm:prSet>
      <dgm:spPr/>
    </dgm:pt>
    <dgm:pt modelId="{D2422357-ED5A-4868-B8B0-5AFA82436A12}" type="pres">
      <dgm:prSet presAssocID="{456F918E-9923-4E7C-BDB9-224D4152F7E8}" presName="space" presStyleCnt="0"/>
      <dgm:spPr/>
    </dgm:pt>
    <dgm:pt modelId="{851E2E81-46BC-4C60-A64D-CD35C5645267}" type="pres">
      <dgm:prSet presAssocID="{AD5101D2-6A44-447D-A12B-03661AAA1A9E}" presName="composite" presStyleCnt="0"/>
      <dgm:spPr/>
    </dgm:pt>
    <dgm:pt modelId="{264A1D83-A0EE-441A-BE27-EBF614EBCC2D}" type="pres">
      <dgm:prSet presAssocID="{AD5101D2-6A44-447D-A12B-03661AAA1A9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5E2DF6E-7370-4CF8-8E65-F2971A9C9553}" type="pres">
      <dgm:prSet presAssocID="{AD5101D2-6A44-447D-A12B-03661AAA1A9E}" presName="desTx" presStyleLbl="alignAccFollowNode1" presStyleIdx="1" presStyleCnt="3">
        <dgm:presLayoutVars>
          <dgm:bulletEnabled val="1"/>
        </dgm:presLayoutVars>
      </dgm:prSet>
      <dgm:spPr/>
    </dgm:pt>
    <dgm:pt modelId="{6BF7DCF6-E8D9-41C0-96FE-FE550A959089}" type="pres">
      <dgm:prSet presAssocID="{0B725560-FD28-4C07-B6A5-63B9C6D901A4}" presName="space" presStyleCnt="0"/>
      <dgm:spPr/>
    </dgm:pt>
    <dgm:pt modelId="{B9F8BC47-3A28-48AA-8572-65F703D23357}" type="pres">
      <dgm:prSet presAssocID="{D542ED34-E5F2-4EA7-8444-F919F6BB4420}" presName="composite" presStyleCnt="0"/>
      <dgm:spPr/>
    </dgm:pt>
    <dgm:pt modelId="{C158F9C6-03A3-43FB-B314-2D503A33A855}" type="pres">
      <dgm:prSet presAssocID="{D542ED34-E5F2-4EA7-8444-F919F6BB442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A9B162E-CF4F-4C2A-8CC8-74A444536150}" type="pres">
      <dgm:prSet presAssocID="{D542ED34-E5F2-4EA7-8444-F919F6BB442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C64DF04-945A-4456-9813-2F2FD5206325}" type="presOf" srcId="{F29AA230-742D-4B39-81FA-C8BD49AAD69A}" destId="{95E2DF6E-7370-4CF8-8E65-F2971A9C9553}" srcOrd="0" destOrd="2" presId="urn:microsoft.com/office/officeart/2005/8/layout/hList1"/>
    <dgm:cxn modelId="{5C214008-5BDB-4265-AE65-B3F677A19122}" type="presOf" srcId="{121E0F2D-FAC6-46C1-9718-59C0EAC7F016}" destId="{CA9B162E-CF4F-4C2A-8CC8-74A444536150}" srcOrd="0" destOrd="3" presId="urn:microsoft.com/office/officeart/2005/8/layout/hList1"/>
    <dgm:cxn modelId="{31DA690B-7E82-4632-B653-863A3D8DDCCE}" srcId="{9216517F-BE50-496F-91E0-1EB0EA9266F5}" destId="{FDBD5572-2E65-49F7-8168-56E8CEC24F69}" srcOrd="4" destOrd="0" parTransId="{390B60B4-4A39-4301-9701-40584BC5E3BB}" sibTransId="{31FDA87F-201F-4180-8EDC-8F3017336D96}"/>
    <dgm:cxn modelId="{6228BD0B-9C3E-4018-94A6-F3B92EE5DA75}" srcId="{C4FF0DD2-D048-4D00-A857-09F5E387A92F}" destId="{9216517F-BE50-496F-91E0-1EB0EA9266F5}" srcOrd="0" destOrd="0" parTransId="{B4E232C5-2986-492C-B873-9B2EBA479392}" sibTransId="{456F918E-9923-4E7C-BDB9-224D4152F7E8}"/>
    <dgm:cxn modelId="{DE8B4C12-4D71-4A91-A6B8-C03D99B7A265}" srcId="{9216517F-BE50-496F-91E0-1EB0EA9266F5}" destId="{50985CFD-1D20-47F1-A144-5556D2F2E5F8}" srcOrd="0" destOrd="0" parTransId="{20411F1F-3883-4E0D-99F1-3BE9E5198F13}" sibTransId="{81CA721A-51D6-4D1B-87C6-31A157C8CCF5}"/>
    <dgm:cxn modelId="{2DA2CA13-1AB2-4141-AFDA-BF63BC8E2C21}" srcId="{D542ED34-E5F2-4EA7-8444-F919F6BB4420}" destId="{E0A80366-ADC1-4B9C-BB81-75E3C5987FC0}" srcOrd="4" destOrd="0" parTransId="{60497FCB-85AC-4674-8B2E-B54FADF9AF04}" sibTransId="{1459EAE1-A28F-4B27-A6A2-B56851F8424F}"/>
    <dgm:cxn modelId="{434F9D16-E1DF-4EB7-9E6F-BC99AB50BC38}" srcId="{AD5101D2-6A44-447D-A12B-03661AAA1A9E}" destId="{EEA92A27-5E1B-4485-84AF-7EFFC6A0E8C4}" srcOrd="6" destOrd="0" parTransId="{A9761E3D-34EC-4B0F-8FB3-39BF310CAD5F}" sibTransId="{EA5A4C18-6A55-483B-A431-3C6789765AD2}"/>
    <dgm:cxn modelId="{F157E51D-F7B8-45BE-A7E7-0F2E182078BE}" srcId="{AD5101D2-6A44-447D-A12B-03661AAA1A9E}" destId="{FB574C90-BF28-496E-869D-CEB10C5ED447}" srcOrd="7" destOrd="0" parTransId="{855339B1-8F46-4530-AE58-E97C8A466D21}" sibTransId="{527919D6-99BE-4D03-B2BE-DB1CFD451F0B}"/>
    <dgm:cxn modelId="{96F5341E-830D-4CC2-8911-EE546746C570}" type="presOf" srcId="{50985CFD-1D20-47F1-A144-5556D2F2E5F8}" destId="{AF4A1C8D-082F-4D75-8AB9-4A4D06804EFF}" srcOrd="0" destOrd="0" presId="urn:microsoft.com/office/officeart/2005/8/layout/hList1"/>
    <dgm:cxn modelId="{AF517D21-61C9-4E72-BC16-88F5A0D159E3}" type="presOf" srcId="{C4FF0DD2-D048-4D00-A857-09F5E387A92F}" destId="{58799960-3AFA-4BA8-A652-8945BE3C62E7}" srcOrd="0" destOrd="0" presId="urn:microsoft.com/office/officeart/2005/8/layout/hList1"/>
    <dgm:cxn modelId="{F9C59523-95D1-42E2-8C60-94E2FE919B28}" type="presOf" srcId="{03186605-ACAF-4C81-AA37-0FD90E648690}" destId="{CA9B162E-CF4F-4C2A-8CC8-74A444536150}" srcOrd="0" destOrd="0" presId="urn:microsoft.com/office/officeart/2005/8/layout/hList1"/>
    <dgm:cxn modelId="{E7285326-E479-462B-9E06-8EB23F7DEAD2}" srcId="{AD5101D2-6A44-447D-A12B-03661AAA1A9E}" destId="{A7B74751-E202-4AE6-8C7E-FC26E6297893}" srcOrd="0" destOrd="0" parTransId="{5FF2ACA6-F156-4513-A367-5DCD10AD2E55}" sibTransId="{229C511D-C36B-4BF3-A745-002D2D427578}"/>
    <dgm:cxn modelId="{C8D58F26-5463-4457-BD61-302982866792}" type="presOf" srcId="{FB574C90-BF28-496E-869D-CEB10C5ED447}" destId="{95E2DF6E-7370-4CF8-8E65-F2971A9C9553}" srcOrd="0" destOrd="7" presId="urn:microsoft.com/office/officeart/2005/8/layout/hList1"/>
    <dgm:cxn modelId="{AC643969-D917-425A-A0ED-CF6B7C3B66AF}" type="presOf" srcId="{C5F90FCD-8AE8-4DE2-9968-371C51F414BC}" destId="{AF4A1C8D-082F-4D75-8AB9-4A4D06804EFF}" srcOrd="0" destOrd="3" presId="urn:microsoft.com/office/officeart/2005/8/layout/hList1"/>
    <dgm:cxn modelId="{BAC46E4A-A848-4239-87FD-C2BAC425A58A}" type="presOf" srcId="{FDBD5572-2E65-49F7-8168-56E8CEC24F69}" destId="{AF4A1C8D-082F-4D75-8AB9-4A4D06804EFF}" srcOrd="0" destOrd="4" presId="urn:microsoft.com/office/officeart/2005/8/layout/hList1"/>
    <dgm:cxn modelId="{495A696C-31D9-4FE1-A28E-F58D6E7B6D71}" type="presOf" srcId="{F2CA91E9-0F5A-4C28-986A-E76D68254119}" destId="{AF4A1C8D-082F-4D75-8AB9-4A4D06804EFF}" srcOrd="0" destOrd="5" presId="urn:microsoft.com/office/officeart/2005/8/layout/hList1"/>
    <dgm:cxn modelId="{66B99D4C-0E89-4578-834E-2BC7BA9903FD}" srcId="{AD5101D2-6A44-447D-A12B-03661AAA1A9E}" destId="{A5349DDA-77D4-4CCC-93C9-7EA822071AC4}" srcOrd="1" destOrd="0" parTransId="{38ED7A19-594E-46EF-AAB3-25E6B14BE595}" sibTransId="{4F4821BE-2CFF-416F-ACB6-0A8791D86CC2}"/>
    <dgm:cxn modelId="{DD1E4A6D-F51A-426B-AC51-2AB3C5400127}" type="presOf" srcId="{2204D591-75FC-4AA3-B555-E38116AA7863}" destId="{CA9B162E-CF4F-4C2A-8CC8-74A444536150}" srcOrd="0" destOrd="6" presId="urn:microsoft.com/office/officeart/2005/8/layout/hList1"/>
    <dgm:cxn modelId="{7852C76E-A5B3-4E79-9109-73155A7C567C}" srcId="{D542ED34-E5F2-4EA7-8444-F919F6BB4420}" destId="{2204D591-75FC-4AA3-B555-E38116AA7863}" srcOrd="6" destOrd="0" parTransId="{5240DD18-8BCB-4387-8292-70A34D47912A}" sibTransId="{4656642C-1BDD-47FE-9167-BDE1527FE605}"/>
    <dgm:cxn modelId="{1BAA1A6F-1A0B-4162-8CB1-7ECEC3F645CF}" type="presOf" srcId="{4541E8F1-0EA8-4D16-9653-08FADCF11632}" destId="{AF4A1C8D-082F-4D75-8AB9-4A4D06804EFF}" srcOrd="0" destOrd="2" presId="urn:microsoft.com/office/officeart/2005/8/layout/hList1"/>
    <dgm:cxn modelId="{D4C00750-CEDB-4EB8-B1F6-D6D292A244C6}" type="presOf" srcId="{AD5101D2-6A44-447D-A12B-03661AAA1A9E}" destId="{264A1D83-A0EE-441A-BE27-EBF614EBCC2D}" srcOrd="0" destOrd="0" presId="urn:microsoft.com/office/officeart/2005/8/layout/hList1"/>
    <dgm:cxn modelId="{BBCAC570-AF5D-437A-9389-9F88D0163525}" type="presOf" srcId="{1974375B-4804-4774-82D2-642872E45759}" destId="{95E2DF6E-7370-4CF8-8E65-F2971A9C9553}" srcOrd="0" destOrd="4" presId="urn:microsoft.com/office/officeart/2005/8/layout/hList1"/>
    <dgm:cxn modelId="{1B8BC571-C487-4BA3-A78A-171A63CC1ABD}" type="presOf" srcId="{C9B72302-74B5-4A9D-88E7-9322F12592A7}" destId="{CA9B162E-CF4F-4C2A-8CC8-74A444536150}" srcOrd="0" destOrd="1" presId="urn:microsoft.com/office/officeart/2005/8/layout/hList1"/>
    <dgm:cxn modelId="{AFAA6374-8E13-41B3-80F2-4A6378FF6DAF}" srcId="{D542ED34-E5F2-4EA7-8444-F919F6BB4420}" destId="{DC77418A-BABA-4123-9BD9-4D4786159283}" srcOrd="2" destOrd="0" parTransId="{00D859BE-2683-4884-8AA8-F3144736BA80}" sibTransId="{C98C6605-FBB7-45E1-AB6A-AFB83A2219B3}"/>
    <dgm:cxn modelId="{78D2B576-0752-44CE-AFBE-9BDEDD90ABFF}" type="presOf" srcId="{8AA85D0A-53B9-40B4-BD46-88EEE71C256C}" destId="{AF4A1C8D-082F-4D75-8AB9-4A4D06804EFF}" srcOrd="0" destOrd="6" presId="urn:microsoft.com/office/officeart/2005/8/layout/hList1"/>
    <dgm:cxn modelId="{1A9B0F57-FE22-4EF0-ABEE-A8A8D30DA3F0}" srcId="{D542ED34-E5F2-4EA7-8444-F919F6BB4420}" destId="{C9B72302-74B5-4A9D-88E7-9322F12592A7}" srcOrd="1" destOrd="0" parTransId="{D1CD5BD4-0BE5-4675-917B-457263D15BBB}" sibTransId="{2929B09D-F67B-4F15-8FBC-69B8E1E7DF32}"/>
    <dgm:cxn modelId="{CE0BD758-2731-4F71-BFD9-AE1E5C95DC51}" srcId="{9216517F-BE50-496F-91E0-1EB0EA9266F5}" destId="{8AA85D0A-53B9-40B4-BD46-88EEE71C256C}" srcOrd="6" destOrd="0" parTransId="{DD314410-F1C4-4D19-B56B-0B695CFEB198}" sibTransId="{9177AE46-02AF-4485-BCA7-B9BF988432A2}"/>
    <dgm:cxn modelId="{0A8FA788-498F-4629-93C6-BBFCD82266EA}" srcId="{D542ED34-E5F2-4EA7-8444-F919F6BB4420}" destId="{62AA44C8-8FA7-414A-A542-3BDF2AFA8D98}" srcOrd="5" destOrd="0" parTransId="{9F0C1F87-3F03-46CE-B35A-BC687580394E}" sibTransId="{94BBB45C-91F8-47A8-9D3C-DCDB6DE15C4B}"/>
    <dgm:cxn modelId="{10A5978F-46C1-4A55-960F-678619D2D482}" type="presOf" srcId="{C4F988BB-A978-4C88-A56E-65033F69B68C}" destId="{95E2DF6E-7370-4CF8-8E65-F2971A9C9553}" srcOrd="0" destOrd="3" presId="urn:microsoft.com/office/officeart/2005/8/layout/hList1"/>
    <dgm:cxn modelId="{52A05D9B-3A5A-4800-9819-F3A80F1D9D08}" srcId="{9216517F-BE50-496F-91E0-1EB0EA9266F5}" destId="{F2CA91E9-0F5A-4C28-986A-E76D68254119}" srcOrd="5" destOrd="0" parTransId="{2AECE23A-F9A3-4DAE-9EBF-6177A27526F3}" sibTransId="{7287175F-0B47-41BC-83DD-F1C08FD52588}"/>
    <dgm:cxn modelId="{2CC8809C-C461-4A83-9EFA-88B9EB0267DB}" type="presOf" srcId="{62AA44C8-8FA7-414A-A542-3BDF2AFA8D98}" destId="{CA9B162E-CF4F-4C2A-8CC8-74A444536150}" srcOrd="0" destOrd="5" presId="urn:microsoft.com/office/officeart/2005/8/layout/hList1"/>
    <dgm:cxn modelId="{BAB48BA6-9140-47FA-9BF7-E15642617BB3}" srcId="{AD5101D2-6A44-447D-A12B-03661AAA1A9E}" destId="{1974375B-4804-4774-82D2-642872E45759}" srcOrd="4" destOrd="0" parTransId="{31DEB383-FA17-4F40-93F6-B0334E45752B}" sibTransId="{66DE0F12-C1E5-4422-9B93-14E1DB4165D0}"/>
    <dgm:cxn modelId="{64652AA9-9A62-4477-B618-F5DAC5247F84}" srcId="{C4FF0DD2-D048-4D00-A857-09F5E387A92F}" destId="{D542ED34-E5F2-4EA7-8444-F919F6BB4420}" srcOrd="2" destOrd="0" parTransId="{FE64F070-F463-4E09-9ED3-99E8BCD84F6C}" sibTransId="{5792E132-29E2-44D8-9DFB-796C0AF54877}"/>
    <dgm:cxn modelId="{AA131FAD-9CE4-4E72-B3DF-97CDC44AA8A3}" type="presOf" srcId="{A7B74751-E202-4AE6-8C7E-FC26E6297893}" destId="{95E2DF6E-7370-4CF8-8E65-F2971A9C9553}" srcOrd="0" destOrd="0" presId="urn:microsoft.com/office/officeart/2005/8/layout/hList1"/>
    <dgm:cxn modelId="{8C8593B5-CCAB-4F5A-8730-EB995B3236C6}" type="presOf" srcId="{E0A80366-ADC1-4B9C-BB81-75E3C5987FC0}" destId="{CA9B162E-CF4F-4C2A-8CC8-74A444536150}" srcOrd="0" destOrd="4" presId="urn:microsoft.com/office/officeart/2005/8/layout/hList1"/>
    <dgm:cxn modelId="{0842C9B5-756D-4061-9BA1-0D96A21B81FA}" srcId="{9216517F-BE50-496F-91E0-1EB0EA9266F5}" destId="{C5F90FCD-8AE8-4DE2-9968-371C51F414BC}" srcOrd="3" destOrd="0" parTransId="{EBDC1CB7-04E3-4547-8139-724176CA97D7}" sibTransId="{48753068-4379-485E-BFB4-B4BB980FD275}"/>
    <dgm:cxn modelId="{68114EB6-3470-4D90-9868-C968FE948021}" srcId="{D542ED34-E5F2-4EA7-8444-F919F6BB4420}" destId="{968FFD6B-568A-471B-A028-78A36500965C}" srcOrd="7" destOrd="0" parTransId="{3FC5D589-9189-4F6B-B0FC-51117A03C589}" sibTransId="{A986C3CD-6DEB-4212-B231-E9BE0F12B3DC}"/>
    <dgm:cxn modelId="{C0DE65BE-B605-455E-A794-FB5491B34F13}" type="presOf" srcId="{DC77418A-BABA-4123-9BD9-4D4786159283}" destId="{CA9B162E-CF4F-4C2A-8CC8-74A444536150}" srcOrd="0" destOrd="2" presId="urn:microsoft.com/office/officeart/2005/8/layout/hList1"/>
    <dgm:cxn modelId="{18E25AC0-7037-4633-92D5-B723C1FD4D02}" srcId="{9216517F-BE50-496F-91E0-1EB0EA9266F5}" destId="{4541E8F1-0EA8-4D16-9653-08FADCF11632}" srcOrd="2" destOrd="0" parTransId="{96F9BBB0-62E8-43B0-AC42-25DA5F71547E}" sibTransId="{E808B58F-A720-4187-B0EE-2683087D8134}"/>
    <dgm:cxn modelId="{EB9F44C1-39CE-42E7-AB0C-38E6C591FE1E}" type="presOf" srcId="{9216517F-BE50-496F-91E0-1EB0EA9266F5}" destId="{E2F8A1ED-1F3B-4281-BF21-FADC96BFD1CD}" srcOrd="0" destOrd="0" presId="urn:microsoft.com/office/officeart/2005/8/layout/hList1"/>
    <dgm:cxn modelId="{412BC8C5-EBA7-49E7-917A-B90D2FEABB16}" srcId="{9216517F-BE50-496F-91E0-1EB0EA9266F5}" destId="{4BC3A737-7E1D-4AF2-A289-1B3AFA6CD074}" srcOrd="1" destOrd="0" parTransId="{3AD21ECD-F7B9-4BAB-B2E9-DD7DA0D5FA16}" sibTransId="{65FE7775-E8C4-4B2F-BA19-CFDB6168B5CC}"/>
    <dgm:cxn modelId="{7BB8B9C8-0D2B-44BC-919C-48C91BB1EB61}" type="presOf" srcId="{4BC3A737-7E1D-4AF2-A289-1B3AFA6CD074}" destId="{AF4A1C8D-082F-4D75-8AB9-4A4D06804EFF}" srcOrd="0" destOrd="1" presId="urn:microsoft.com/office/officeart/2005/8/layout/hList1"/>
    <dgm:cxn modelId="{2DFF57C9-73D4-43BB-BBBC-659ABA99F8F3}" srcId="{AD5101D2-6A44-447D-A12B-03661AAA1A9E}" destId="{C4F988BB-A978-4C88-A56E-65033F69B68C}" srcOrd="3" destOrd="0" parTransId="{BB239A73-3A40-48ED-AF00-C24272A1DDBF}" sibTransId="{766BF98B-2ACC-405F-830E-D04D80307DB9}"/>
    <dgm:cxn modelId="{C12011D4-3AA7-41F6-9549-ED73028ABD5B}" srcId="{D542ED34-E5F2-4EA7-8444-F919F6BB4420}" destId="{121E0F2D-FAC6-46C1-9718-59C0EAC7F016}" srcOrd="3" destOrd="0" parTransId="{35125C0F-772D-4F49-A6D1-67935C8DFA91}" sibTransId="{06EEDB3E-07A2-4C1C-8531-958C74B19070}"/>
    <dgm:cxn modelId="{C7E41ADB-FD9D-4335-8B0A-8CA955AD37A0}" srcId="{AD5101D2-6A44-447D-A12B-03661AAA1A9E}" destId="{77ADD9C1-8150-4341-8BC0-845B5D54E05E}" srcOrd="5" destOrd="0" parTransId="{4D1D916B-3C83-4754-AF3D-1DFA5262CBA9}" sibTransId="{2818AC67-120B-478E-9942-4183947462B3}"/>
    <dgm:cxn modelId="{378CDCE5-1FBB-4270-88FA-C4CDB17AECAD}" srcId="{AD5101D2-6A44-447D-A12B-03661AAA1A9E}" destId="{F29AA230-742D-4B39-81FA-C8BD49AAD69A}" srcOrd="2" destOrd="0" parTransId="{C74D983E-0576-4171-B0FD-D56CE18F82A0}" sibTransId="{36EBDE37-DD38-4CF4-B45A-C9F0902F8254}"/>
    <dgm:cxn modelId="{3F2C30E6-B96E-4A0C-9324-B1303D78B23F}" srcId="{D542ED34-E5F2-4EA7-8444-F919F6BB4420}" destId="{03186605-ACAF-4C81-AA37-0FD90E648690}" srcOrd="0" destOrd="0" parTransId="{1D43833A-7509-4F81-897C-A98F1E0E7D8F}" sibTransId="{B734B83C-64D2-4DF3-84A6-2ED488003C87}"/>
    <dgm:cxn modelId="{CE3115E7-DE1D-4256-AD19-C74790EA1E58}" type="presOf" srcId="{77ADD9C1-8150-4341-8BC0-845B5D54E05E}" destId="{95E2DF6E-7370-4CF8-8E65-F2971A9C9553}" srcOrd="0" destOrd="5" presId="urn:microsoft.com/office/officeart/2005/8/layout/hList1"/>
    <dgm:cxn modelId="{BDB8D5EC-A566-406E-829F-B24AA4CD8CD6}" type="presOf" srcId="{968FFD6B-568A-471B-A028-78A36500965C}" destId="{CA9B162E-CF4F-4C2A-8CC8-74A444536150}" srcOrd="0" destOrd="7" presId="urn:microsoft.com/office/officeart/2005/8/layout/hList1"/>
    <dgm:cxn modelId="{ED96C4F4-61D2-4FF8-8A16-177433D6E8D5}" srcId="{C4FF0DD2-D048-4D00-A857-09F5E387A92F}" destId="{AD5101D2-6A44-447D-A12B-03661AAA1A9E}" srcOrd="1" destOrd="0" parTransId="{360BF073-8462-4AC4-87E4-D7C0A1F1E1E8}" sibTransId="{0B725560-FD28-4C07-B6A5-63B9C6D901A4}"/>
    <dgm:cxn modelId="{A95F8DFA-3325-4CE9-BF0E-EDB1B50423D3}" type="presOf" srcId="{A5349DDA-77D4-4CCC-93C9-7EA822071AC4}" destId="{95E2DF6E-7370-4CF8-8E65-F2971A9C9553}" srcOrd="0" destOrd="1" presId="urn:microsoft.com/office/officeart/2005/8/layout/hList1"/>
    <dgm:cxn modelId="{8E7A6BFD-D3BC-4E60-87A9-5CC1A5586E74}" type="presOf" srcId="{EEA92A27-5E1B-4485-84AF-7EFFC6A0E8C4}" destId="{95E2DF6E-7370-4CF8-8E65-F2971A9C9553}" srcOrd="0" destOrd="6" presId="urn:microsoft.com/office/officeart/2005/8/layout/hList1"/>
    <dgm:cxn modelId="{037E45FF-10D9-4DFF-9F9B-933DE3B4DC4B}" type="presOf" srcId="{D542ED34-E5F2-4EA7-8444-F919F6BB4420}" destId="{C158F9C6-03A3-43FB-B314-2D503A33A855}" srcOrd="0" destOrd="0" presId="urn:microsoft.com/office/officeart/2005/8/layout/hList1"/>
    <dgm:cxn modelId="{55C785F2-79C8-48F8-BD18-1859E4E4D20C}" type="presParOf" srcId="{58799960-3AFA-4BA8-A652-8945BE3C62E7}" destId="{6B3FF11C-7202-4110-93C2-22C6D713A8F1}" srcOrd="0" destOrd="0" presId="urn:microsoft.com/office/officeart/2005/8/layout/hList1"/>
    <dgm:cxn modelId="{D3F87DBF-A7B1-4327-BF7E-4DCF7B6E920E}" type="presParOf" srcId="{6B3FF11C-7202-4110-93C2-22C6D713A8F1}" destId="{E2F8A1ED-1F3B-4281-BF21-FADC96BFD1CD}" srcOrd="0" destOrd="0" presId="urn:microsoft.com/office/officeart/2005/8/layout/hList1"/>
    <dgm:cxn modelId="{C22ACF83-78E5-4258-9F8C-E0333E85C72B}" type="presParOf" srcId="{6B3FF11C-7202-4110-93C2-22C6D713A8F1}" destId="{AF4A1C8D-082F-4D75-8AB9-4A4D06804EFF}" srcOrd="1" destOrd="0" presId="urn:microsoft.com/office/officeart/2005/8/layout/hList1"/>
    <dgm:cxn modelId="{9F027449-618D-40AC-95FE-F432DC42A41A}" type="presParOf" srcId="{58799960-3AFA-4BA8-A652-8945BE3C62E7}" destId="{D2422357-ED5A-4868-B8B0-5AFA82436A12}" srcOrd="1" destOrd="0" presId="urn:microsoft.com/office/officeart/2005/8/layout/hList1"/>
    <dgm:cxn modelId="{F82A6FAE-B8DF-40B6-9158-6B8D065811C6}" type="presParOf" srcId="{58799960-3AFA-4BA8-A652-8945BE3C62E7}" destId="{851E2E81-46BC-4C60-A64D-CD35C5645267}" srcOrd="2" destOrd="0" presId="urn:microsoft.com/office/officeart/2005/8/layout/hList1"/>
    <dgm:cxn modelId="{3281D798-D9E3-4381-B934-CCA031372C7B}" type="presParOf" srcId="{851E2E81-46BC-4C60-A64D-CD35C5645267}" destId="{264A1D83-A0EE-441A-BE27-EBF614EBCC2D}" srcOrd="0" destOrd="0" presId="urn:microsoft.com/office/officeart/2005/8/layout/hList1"/>
    <dgm:cxn modelId="{A1AD5439-3BCF-4630-A2B9-71880127EDDD}" type="presParOf" srcId="{851E2E81-46BC-4C60-A64D-CD35C5645267}" destId="{95E2DF6E-7370-4CF8-8E65-F2971A9C9553}" srcOrd="1" destOrd="0" presId="urn:microsoft.com/office/officeart/2005/8/layout/hList1"/>
    <dgm:cxn modelId="{1C4E5C91-091C-4F79-BC14-0BD6975F2BA4}" type="presParOf" srcId="{58799960-3AFA-4BA8-A652-8945BE3C62E7}" destId="{6BF7DCF6-E8D9-41C0-96FE-FE550A959089}" srcOrd="3" destOrd="0" presId="urn:microsoft.com/office/officeart/2005/8/layout/hList1"/>
    <dgm:cxn modelId="{DC1AD3C4-EF09-49CB-B736-3C06527EF6BC}" type="presParOf" srcId="{58799960-3AFA-4BA8-A652-8945BE3C62E7}" destId="{B9F8BC47-3A28-48AA-8572-65F703D23357}" srcOrd="4" destOrd="0" presId="urn:microsoft.com/office/officeart/2005/8/layout/hList1"/>
    <dgm:cxn modelId="{C0628D1C-4C06-43EB-A089-6E79FB39B4AF}" type="presParOf" srcId="{B9F8BC47-3A28-48AA-8572-65F703D23357}" destId="{C158F9C6-03A3-43FB-B314-2D503A33A855}" srcOrd="0" destOrd="0" presId="urn:microsoft.com/office/officeart/2005/8/layout/hList1"/>
    <dgm:cxn modelId="{5DADEFE3-6CD3-401A-961D-D23E39A6CE6D}" type="presParOf" srcId="{B9F8BC47-3A28-48AA-8572-65F703D23357}" destId="{CA9B162E-CF4F-4C2A-8CC8-74A4445361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B86D4-5913-4BD1-A525-F3B027675944}">
      <dsp:nvSpPr>
        <dsp:cNvPr id="0" name=""/>
        <dsp:cNvSpPr/>
      </dsp:nvSpPr>
      <dsp:spPr>
        <a:xfrm>
          <a:off x="0" y="388065"/>
          <a:ext cx="7012370" cy="239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4238" tIns="395732" rIns="54423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Effective Market Segmentation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Cost-effective Promotions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Purchase Behaviors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Degrees of Brand Loyalty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Effectively Promotion budgets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Purchaser Demographics</a:t>
          </a:r>
        </a:p>
      </dsp:txBody>
      <dsp:txXfrm>
        <a:off x="0" y="388065"/>
        <a:ext cx="7012370" cy="2394000"/>
      </dsp:txXfrm>
    </dsp:sp>
    <dsp:sp modelId="{4DF4637B-31D8-4CCE-A168-8E1C6C59E39D}">
      <dsp:nvSpPr>
        <dsp:cNvPr id="0" name=""/>
        <dsp:cNvSpPr/>
      </dsp:nvSpPr>
      <dsp:spPr>
        <a:xfrm>
          <a:off x="350618" y="107625"/>
          <a:ext cx="4908659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Advertising and Promotion Strategies</a:t>
          </a:r>
        </a:p>
      </dsp:txBody>
      <dsp:txXfrm>
        <a:off x="377998" y="135005"/>
        <a:ext cx="4853899" cy="506120"/>
      </dsp:txXfrm>
    </dsp:sp>
    <dsp:sp modelId="{D83C3F10-FD75-468B-87A5-491C4C2A6614}">
      <dsp:nvSpPr>
        <dsp:cNvPr id="0" name=""/>
        <dsp:cNvSpPr/>
      </dsp:nvSpPr>
      <dsp:spPr>
        <a:xfrm>
          <a:off x="0" y="3165105"/>
          <a:ext cx="701237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4238" tIns="395732" rIns="54423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Advising Effective Selling proposition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Effective customer reward systems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Increase brand loyalty</a:t>
          </a:r>
        </a:p>
      </dsp:txBody>
      <dsp:txXfrm>
        <a:off x="0" y="3165105"/>
        <a:ext cx="7012370" cy="1436400"/>
      </dsp:txXfrm>
    </dsp:sp>
    <dsp:sp modelId="{E3EB2AA0-F7EB-4ABD-9494-DD829E07A6B4}">
      <dsp:nvSpPr>
        <dsp:cNvPr id="0" name=""/>
        <dsp:cNvSpPr/>
      </dsp:nvSpPr>
      <dsp:spPr>
        <a:xfrm>
          <a:off x="350618" y="2884665"/>
          <a:ext cx="4908659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Consumer Goods Manufacturers</a:t>
          </a:r>
        </a:p>
      </dsp:txBody>
      <dsp:txXfrm>
        <a:off x="377998" y="2912045"/>
        <a:ext cx="4853899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8A1ED-1F3B-4281-BF21-FADC96BFD1CD}">
      <dsp:nvSpPr>
        <dsp:cNvPr id="0" name=""/>
        <dsp:cNvSpPr/>
      </dsp:nvSpPr>
      <dsp:spPr>
        <a:xfrm>
          <a:off x="3446" y="59500"/>
          <a:ext cx="3360687" cy="5472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Most Valuable Customers</a:t>
          </a:r>
        </a:p>
      </dsp:txBody>
      <dsp:txXfrm>
        <a:off x="3446" y="59500"/>
        <a:ext cx="3360687" cy="547200"/>
      </dsp:txXfrm>
    </dsp:sp>
    <dsp:sp modelId="{AF4A1C8D-082F-4D75-8AB9-4A4D06804EFF}">
      <dsp:nvSpPr>
        <dsp:cNvPr id="0" name=""/>
        <dsp:cNvSpPr/>
      </dsp:nvSpPr>
      <dsp:spPr>
        <a:xfrm>
          <a:off x="3446" y="606700"/>
          <a:ext cx="3360687" cy="32943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Adds value to the company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Long term relationship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Brand loyal	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Not price sensitive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Not responsive to promotions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High spending Value</a:t>
          </a:r>
          <a:endParaRPr lang="en-US" sz="21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Mostly Females</a:t>
          </a:r>
          <a:r>
            <a:rPr lang="en-US" sz="2100" kern="1200" dirty="0"/>
            <a:t>	</a:t>
          </a:r>
        </a:p>
      </dsp:txBody>
      <dsp:txXfrm>
        <a:off x="3446" y="606700"/>
        <a:ext cx="3360687" cy="3294321"/>
      </dsp:txXfrm>
    </dsp:sp>
    <dsp:sp modelId="{264A1D83-A0EE-441A-BE27-EBF614EBCC2D}">
      <dsp:nvSpPr>
        <dsp:cNvPr id="0" name=""/>
        <dsp:cNvSpPr/>
      </dsp:nvSpPr>
      <dsp:spPr>
        <a:xfrm>
          <a:off x="3834631" y="59500"/>
          <a:ext cx="3360687" cy="5472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Potential customers</a:t>
          </a:r>
        </a:p>
      </dsp:txBody>
      <dsp:txXfrm>
        <a:off x="3834631" y="59500"/>
        <a:ext cx="3360687" cy="547200"/>
      </dsp:txXfrm>
    </dsp:sp>
    <dsp:sp modelId="{95E2DF6E-7370-4CF8-8E65-F2971A9C9553}">
      <dsp:nvSpPr>
        <dsp:cNvPr id="0" name=""/>
        <dsp:cNvSpPr/>
      </dsp:nvSpPr>
      <dsp:spPr>
        <a:xfrm>
          <a:off x="3834631" y="606700"/>
          <a:ext cx="3360687" cy="32943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Influenced by promotions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Medium spending value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Rarely confines to selling proportion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Value seekers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Influenced by price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Buying pattern is erratic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 dirty="0"/>
        </a:p>
      </dsp:txBody>
      <dsp:txXfrm>
        <a:off x="3834631" y="606700"/>
        <a:ext cx="3360687" cy="3294321"/>
      </dsp:txXfrm>
    </dsp:sp>
    <dsp:sp modelId="{C158F9C6-03A3-43FB-B314-2D503A33A855}">
      <dsp:nvSpPr>
        <dsp:cNvPr id="0" name=""/>
        <dsp:cNvSpPr/>
      </dsp:nvSpPr>
      <dsp:spPr>
        <a:xfrm>
          <a:off x="7665815" y="59500"/>
          <a:ext cx="3360687" cy="5472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Bargain/casual buyers</a:t>
          </a:r>
        </a:p>
      </dsp:txBody>
      <dsp:txXfrm>
        <a:off x="7665815" y="59500"/>
        <a:ext cx="3360687" cy="547200"/>
      </dsp:txXfrm>
    </dsp:sp>
    <dsp:sp modelId="{CA9B162E-CF4F-4C2A-8CC8-74A444536150}">
      <dsp:nvSpPr>
        <dsp:cNvPr id="0" name=""/>
        <dsp:cNvSpPr/>
      </dsp:nvSpPr>
      <dsp:spPr>
        <a:xfrm>
          <a:off x="7665815" y="606700"/>
          <a:ext cx="3360687" cy="32943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Low spending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Price sensitive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Small purchases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Rarely influenced by promotions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Not confines to one particular selling proposition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Not Brand Loyal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Not responsive to promotions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7665815" y="606700"/>
        <a:ext cx="3360687" cy="3294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0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3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6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6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8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6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1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6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699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ABD82-4B7E-4087-A47A-A42F99786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863695"/>
            <a:ext cx="3917950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Bath Soap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Consumer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4DDF5-1BB1-4183-A4E5-582B15124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6121" y="371743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By Sai sumanth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786A8-CEB2-47FB-A673-D763C47FD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8" r="7055" b="-1"/>
          <a:stretch/>
        </p:blipFill>
        <p:spPr>
          <a:xfrm>
            <a:off x="4654295" y="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99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47700"/>
            <a:ext cx="3703320" cy="57428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F0C7E-2345-4237-AC93-BFAE6F3B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Key problems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EC930E8B-CABB-49C6-9609-F872BC043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D211A8-7186-46C6-AC78-73F89CAA5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62204-EE69-489C-87C1-C1958C334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1484109-93E3-47C1-B983-04C32BE5B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255646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5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A726-FD18-41D3-A84C-417FD809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consumers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971D2-1399-4896-A11E-30F537F79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327596"/>
              </p:ext>
            </p:extLst>
          </p:nvPr>
        </p:nvGraphicFramePr>
        <p:xfrm>
          <a:off x="581025" y="2341563"/>
          <a:ext cx="11029950" cy="3960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69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BFA1D-3B5E-43C2-8BED-16B5F50C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70B7-6BEE-4DA3-ACEE-5CAF4B9C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Depending market and customer segmentation, The company should advise strategy to the clients.</a:t>
            </a:r>
          </a:p>
          <a:p>
            <a:r>
              <a:rPr lang="en-US" dirty="0"/>
              <a:t> If a company wants to improve brand loyalty.  They must focus on spending resources in implementing advertising and promotions strategies on potential customers rather spending on Most valued customers/Bargain buyers.</a:t>
            </a:r>
          </a:p>
          <a:p>
            <a:r>
              <a:rPr lang="en-US" dirty="0"/>
              <a:t>Consumer goods manufacturers should employ effective customer reward system to potential consumers which inevitably increases Brand loyalty, sales and value.</a:t>
            </a:r>
          </a:p>
          <a:p>
            <a:r>
              <a:rPr lang="en-US" dirty="0"/>
              <a:t>Bargain buyers can only be swayed by employing effective promotional strategies.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241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7244B5"/>
      </a:accent4>
      <a:accent5>
        <a:srgbClr val="AE4DC3"/>
      </a:accent5>
      <a:accent6>
        <a:srgbClr val="B13B96"/>
      </a:accent6>
      <a:hlink>
        <a:srgbClr val="C25B49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211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Avenir Next LT Pro</vt:lpstr>
      <vt:lpstr>Calibri Light</vt:lpstr>
      <vt:lpstr>Gill Sans MT</vt:lpstr>
      <vt:lpstr>Wingdings 2</vt:lpstr>
      <vt:lpstr>DividendVTI</vt:lpstr>
      <vt:lpstr>Bath Soap Consumer Segmentation</vt:lpstr>
      <vt:lpstr>Key problems</vt:lpstr>
      <vt:lpstr>types of consumers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Bath Soap Consumer Segmentation</dc:title>
  <dc:creator>Sai Sumanth Avunuri Sampath</dc:creator>
  <cp:lastModifiedBy>Sai Sumanth Avunuri Sampath</cp:lastModifiedBy>
  <cp:revision>2</cp:revision>
  <dcterms:created xsi:type="dcterms:W3CDTF">2019-12-12T05:38:59Z</dcterms:created>
  <dcterms:modified xsi:type="dcterms:W3CDTF">2019-12-12T05:44:45Z</dcterms:modified>
</cp:coreProperties>
</file>