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293FF-DDA3-4680-BC24-1D6958BBE0CE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BFE67-4C9A-43A2-9EE1-8C58DAC02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8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BFE67-4C9A-43A2-9EE1-8C58DAC023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15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9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32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7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73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9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74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16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1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67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73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50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9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67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8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20A1-BBEC-4CAD-91AC-F3AE53E1D1E6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980A8F-24F6-4EEB-BC8B-37C1D5ABA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5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440180"/>
            <a:ext cx="7766936" cy="1646302"/>
          </a:xfrm>
        </p:spPr>
        <p:txBody>
          <a:bodyPr/>
          <a:lstStyle/>
          <a:p>
            <a:pPr algn="ctr"/>
            <a:r>
              <a:rPr lang="en-US" dirty="0" err="1"/>
              <a:t>Deutschlands</a:t>
            </a:r>
            <a:r>
              <a:rPr lang="en-US" dirty="0"/>
              <a:t> </a:t>
            </a:r>
            <a:r>
              <a:rPr lang="en-US" dirty="0" err="1"/>
              <a:t>nationale</a:t>
            </a:r>
            <a:r>
              <a:rPr lang="en-US" dirty="0"/>
              <a:t> Essen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8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381" y="563187"/>
            <a:ext cx="8922327" cy="507561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5400" dirty="0" err="1" smtClean="0"/>
              <a:t>Nationale</a:t>
            </a:r>
            <a:r>
              <a:rPr lang="en-US" sz="5400" dirty="0" smtClean="0"/>
              <a:t> </a:t>
            </a:r>
            <a:r>
              <a:rPr lang="en-US" sz="5400" dirty="0" err="1" smtClean="0"/>
              <a:t>Gerichte</a:t>
            </a:r>
            <a:r>
              <a:rPr lang="en-US" sz="5400" dirty="0" smtClean="0"/>
              <a:t> </a:t>
            </a:r>
            <a:r>
              <a:rPr lang="en-US" sz="5400" dirty="0" err="1" smtClean="0"/>
              <a:t>aus</a:t>
            </a:r>
            <a:r>
              <a:rPr lang="en-US" sz="5400" dirty="0" smtClean="0"/>
              <a:t> Deutschland</a:t>
            </a:r>
          </a:p>
          <a:p>
            <a:pPr>
              <a:buFont typeface="+mj-lt"/>
              <a:buAutoNum type="arabicPeriod"/>
            </a:pPr>
            <a:r>
              <a:rPr lang="en-US" sz="5400" dirty="0" err="1" smtClean="0"/>
              <a:t>Salate</a:t>
            </a:r>
            <a:endParaRPr lang="en-US" sz="5400" dirty="0" smtClean="0"/>
          </a:p>
          <a:p>
            <a:pPr>
              <a:buFont typeface="+mj-lt"/>
              <a:buAutoNum type="arabicPeriod"/>
            </a:pPr>
            <a:r>
              <a:rPr lang="en-US" sz="5400" dirty="0" err="1" smtClean="0"/>
              <a:t>Suppen</a:t>
            </a:r>
            <a:endParaRPr lang="en-US" sz="5400" dirty="0" smtClean="0"/>
          </a:p>
          <a:p>
            <a:pPr>
              <a:buFont typeface="+mj-lt"/>
              <a:buAutoNum type="arabicPeriod"/>
            </a:pPr>
            <a:r>
              <a:rPr lang="en-US" sz="5400" dirty="0" err="1" smtClean="0"/>
              <a:t>Gemuse</a:t>
            </a:r>
            <a:r>
              <a:rPr lang="en-US" sz="5400" dirty="0" smtClean="0"/>
              <a:t> und </a:t>
            </a:r>
            <a:r>
              <a:rPr lang="en-US" sz="5400" dirty="0" err="1" smtClean="0"/>
              <a:t>Beilagen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4604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5260"/>
            <a:ext cx="7918026" cy="830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NATIONALE GERICHTE AUS DEUTSCHLAND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05840"/>
            <a:ext cx="8596668" cy="3880773"/>
          </a:xfrm>
        </p:spPr>
        <p:txBody>
          <a:bodyPr/>
          <a:lstStyle/>
          <a:p>
            <a:r>
              <a:rPr lang="de-DE" b="1" dirty="0"/>
              <a:t>Nationale Gerichte aus Deutschland: «der Deutsche-Paprika-Wurst...»</a:t>
            </a:r>
          </a:p>
          <a:p>
            <a:r>
              <a:rPr lang="de-DE" dirty="0"/>
              <a:t>Es gibt in Deutschland Gerichte, die Touristen versuchen, mit einem besonderen Interesse. Alles über Sie gehört, alle warten auf Fragen von denen, die zu Hause geblieben sind, immer neugierig: was finden die deutschen in diesem Lebensmittel?</a:t>
            </a:r>
          </a:p>
          <a:p>
            <a:r>
              <a:rPr lang="de-DE" b="1" dirty="0"/>
              <a:t>Wurst</a:t>
            </a:r>
            <a:r>
              <a:rPr lang="de-DE" dirty="0"/>
              <a:t> – die berühmten deutschen Würstchen, fast das beliebteste Gericht in Deutschland.</a:t>
            </a:r>
          </a:p>
          <a:p>
            <a:endParaRPr lang="ru-RU" dirty="0"/>
          </a:p>
        </p:txBody>
      </p:sp>
      <p:pic>
        <p:nvPicPr>
          <p:cNvPr id="1026" name="Picture 2" descr="nationale Küche in Deutschland Foto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504" y="3376972"/>
            <a:ext cx="5205659" cy="301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3964"/>
            <a:ext cx="8596668" cy="1320800"/>
          </a:xfrm>
        </p:spPr>
        <p:txBody>
          <a:bodyPr/>
          <a:lstStyle/>
          <a:p>
            <a:r>
              <a:rPr lang="en-US" dirty="0" smtClean="0"/>
              <a:t>SALATE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662" y="1071418"/>
            <a:ext cx="8596668" cy="3880773"/>
          </a:xfrm>
        </p:spPr>
        <p:txBody>
          <a:bodyPr/>
          <a:lstStyle/>
          <a:p>
            <a:r>
              <a:rPr lang="de-DE" b="1" dirty="0"/>
              <a:t>Salate: Kartoffeln an der Spitze der Tabelle</a:t>
            </a:r>
          </a:p>
          <a:p>
            <a:r>
              <a:rPr lang="de-DE" dirty="0"/>
              <a:t>Salat auf Deutsch – es ist oft eine komplette Mahlzeit für ein Kind. Und hier zeigt sich eine weitere Besonderheit der nationalen Küche Deutschland: eine unentbehrliche Zutat für den Salat Kartoffeln wird.</a:t>
            </a:r>
          </a:p>
          <a:p>
            <a:r>
              <a:rPr lang="de-DE" dirty="0"/>
              <a:t>Zu ihm Hinzugefügt werden kann, marinierte Gurke, Apfel, Hühnerbrust, Stangensellerie, ei, Speck, Speck, Hering.</a:t>
            </a:r>
          </a:p>
          <a:p>
            <a:r>
              <a:rPr lang="de-DE" b="1" dirty="0" err="1"/>
              <a:t>Kartofelsalat</a:t>
            </a:r>
            <a:r>
              <a:rPr lang="de-DE" dirty="0"/>
              <a:t> – das ist der Salat von Kartoffeln mit verschiedenen Zusätzen. Gewürzt mit Pflanzenöl, Mayonnaise und zugunsten einer gesunden Lebensweise – Joghurt.</a:t>
            </a:r>
          </a:p>
          <a:p>
            <a:endParaRPr lang="ru-RU" dirty="0"/>
          </a:p>
        </p:txBody>
      </p:sp>
      <p:pic>
        <p:nvPicPr>
          <p:cNvPr id="2050" name="Picture 2" descr="nationale Küche in Deutschland Foto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3751463"/>
            <a:ext cx="5123007" cy="29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SUPPEN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44825" y="660400"/>
            <a:ext cx="11002048" cy="3810720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In </a:t>
            </a:r>
            <a:r>
              <a:rPr lang="de-DE" dirty="0"/>
              <a:t>Deutschland mit großem Respekt für Suppen, in Neudorf entdeckten sogar das Museum der Suppe. Und dass in der Regel serviert in deutschen Restaurants?</a:t>
            </a:r>
          </a:p>
          <a:p>
            <a:r>
              <a:rPr lang="de-DE" b="1" dirty="0"/>
              <a:t>Eintopf</a:t>
            </a:r>
            <a:r>
              <a:rPr lang="de-DE" dirty="0"/>
              <a:t> – eine Dicke Suppe aus Gemüse, Hülsenfrüchten, Fleisch und Wurstwaren, ähnlich wie Fleisch Nationalmannschaft Sammelsurium. Um die Suppe noch dicker, fügt Getreide oder Nudeln. </a:t>
            </a:r>
            <a:r>
              <a:rPr lang="en-US" dirty="0" err="1" smtClean="0"/>
              <a:t>Eintopf</a:t>
            </a:r>
            <a:r>
              <a:rPr lang="de-DE" dirty="0" smtClean="0"/>
              <a:t> </a:t>
            </a:r>
            <a:r>
              <a:rPr lang="de-DE" dirty="0"/>
              <a:t>so befriedigend, dass nichts anderes zum Essen bestellen nicht haben.</a:t>
            </a:r>
          </a:p>
          <a:p>
            <a:r>
              <a:rPr lang="de-DE" b="1" dirty="0"/>
              <a:t>Kartoffelsuppe</a:t>
            </a:r>
            <a:r>
              <a:rPr lang="de-DE" dirty="0"/>
              <a:t> – Kartoffelsuppe. Eine </a:t>
            </a:r>
            <a:r>
              <a:rPr lang="de-DE" dirty="0" err="1"/>
              <a:t>überraschung</a:t>
            </a:r>
            <a:r>
              <a:rPr lang="de-DE" dirty="0"/>
              <a:t> kann eine Variante dieser Suppe mit Sauerkraut und Speck.</a:t>
            </a:r>
          </a:p>
          <a:p>
            <a:r>
              <a:rPr lang="de-DE" b="1" dirty="0"/>
              <a:t>Knödelsuppe</a:t>
            </a:r>
            <a:r>
              <a:rPr lang="de-DE" dirty="0"/>
              <a:t>, oder Leberknödelsuppe – Suppe mit Knödel. Ich muss klarstellen, dass die Gnocchi in Deutschland machen nicht aus Teig, sondern aus Fleisch.</a:t>
            </a:r>
          </a:p>
          <a:p>
            <a:r>
              <a:rPr lang="de-DE" b="1" dirty="0"/>
              <a:t>Fischsuppe</a:t>
            </a:r>
            <a:r>
              <a:rPr lang="de-DE" dirty="0"/>
              <a:t> – Fisch-Suppe, </a:t>
            </a:r>
            <a:r>
              <a:rPr lang="de-DE" dirty="0" err="1"/>
              <a:t>Chowder</a:t>
            </a:r>
            <a:r>
              <a:rPr lang="de-DE" dirty="0"/>
              <a:t> (Suppe).</a:t>
            </a:r>
          </a:p>
          <a:p>
            <a:r>
              <a:rPr lang="de-DE" b="1" dirty="0"/>
              <a:t>Zwiebelsuppe</a:t>
            </a:r>
            <a:r>
              <a:rPr lang="de-DE" dirty="0"/>
              <a:t> – Zwiebel Suppe.</a:t>
            </a:r>
          </a:p>
          <a:p>
            <a:r>
              <a:rPr lang="de-DE" b="1" dirty="0"/>
              <a:t>Gemüsesuppe</a:t>
            </a:r>
            <a:r>
              <a:rPr lang="de-DE" dirty="0"/>
              <a:t> – Suppe aus dem Gemüse.</a:t>
            </a:r>
          </a:p>
          <a:p>
            <a:r>
              <a:rPr lang="de-DE" b="1" dirty="0"/>
              <a:t>Fleischbrühe</a:t>
            </a:r>
            <a:r>
              <a:rPr lang="de-DE" dirty="0"/>
              <a:t> – Fleischbrühe. In der Regel wird mit einem großen </a:t>
            </a:r>
            <a:r>
              <a:rPr lang="de-DE" dirty="0" smtClean="0"/>
              <a:t>Fleisch oder Leber, </a:t>
            </a:r>
            <a:r>
              <a:rPr lang="de-DE" dirty="0"/>
              <a:t>aber auch die Brühe kann mit Nudeln oder Kartoffeln.</a:t>
            </a:r>
          </a:p>
          <a:p>
            <a:endParaRPr lang="ru-RU" dirty="0"/>
          </a:p>
        </p:txBody>
      </p:sp>
      <p:pic>
        <p:nvPicPr>
          <p:cNvPr id="3076" name="Picture 4" descr="nationale Küche in Deutschland Foto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10" y="4207883"/>
            <a:ext cx="3818543" cy="221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3964"/>
            <a:ext cx="8596668" cy="1320800"/>
          </a:xfrm>
        </p:spPr>
        <p:txBody>
          <a:bodyPr/>
          <a:lstStyle/>
          <a:p>
            <a:r>
              <a:rPr lang="en-US" dirty="0" smtClean="0"/>
              <a:t>GEMUSE UND BEILAGEN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5436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/>
              <a:t>Gemüse und Beilagen: nicht nur Kohl</a:t>
            </a:r>
          </a:p>
          <a:p>
            <a:r>
              <a:rPr lang="de-DE" dirty="0"/>
              <a:t>Gemüse in Deutschland gern Essen und oft. Sie werden gekocht, gedünstet und gebacken, manchmal durch hinzufügen von Nudeln oder Würstchen. Gemüsebeilage sogar beliebter als Brei oder Nudeln.</a:t>
            </a:r>
          </a:p>
          <a:p>
            <a:r>
              <a:rPr lang="de-DE" b="1" dirty="0"/>
              <a:t>Leipziger Allerlei </a:t>
            </a:r>
            <a:r>
              <a:rPr lang="de-DE" dirty="0"/>
              <a:t>– «Leipziger </a:t>
            </a:r>
            <a:r>
              <a:rPr lang="de-DE" dirty="0" err="1"/>
              <a:t>vsyachina</a:t>
            </a:r>
            <a:r>
              <a:rPr lang="de-DE" dirty="0"/>
              <a:t>», eines der traditionellen Gerichte in Deutschland. Gemüse (Karotten, Erbsen, Blumenkohl, Spargel) geröstet und vor dem servieren Sauce gegossen werden aus den Krebs.</a:t>
            </a:r>
          </a:p>
          <a:p>
            <a:r>
              <a:rPr lang="de-DE" b="1" dirty="0"/>
              <a:t>Hoppelpoppel</a:t>
            </a:r>
            <a:r>
              <a:rPr lang="de-DE" dirty="0"/>
              <a:t> – Bratkartoffeln mit Würstchen und ei. Bei Kindern, die nicht gleichgültig zu den Pfannkuchen und </a:t>
            </a:r>
            <a:r>
              <a:rPr lang="de-DE" dirty="0" err="1"/>
              <a:t>оладушкам</a:t>
            </a:r>
            <a:r>
              <a:rPr lang="de-DE" dirty="0"/>
              <a:t>, die Zahl der Lieblingsgerichte aufgefüllt. </a:t>
            </a:r>
            <a:r>
              <a:rPr lang="de-DE" b="1" dirty="0" err="1"/>
              <a:t>Kartofelpuffer</a:t>
            </a:r>
            <a:r>
              <a:rPr lang="de-DE" b="1" dirty="0"/>
              <a:t> </a:t>
            </a:r>
            <a:r>
              <a:rPr lang="de-DE" dirty="0"/>
              <a:t>– rosigen Kartoffelpuffer.</a:t>
            </a:r>
            <a:br>
              <a:rPr lang="de-DE" dirty="0"/>
            </a:br>
            <a:r>
              <a:rPr lang="de-DE" dirty="0"/>
              <a:t>Kartoffel Möhren Pfanne – Kartoffel-Karotten-Pfannkuchen.</a:t>
            </a:r>
          </a:p>
          <a:p>
            <a:r>
              <a:rPr lang="de-DE" dirty="0"/>
              <a:t>Es gibt auch noch ein Gericht der deutschen Küche, die Kinder lieben, – «Eier im Nest». </a:t>
            </a:r>
            <a:r>
              <a:rPr lang="de-DE" b="1" dirty="0"/>
              <a:t>Eier im Nest</a:t>
            </a:r>
            <a:r>
              <a:rPr lang="de-DE" dirty="0"/>
              <a:t> – es Spiegeleier, gekocht auf einem Bett aus Kartoffeln und Kräutern. Das Gericht wird im Ofen gebacken.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81020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2906</TotalTime>
  <Words>212</Words>
  <Application>Microsoft Office PowerPoint</Application>
  <PresentationFormat>Широкоэкранный</PresentationFormat>
  <Paragraphs>30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Аспект</vt:lpstr>
      <vt:lpstr>Deutschlands nationale Essen</vt:lpstr>
      <vt:lpstr>Презентация PowerPoint</vt:lpstr>
      <vt:lpstr>NATIONALE GERICHTE AUS DEUTSCHLAND </vt:lpstr>
      <vt:lpstr>SALATE </vt:lpstr>
      <vt:lpstr>SUPPEN</vt:lpstr>
      <vt:lpstr>GEMUSE UND BEILAGEN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Deutschlands nationale Essen</dc:title>
  <dc:creator>ADMIN</dc:creator>
  <cp:lastModifiedBy>ADMIN</cp:lastModifiedBy>
  <cp:revision>7</cp:revision>
  <dcterms:created xsi:type="dcterms:W3CDTF">2019-02-13T04:12:27Z</dcterms:created>
  <dcterms:modified xsi:type="dcterms:W3CDTF">2019-02-19T18:12:08Z</dcterms:modified>
</cp:coreProperties>
</file>