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4" r:id="rId3"/>
    <p:sldId id="298" r:id="rId4"/>
    <p:sldId id="301" r:id="rId5"/>
    <p:sldId id="300" r:id="rId6"/>
    <p:sldId id="27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618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20FE-5FF9-42AD-97B5-BE29AAD44893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1DF-A002-47ED-B6C7-205ECC350F1A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9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297C-2E32-4096-BB6D-2B88693A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7825-D6F4-45A6-A0A2-DC449C00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D2821-B440-4966-85F2-7D2EEC59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71036-CF94-4F4C-A667-4FA83675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3F5A-82D2-4F16-A4A8-A1E2EAC6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A0087-9F53-429F-B8B7-47E4B6DF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D789-8777-44FD-97B9-BC45D610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FE977-5D4E-4A5E-ADE2-FDF576425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D753F-5D2A-4B83-9869-BCE951CF8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A7666-1840-4BE4-B31F-D38BF28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22477-453B-457E-9115-0309BAFC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6BBF-A250-4C24-B4E4-5479E91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4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8261-56D3-499B-8367-DF06FAF3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9612-A55B-4D11-B5A6-39B23BA3C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B12A-6FD0-4654-81CF-E2A1FA4D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AD56-AB6F-4E9D-9810-527BF3EA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CC93-1982-4C75-829A-6A5DDEFD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94502-15EF-45B5-9289-0AC404931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DCF99-A14F-4E7C-97FE-55E5C96D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DB14-AAAF-4019-A6C9-C5590A94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F526E-FAFC-4F98-B022-93FD09DD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B0BD-9151-4C8F-8241-0789BC12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39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0B59-30EA-4D49-9D1E-A980A714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BBA28-75C7-4033-9ED1-2200355B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EFFC-95C0-4CB4-8C50-9946A9AF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F9D7-953C-4F6E-AA6A-543D535D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83DE-3E08-46EA-9A9E-CE108E5C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3781-432C-4B97-AC84-853AC569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2DF1-80AF-4BC1-8587-44C74B2A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DE0C-4D9E-444F-AFD2-7EC2959A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1EFF6-769B-4C10-AC44-6C5B026E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F86B-4B87-479B-9254-645C6141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4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D97E-9071-4326-9A72-41AFCFF4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BBC4-F2DD-4861-8E6F-01E9EEA8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EC99-2037-463D-823D-B8F342B3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A476-48DD-45BA-AE0E-5D60917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CAB6-B974-4575-9636-7854D176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BCB-EFE4-4724-8BE9-A3E100BA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69E7-2C91-42AB-911E-24AC807C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4AB32-54D6-4857-AC11-37717E98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C7D54-520E-4E8D-8593-2C622C47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F0A86-18F4-4283-AF7C-284D4B14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0FA80-4BD1-4BF5-959D-E49D07F7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5CB4-CD6C-4D91-ABD7-B5E3F4AB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64378-96C0-4060-80D0-3449F608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23DF3-A26B-401C-8AF1-676448B93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E3D17-64A3-4EC3-BF33-4376F2754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AEE92-5B38-4C26-8038-C1ACDBBDA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CBFAA-5F6D-4119-A7E5-839F6DBE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09640-3451-47F1-A69F-8E917C11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16529-2A79-4AAC-BA0E-88C5E88B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B60B-1982-4FF8-B57B-83188C0B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BAEB-B924-40B5-B092-3797B1AF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9022-BC0D-4E1B-8A2E-EC502D53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C8B7B-96F3-4A12-AF19-3FB363F4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4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B0C9D-7C30-4BC4-BBBF-4F54ABCC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89C6D-5744-4C1B-8702-5ECD4C70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2CE3-3D9B-45C9-B680-60A348DB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8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0379A-A036-4ED5-9202-F7A299E1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F83B6-8A23-49B9-AAA2-13515115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9CED-1472-4D60-857D-06140E377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AF84-45FE-4EEC-8C63-DAA2508A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5062-F5A9-4EE4-94FD-EF10A14EB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D5AA-C3CF-4B8B-91CF-DCB4DA8A0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CE884-61E8-4F26-82A1-8A864F8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lejitoffice.id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esflat.co/html/restaurant/luxury/coming-so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CEBB8-D9D6-4A3C-AF6F-E3259692A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049" y="3068358"/>
            <a:ext cx="6598024" cy="520233"/>
          </a:xfrm>
        </p:spPr>
        <p:txBody>
          <a:bodyPr>
            <a:normAutofit/>
          </a:bodyPr>
          <a:lstStyle/>
          <a:p>
            <a:r>
              <a:rPr lang="en-US" sz="2800" b="1" spc="461" dirty="0">
                <a:solidFill>
                  <a:srgbClr val="231F20"/>
                </a:solidFill>
                <a:latin typeface="Script MT Bold" panose="030406020406070809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Weekly Sharing</a:t>
            </a:r>
            <a:endParaRPr lang="en-US" sz="2800" b="1" dirty="0">
              <a:latin typeface="Script MT Bold" panose="03040602040607080904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E9FFF2-EA74-4B02-9F2A-AD6EAE8D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1011" y="3588591"/>
            <a:ext cx="9144000" cy="598562"/>
          </a:xfrm>
        </p:spPr>
        <p:txBody>
          <a:bodyPr>
            <a:normAutofit fontScale="92500" lnSpcReduction="10000"/>
          </a:bodyPr>
          <a:lstStyle/>
          <a:p>
            <a:r>
              <a:rPr lang="en-US" sz="4400" spc="414" dirty="0">
                <a:solidFill>
                  <a:srgbClr val="231F20"/>
                </a:solidFill>
                <a:latin typeface="Aharoni" panose="02010803020104030203" pitchFamily="2" charset="-79"/>
                <a:ea typeface="Arimo Bold" panose="020B0704020202020204" charset="0"/>
                <a:cs typeface="Aharoni" panose="02010803020104030203" pitchFamily="2" charset="-79"/>
              </a:rPr>
              <a:t>IT DIVISION - BANDES</a:t>
            </a:r>
          </a:p>
          <a:p>
            <a:endParaRPr lang="en-US" sz="4400" dirty="0"/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8106291A-2FFD-47B6-9128-008BB23DC7A4}"/>
              </a:ext>
            </a:extLst>
          </p:cNvPr>
          <p:cNvSpPr txBox="1"/>
          <p:nvPr/>
        </p:nvSpPr>
        <p:spPr>
          <a:xfrm>
            <a:off x="-1320800" y="5735637"/>
            <a:ext cx="8565873" cy="598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0"/>
              </a:lnSpc>
            </a:pPr>
            <a:r>
              <a:rPr lang="en-US" sz="1770" spc="93" dirty="0">
                <a:solidFill>
                  <a:srgbClr val="231F20"/>
                </a:solidFill>
                <a:latin typeface="Arial Rounded MT Bold" panose="020F0704030504030204" pitchFamily="34" charset="0"/>
                <a:ea typeface="Arimo Bold" panose="020B0704020202020204" charset="0"/>
                <a:cs typeface="Arimo Bold" panose="020B0704020202020204" charset="0"/>
              </a:rPr>
              <a:t>23 April 2024</a:t>
            </a:r>
          </a:p>
          <a:p>
            <a:pPr algn="ctr">
              <a:lnSpc>
                <a:spcPts val="2440"/>
              </a:lnSpc>
            </a:pPr>
            <a:r>
              <a:rPr lang="en-US" sz="1770" spc="93" dirty="0">
                <a:solidFill>
                  <a:srgbClr val="231F20"/>
                </a:solidFill>
                <a:latin typeface="Arial Rounded MT Bold" panose="020F0704030504030204" pitchFamily="34" charset="0"/>
                <a:ea typeface="Arimo Bold" panose="020B0704020202020204" charset="0"/>
                <a:cs typeface="Arimo Bold" panose="020B0704020202020204" charset="0"/>
              </a:rPr>
              <a:t>Jakarta</a:t>
            </a:r>
          </a:p>
        </p:txBody>
      </p:sp>
    </p:spTree>
    <p:extLst>
      <p:ext uri="{BB962C8B-B14F-4D97-AF65-F5344CB8AC3E}">
        <p14:creationId xmlns:p14="http://schemas.microsoft.com/office/powerpoint/2010/main" val="301227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7620001" y="422354"/>
            <a:ext cx="4572000" cy="1"/>
          </a:xfrm>
          <a:prstGeom prst="line">
            <a:avLst/>
          </a:prstGeom>
          <a:ln w="28575" cap="flat">
            <a:solidFill>
              <a:srgbClr val="DDA73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5" name="TextBox 6"/>
          <p:cNvSpPr txBox="1"/>
          <p:nvPr/>
        </p:nvSpPr>
        <p:spPr>
          <a:xfrm>
            <a:off x="3873385" y="303026"/>
            <a:ext cx="1724320" cy="176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7"/>
              </a:lnSpc>
            </a:pPr>
            <a:r>
              <a:rPr lang="en-US" sz="1103">
                <a:solidFill>
                  <a:srgbClr val="FFFFFF"/>
                </a:solidFill>
                <a:latin typeface="Montserrat Classic" panose="00000500000000000000"/>
              </a:rPr>
              <a:t>Date//Time//Year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1061" y="448015"/>
            <a:ext cx="2583016" cy="512897"/>
          </a:xfrm>
          <a:prstGeom prst="rect">
            <a:avLst/>
          </a:prstGeom>
          <a:noFill/>
        </p:spPr>
        <p:txBody>
          <a:bodyPr wrap="none" lIns="60960" tIns="30480" rIns="60960" bIns="30480">
            <a:spAutoFit/>
          </a:bodyPr>
          <a:lstStyle/>
          <a:p>
            <a:pPr algn="ctr"/>
            <a:r>
              <a:rPr lang="en-US" sz="2933" dirty="0">
                <a:ln w="0"/>
                <a:solidFill>
                  <a:srgbClr val="D9A6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OFFICE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164C79-3EE5-4347-B188-5F79A4A8BC5F}"/>
              </a:ext>
            </a:extLst>
          </p:cNvPr>
          <p:cNvSpPr txBox="1">
            <a:spLocks/>
          </p:cNvSpPr>
          <p:nvPr/>
        </p:nvSpPr>
        <p:spPr>
          <a:xfrm>
            <a:off x="7552766" y="960912"/>
            <a:ext cx="2435235" cy="393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Status: </a:t>
            </a:r>
            <a:r>
              <a:rPr lang="en-US" sz="1800" b="1" dirty="0"/>
              <a:t>On Progress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0C6183-887A-4B9B-83EB-41892411491B}"/>
              </a:ext>
            </a:extLst>
          </p:cNvPr>
          <p:cNvSpPr txBox="1"/>
          <p:nvPr/>
        </p:nvSpPr>
        <p:spPr>
          <a:xfrm>
            <a:off x="1391785" y="5159910"/>
            <a:ext cx="573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Update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Landing page (</a:t>
            </a:r>
            <a:r>
              <a:rPr lang="en-US" b="1" dirty="0"/>
              <a:t>On Progress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Booking system by </a:t>
            </a:r>
            <a:r>
              <a:rPr lang="en-US" dirty="0" err="1"/>
              <a:t>Whatsapp</a:t>
            </a:r>
            <a:r>
              <a:rPr lang="en-US" dirty="0"/>
              <a:t> and e-mail (</a:t>
            </a:r>
            <a:r>
              <a:rPr lang="en-US" b="1" dirty="0"/>
              <a:t>Done</a:t>
            </a:r>
            <a:r>
              <a:rPr lang="en-US" dirty="0"/>
              <a:t>).</a:t>
            </a:r>
          </a:p>
          <a:p>
            <a:pPr marL="514350" indent="-514350">
              <a:buAutoNum type="arabicPeriod"/>
            </a:pPr>
            <a:r>
              <a:rPr lang="en-US" dirty="0"/>
              <a:t>For progress can check in </a:t>
            </a:r>
            <a:r>
              <a:rPr lang="en-US" dirty="0">
                <a:hlinkClick r:id="rId2"/>
              </a:rPr>
              <a:t>https://mlejitoffice.id</a:t>
            </a:r>
            <a:r>
              <a:rPr lang="en-US" dirty="0"/>
              <a:t> </a:t>
            </a:r>
          </a:p>
        </p:txBody>
      </p:sp>
      <p:sp>
        <p:nvSpPr>
          <p:cNvPr id="16" name="Freeform 7"/>
          <p:cNvSpPr/>
          <p:nvPr/>
        </p:nvSpPr>
        <p:spPr>
          <a:xfrm>
            <a:off x="203201" y="45655"/>
            <a:ext cx="1549591" cy="1549591"/>
          </a:xfrm>
          <a:custGeom>
            <a:avLst/>
            <a:gdLst/>
            <a:ahLst/>
            <a:cxnLst/>
            <a:rect l="l" t="t" r="r" b="b"/>
            <a:pathLst>
              <a:path w="2324387" h="2324387">
                <a:moveTo>
                  <a:pt x="0" y="0"/>
                </a:moveTo>
                <a:lnTo>
                  <a:pt x="2324387" y="0"/>
                </a:lnTo>
                <a:lnTo>
                  <a:pt x="2324387" y="2324387"/>
                </a:lnTo>
                <a:lnTo>
                  <a:pt x="0" y="23243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10572-CDA7-3692-67F4-482345DE5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785" y="1405847"/>
            <a:ext cx="7088562" cy="3594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3222B1-9164-6365-9164-67A3F7BE4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105" y="1405965"/>
            <a:ext cx="1736535" cy="35940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284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75A9221D-7070-0C17-55F9-ABB715DF18A1}"/>
              </a:ext>
            </a:extLst>
          </p:cNvPr>
          <p:cNvSpPr/>
          <p:nvPr/>
        </p:nvSpPr>
        <p:spPr>
          <a:xfrm>
            <a:off x="203201" y="206292"/>
            <a:ext cx="1193113" cy="1276517"/>
          </a:xfrm>
          <a:custGeom>
            <a:avLst/>
            <a:gdLst/>
            <a:ahLst/>
            <a:cxnLst/>
            <a:rect l="l" t="t" r="r" b="b"/>
            <a:pathLst>
              <a:path w="2324387" h="2324387">
                <a:moveTo>
                  <a:pt x="0" y="0"/>
                </a:moveTo>
                <a:lnTo>
                  <a:pt x="2324387" y="0"/>
                </a:lnTo>
                <a:lnTo>
                  <a:pt x="2324387" y="2324387"/>
                </a:lnTo>
                <a:lnTo>
                  <a:pt x="0" y="232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C6CD3130-3458-CDF6-453C-0D6457BA5AC3}"/>
              </a:ext>
            </a:extLst>
          </p:cNvPr>
          <p:cNvSpPr/>
          <p:nvPr/>
        </p:nvSpPr>
        <p:spPr>
          <a:xfrm>
            <a:off x="7620001" y="422354"/>
            <a:ext cx="4572000" cy="1"/>
          </a:xfrm>
          <a:prstGeom prst="line">
            <a:avLst/>
          </a:prstGeom>
          <a:ln w="28575" cap="flat">
            <a:solidFill>
              <a:srgbClr val="DDA73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D14C1-0F63-070B-4385-C44E79FA5D97}"/>
              </a:ext>
            </a:extLst>
          </p:cNvPr>
          <p:cNvSpPr/>
          <p:nvPr/>
        </p:nvSpPr>
        <p:spPr>
          <a:xfrm>
            <a:off x="7982173" y="485783"/>
            <a:ext cx="3847656" cy="512897"/>
          </a:xfrm>
          <a:prstGeom prst="rect">
            <a:avLst/>
          </a:prstGeom>
          <a:noFill/>
        </p:spPr>
        <p:txBody>
          <a:bodyPr wrap="none" lIns="60960" tIns="30480" rIns="60960" bIns="30480">
            <a:spAutoFit/>
          </a:bodyPr>
          <a:lstStyle/>
          <a:p>
            <a:pPr algn="ctr"/>
            <a:r>
              <a:rPr lang="en-US" sz="2933" b="1" dirty="0">
                <a:ln w="0"/>
                <a:solidFill>
                  <a:srgbClr val="D9A6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BOC Mobile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69FBA-A8F9-18FC-64DC-E3369480CBC9}"/>
              </a:ext>
            </a:extLst>
          </p:cNvPr>
          <p:cNvSpPr txBox="1"/>
          <p:nvPr/>
        </p:nvSpPr>
        <p:spPr>
          <a:xfrm>
            <a:off x="3720745" y="5448887"/>
            <a:ext cx="4751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Memo BOC </a:t>
            </a:r>
            <a:r>
              <a:rPr lang="en-US" b="1" dirty="0"/>
              <a:t>(Done)</a:t>
            </a:r>
          </a:p>
          <a:p>
            <a:pPr marL="342900" indent="-342900">
              <a:buAutoNum type="arabicPeriod"/>
            </a:pPr>
            <a:r>
              <a:rPr lang="en-US" dirty="0"/>
              <a:t>Task Management/Tello </a:t>
            </a:r>
            <a:r>
              <a:rPr lang="en-US" b="1" dirty="0"/>
              <a:t>(On Progress 80%) -&gt; Target 24/04/2024</a:t>
            </a:r>
          </a:p>
          <a:p>
            <a:pPr marL="342900" indent="-342900">
              <a:buAutoNum type="arabicPeriod"/>
            </a:pPr>
            <a:r>
              <a:rPr lang="en-US" dirty="0"/>
              <a:t>Switch dark mode and light mode </a:t>
            </a:r>
            <a:r>
              <a:rPr lang="en-US" b="1" dirty="0"/>
              <a:t>(Done)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DA873-84D5-1F3D-5FC1-9E0A7CFA24B7}"/>
              </a:ext>
            </a:extLst>
          </p:cNvPr>
          <p:cNvSpPr txBox="1"/>
          <p:nvPr/>
        </p:nvSpPr>
        <p:spPr>
          <a:xfrm>
            <a:off x="4464650" y="700964"/>
            <a:ext cx="290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DARK MODE</a:t>
            </a:r>
            <a:endParaRPr lang="en-ID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70A910-BA7A-153E-F141-1BEF7ACB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948" y="1291784"/>
            <a:ext cx="2025797" cy="41571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F86C78-E926-1BB3-0825-053E1F097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03" y="1291784"/>
            <a:ext cx="2022185" cy="41571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F4D3AF-6E90-ACDE-4442-31C179431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178" y="1290170"/>
            <a:ext cx="2010126" cy="4160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E9C59-F485-0ED9-E317-715BA1466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769" y="1291784"/>
            <a:ext cx="2029231" cy="41571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4625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75A9221D-7070-0C17-55F9-ABB715DF18A1}"/>
              </a:ext>
            </a:extLst>
          </p:cNvPr>
          <p:cNvSpPr/>
          <p:nvPr/>
        </p:nvSpPr>
        <p:spPr>
          <a:xfrm>
            <a:off x="203201" y="206292"/>
            <a:ext cx="1193113" cy="1276517"/>
          </a:xfrm>
          <a:custGeom>
            <a:avLst/>
            <a:gdLst/>
            <a:ahLst/>
            <a:cxnLst/>
            <a:rect l="l" t="t" r="r" b="b"/>
            <a:pathLst>
              <a:path w="2324387" h="2324387">
                <a:moveTo>
                  <a:pt x="0" y="0"/>
                </a:moveTo>
                <a:lnTo>
                  <a:pt x="2324387" y="0"/>
                </a:lnTo>
                <a:lnTo>
                  <a:pt x="2324387" y="2324387"/>
                </a:lnTo>
                <a:lnTo>
                  <a:pt x="0" y="232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C6CD3130-3458-CDF6-453C-0D6457BA5AC3}"/>
              </a:ext>
            </a:extLst>
          </p:cNvPr>
          <p:cNvSpPr/>
          <p:nvPr/>
        </p:nvSpPr>
        <p:spPr>
          <a:xfrm>
            <a:off x="7620001" y="422354"/>
            <a:ext cx="4572000" cy="1"/>
          </a:xfrm>
          <a:prstGeom prst="line">
            <a:avLst/>
          </a:prstGeom>
          <a:ln w="28575" cap="flat">
            <a:solidFill>
              <a:srgbClr val="DDA73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D14C1-0F63-070B-4385-C44E79FA5D97}"/>
              </a:ext>
            </a:extLst>
          </p:cNvPr>
          <p:cNvSpPr/>
          <p:nvPr/>
        </p:nvSpPr>
        <p:spPr>
          <a:xfrm>
            <a:off x="7982173" y="485783"/>
            <a:ext cx="3847656" cy="512897"/>
          </a:xfrm>
          <a:prstGeom prst="rect">
            <a:avLst/>
          </a:prstGeom>
          <a:noFill/>
        </p:spPr>
        <p:txBody>
          <a:bodyPr wrap="none" lIns="60960" tIns="30480" rIns="60960" bIns="30480">
            <a:spAutoFit/>
          </a:bodyPr>
          <a:lstStyle/>
          <a:p>
            <a:pPr algn="ctr"/>
            <a:r>
              <a:rPr lang="en-US" sz="2933" b="1" dirty="0">
                <a:ln w="0"/>
                <a:solidFill>
                  <a:srgbClr val="D9A6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BOC Mobile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69FBA-A8F9-18FC-64DC-E3369480CBC9}"/>
              </a:ext>
            </a:extLst>
          </p:cNvPr>
          <p:cNvSpPr txBox="1"/>
          <p:nvPr/>
        </p:nvSpPr>
        <p:spPr>
          <a:xfrm>
            <a:off x="4771722" y="5658952"/>
            <a:ext cx="290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LIGHT MODE</a:t>
            </a:r>
            <a:endParaRPr lang="en-ID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17C83-3391-58E6-2CC6-D1670F59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86" y="1607793"/>
            <a:ext cx="2051976" cy="36424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33B90-2BD0-93CC-22D2-DA68A387B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88" y="1607793"/>
            <a:ext cx="2027672" cy="36424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2A4FFC-44CF-6BDF-F0BB-19BD7FFBD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386" y="1589727"/>
            <a:ext cx="2051976" cy="36785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AA871-7B65-463C-8162-6488D2777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788" y="1607793"/>
            <a:ext cx="2089030" cy="36604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403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75A9221D-7070-0C17-55F9-ABB715DF18A1}"/>
              </a:ext>
            </a:extLst>
          </p:cNvPr>
          <p:cNvSpPr/>
          <p:nvPr/>
        </p:nvSpPr>
        <p:spPr>
          <a:xfrm>
            <a:off x="203201" y="206292"/>
            <a:ext cx="1193113" cy="1276517"/>
          </a:xfrm>
          <a:custGeom>
            <a:avLst/>
            <a:gdLst/>
            <a:ahLst/>
            <a:cxnLst/>
            <a:rect l="l" t="t" r="r" b="b"/>
            <a:pathLst>
              <a:path w="2324387" h="2324387">
                <a:moveTo>
                  <a:pt x="0" y="0"/>
                </a:moveTo>
                <a:lnTo>
                  <a:pt x="2324387" y="0"/>
                </a:lnTo>
                <a:lnTo>
                  <a:pt x="2324387" y="2324387"/>
                </a:lnTo>
                <a:lnTo>
                  <a:pt x="0" y="232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C6CD3130-3458-CDF6-453C-0D6457BA5AC3}"/>
              </a:ext>
            </a:extLst>
          </p:cNvPr>
          <p:cNvSpPr/>
          <p:nvPr/>
        </p:nvSpPr>
        <p:spPr>
          <a:xfrm>
            <a:off x="7620001" y="422354"/>
            <a:ext cx="4572000" cy="1"/>
          </a:xfrm>
          <a:prstGeom prst="line">
            <a:avLst/>
          </a:prstGeom>
          <a:ln w="28575" cap="flat">
            <a:solidFill>
              <a:srgbClr val="DDA73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D14C1-0F63-070B-4385-C44E79FA5D97}"/>
              </a:ext>
            </a:extLst>
          </p:cNvPr>
          <p:cNvSpPr/>
          <p:nvPr/>
        </p:nvSpPr>
        <p:spPr>
          <a:xfrm>
            <a:off x="7620001" y="490839"/>
            <a:ext cx="2626553" cy="512897"/>
          </a:xfrm>
          <a:prstGeom prst="rect">
            <a:avLst/>
          </a:prstGeom>
          <a:noFill/>
        </p:spPr>
        <p:txBody>
          <a:bodyPr wrap="none" lIns="60960" tIns="30480" rIns="60960" bIns="30480">
            <a:spAutoFit/>
          </a:bodyPr>
          <a:lstStyle/>
          <a:p>
            <a:pPr algn="ctr"/>
            <a:r>
              <a:rPr lang="en-US" sz="2933" b="1" dirty="0">
                <a:ln w="0"/>
                <a:solidFill>
                  <a:srgbClr val="D9A6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MLEJIT EXPRESS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204F3-4989-3A92-C336-E758388DEC08}"/>
              </a:ext>
            </a:extLst>
          </p:cNvPr>
          <p:cNvSpPr txBox="1"/>
          <p:nvPr/>
        </p:nvSpPr>
        <p:spPr>
          <a:xfrm>
            <a:off x="7552766" y="1473809"/>
            <a:ext cx="3793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Currently working on the Mlejit Express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Authentication pages (</a:t>
            </a:r>
            <a:r>
              <a:rPr lang="en-US" b="1" dirty="0"/>
              <a:t>Done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Reservations (</a:t>
            </a:r>
            <a:r>
              <a:rPr lang="en-US" b="1" dirty="0"/>
              <a:t>Done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Order pages for customers (</a:t>
            </a:r>
            <a:r>
              <a:rPr lang="en-US" b="1" dirty="0"/>
              <a:t>Done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Admin Menu (</a:t>
            </a:r>
            <a:r>
              <a:rPr lang="en-US" b="1" dirty="0"/>
              <a:t>Done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Driver Menu (</a:t>
            </a:r>
            <a:r>
              <a:rPr lang="en-US" b="1" dirty="0"/>
              <a:t>Done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Rute for driver from latitude and longitude. (</a:t>
            </a:r>
            <a:r>
              <a:rPr lang="en-US" b="1" dirty="0"/>
              <a:t>On Progress)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A5E0-8B72-BBF8-293B-66BCD708F2E1}"/>
              </a:ext>
            </a:extLst>
          </p:cNvPr>
          <p:cNvSpPr txBox="1">
            <a:spLocks/>
          </p:cNvSpPr>
          <p:nvPr/>
        </p:nvSpPr>
        <p:spPr>
          <a:xfrm>
            <a:off x="7552766" y="960912"/>
            <a:ext cx="2435235" cy="393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Status: </a:t>
            </a:r>
            <a:r>
              <a:rPr lang="en-US" sz="1800" b="1" dirty="0"/>
              <a:t>On Progress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8B1C4-F546-07CD-D6E3-04FF08A9D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63" y="974401"/>
            <a:ext cx="4529437" cy="22493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CA9E6-D872-73A6-12DC-F0E364F6C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63" y="3429000"/>
            <a:ext cx="5943600" cy="29516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20454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6467085"/>
            <a:ext cx="12263401" cy="0"/>
          </a:xfrm>
          <a:prstGeom prst="line">
            <a:avLst/>
          </a:prstGeom>
          <a:ln w="38100" cap="flat">
            <a:solidFill>
              <a:srgbClr val="DDA73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3" name="AutoShape 3"/>
          <p:cNvSpPr/>
          <p:nvPr/>
        </p:nvSpPr>
        <p:spPr>
          <a:xfrm>
            <a:off x="7620001" y="422354"/>
            <a:ext cx="4572000" cy="1"/>
          </a:xfrm>
          <a:prstGeom prst="line">
            <a:avLst/>
          </a:prstGeom>
          <a:ln w="28575" cap="flat">
            <a:solidFill>
              <a:srgbClr val="DDA73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5" name="TextBox 6"/>
          <p:cNvSpPr txBox="1"/>
          <p:nvPr/>
        </p:nvSpPr>
        <p:spPr>
          <a:xfrm>
            <a:off x="3873385" y="303026"/>
            <a:ext cx="1724320" cy="176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7"/>
              </a:lnSpc>
            </a:pPr>
            <a:r>
              <a:rPr lang="en-US" sz="1103">
                <a:solidFill>
                  <a:srgbClr val="FFFFFF"/>
                </a:solidFill>
                <a:latin typeface="Montserrat Classic" panose="00000500000000000000"/>
              </a:rPr>
              <a:t>Date//Time//Year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900374" y="1378868"/>
            <a:ext cx="1652446" cy="675769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907"/>
              </a:lnSpc>
            </a:pPr>
            <a:endParaRPr sz="1200"/>
          </a:p>
        </p:txBody>
      </p:sp>
      <p:sp>
        <p:nvSpPr>
          <p:cNvPr id="16" name="Freeform 7"/>
          <p:cNvSpPr/>
          <p:nvPr/>
        </p:nvSpPr>
        <p:spPr>
          <a:xfrm>
            <a:off x="203201" y="45656"/>
            <a:ext cx="981139" cy="934088"/>
          </a:xfrm>
          <a:custGeom>
            <a:avLst/>
            <a:gdLst/>
            <a:ahLst/>
            <a:cxnLst/>
            <a:rect l="l" t="t" r="r" b="b"/>
            <a:pathLst>
              <a:path w="2324387" h="2324387">
                <a:moveTo>
                  <a:pt x="0" y="0"/>
                </a:moveTo>
                <a:lnTo>
                  <a:pt x="2324387" y="0"/>
                </a:lnTo>
                <a:lnTo>
                  <a:pt x="2324387" y="2324387"/>
                </a:lnTo>
                <a:lnTo>
                  <a:pt x="0" y="232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Rectangle 3"/>
          <p:cNvSpPr/>
          <p:nvPr/>
        </p:nvSpPr>
        <p:spPr>
          <a:xfrm>
            <a:off x="7620001" y="479549"/>
            <a:ext cx="3387659" cy="512897"/>
          </a:xfrm>
          <a:prstGeom prst="rect">
            <a:avLst/>
          </a:prstGeom>
          <a:noFill/>
        </p:spPr>
        <p:txBody>
          <a:bodyPr wrap="none" lIns="60960" tIns="30480" rIns="60960" bIns="30480">
            <a:spAutoFit/>
          </a:bodyPr>
          <a:lstStyle/>
          <a:p>
            <a:pPr algn="ctr"/>
            <a:r>
              <a:rPr lang="en-US" sz="2933" dirty="0" err="1">
                <a:ln w="0"/>
                <a:solidFill>
                  <a:srgbClr val="D9A6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Zafira</a:t>
            </a:r>
            <a:r>
              <a:rPr lang="en-US" sz="2933" dirty="0">
                <a:ln w="0"/>
                <a:solidFill>
                  <a:srgbClr val="D9A6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Garden Lounge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164C79-3EE5-4347-B188-5F79A4A8BC5F}"/>
              </a:ext>
            </a:extLst>
          </p:cNvPr>
          <p:cNvSpPr txBox="1">
            <a:spLocks/>
          </p:cNvSpPr>
          <p:nvPr/>
        </p:nvSpPr>
        <p:spPr>
          <a:xfrm>
            <a:off x="7620001" y="985399"/>
            <a:ext cx="2435235" cy="393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Status: </a:t>
            </a:r>
            <a:r>
              <a:rPr lang="en-US" sz="1800" b="1" dirty="0"/>
              <a:t>On Progress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64410-7717-4621-AC24-6C9A5476BB64}"/>
              </a:ext>
            </a:extLst>
          </p:cNvPr>
          <p:cNvSpPr txBox="1"/>
          <p:nvPr/>
        </p:nvSpPr>
        <p:spPr>
          <a:xfrm>
            <a:off x="5597705" y="3855813"/>
            <a:ext cx="57818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Waiting</a:t>
            </a:r>
            <a:r>
              <a:rPr lang="en-US" dirty="0"/>
              <a:t> a final website content.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Purchase selected website templates. (</a:t>
            </a:r>
            <a:r>
              <a:rPr lang="en-US" b="1" dirty="0"/>
              <a:t>Done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Booking system (</a:t>
            </a:r>
            <a:r>
              <a:rPr lang="en-US" b="1" dirty="0"/>
              <a:t>Done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Customizing content with the new template (</a:t>
            </a:r>
            <a:r>
              <a:rPr lang="en-US" b="1" dirty="0"/>
              <a:t>On Progress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b="1" dirty="0"/>
              <a:t>Selected Template: </a:t>
            </a:r>
          </a:p>
          <a:p>
            <a:pPr marL="285750" indent="-285750">
              <a:buFontTx/>
              <a:buChar char="-"/>
            </a:pPr>
            <a:r>
              <a:rPr lang="en-ID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https://themesflat.co/html/restaurant/luxury/coming-soon.html</a:t>
            </a:r>
            <a:r>
              <a:rPr lang="en-ID" dirty="0"/>
              <a:t> </a:t>
            </a:r>
          </a:p>
          <a:p>
            <a:r>
              <a:rPr lang="en-ID" dirty="0"/>
              <a:t> 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FC0A0C-371F-DDAA-9206-58B564544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875" y="1334293"/>
            <a:ext cx="5002251" cy="25215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E39E20-18F4-21CB-911F-875918A4E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917" y="1334293"/>
            <a:ext cx="2648320" cy="4753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6467085"/>
            <a:ext cx="12263401" cy="0"/>
          </a:xfrm>
          <a:prstGeom prst="line">
            <a:avLst/>
          </a:prstGeom>
          <a:ln w="38100" cap="flat">
            <a:solidFill>
              <a:srgbClr val="DDA73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3" name="AutoShape 3"/>
          <p:cNvSpPr/>
          <p:nvPr/>
        </p:nvSpPr>
        <p:spPr>
          <a:xfrm>
            <a:off x="7900041" y="422354"/>
            <a:ext cx="4291959" cy="0"/>
          </a:xfrm>
          <a:prstGeom prst="line">
            <a:avLst/>
          </a:prstGeom>
          <a:ln w="28575" cap="flat">
            <a:solidFill>
              <a:srgbClr val="DDA73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>
            <a:off x="420840" y="302029"/>
            <a:ext cx="1661961" cy="1298171"/>
          </a:xfrm>
          <a:custGeom>
            <a:avLst/>
            <a:gdLst/>
            <a:ahLst/>
            <a:cxnLst/>
            <a:rect l="l" t="t" r="r" b="b"/>
            <a:pathLst>
              <a:path w="2324387" h="1736343">
                <a:moveTo>
                  <a:pt x="0" y="0"/>
                </a:moveTo>
                <a:lnTo>
                  <a:pt x="2324387" y="0"/>
                </a:lnTo>
                <a:lnTo>
                  <a:pt x="2324387" y="1736343"/>
                </a:lnTo>
                <a:lnTo>
                  <a:pt x="0" y="1736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937" b="-17929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TextBox 5"/>
          <p:cNvSpPr txBox="1"/>
          <p:nvPr/>
        </p:nvSpPr>
        <p:spPr>
          <a:xfrm>
            <a:off x="1251820" y="2633526"/>
            <a:ext cx="8706227" cy="1590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564"/>
              </a:lnSpc>
            </a:pPr>
            <a:r>
              <a:rPr lang="en-US" sz="9687" dirty="0">
                <a:solidFill>
                  <a:srgbClr val="545454"/>
                </a:solidFill>
                <a:latin typeface="Montserrat Bold" panose="0000080000000000000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196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Rounded MT Bold</vt:lpstr>
      <vt:lpstr>Calibri</vt:lpstr>
      <vt:lpstr>Calibri Light</vt:lpstr>
      <vt:lpstr>Montserrat Bold</vt:lpstr>
      <vt:lpstr>Montserrat Classic</vt:lpstr>
      <vt:lpstr>Script MT Bold</vt:lpstr>
      <vt:lpstr>Office Theme</vt:lpstr>
      <vt:lpstr>Weekly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Sharing</dc:title>
  <dc:creator>User</dc:creator>
  <cp:lastModifiedBy>akbar anung</cp:lastModifiedBy>
  <cp:revision>61</cp:revision>
  <dcterms:created xsi:type="dcterms:W3CDTF">2024-02-26T13:56:49Z</dcterms:created>
  <dcterms:modified xsi:type="dcterms:W3CDTF">2024-04-23T06:49:18Z</dcterms:modified>
</cp:coreProperties>
</file>