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2" r:id="rId5"/>
    <p:sldId id="258" r:id="rId6"/>
    <p:sldId id="259" r:id="rId7"/>
    <p:sldId id="261" r:id="rId8"/>
    <p:sldId id="262" r:id="rId9"/>
    <p:sldId id="263" r:id="rId10"/>
    <p:sldId id="269" r:id="rId11"/>
    <p:sldId id="265" r:id="rId12"/>
    <p:sldId id="270" r:id="rId13"/>
    <p:sldId id="266" r:id="rId14"/>
    <p:sldId id="271" r:id="rId15"/>
    <p:sldId id="272" r:id="rId16"/>
    <p:sldId id="267" r:id="rId17"/>
    <p:sldId id="268" r:id="rId18"/>
    <p:sldId id="278" r:id="rId19"/>
    <p:sldId id="280" r:id="rId20"/>
    <p:sldId id="279" r:id="rId21"/>
    <p:sldId id="273" r:id="rId22"/>
    <p:sldId id="274" r:id="rId23"/>
    <p:sldId id="275" r:id="rId24"/>
    <p:sldId id="281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38C"/>
    <a:srgbClr val="E0C2A4"/>
    <a:srgbClr val="00A666"/>
    <a:srgbClr val="F05C69"/>
    <a:srgbClr val="1D779E"/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899ED-DFB0-4E10-A1D0-4550874A3B08}" v="3" dt="2020-05-11T13:16:1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0" autoAdjust="0"/>
    <p:restoredTop sz="71500" autoAdjust="0"/>
  </p:normalViewPr>
  <p:slideViewPr>
    <p:cSldViewPr snapToGrid="0">
      <p:cViewPr varScale="1">
        <p:scale>
          <a:sx n="51" d="100"/>
          <a:sy n="51" d="100"/>
        </p:scale>
        <p:origin x="13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3DCE-6D0A-4831-B736-53DC67CD839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0A14-33AC-4A52-AFA6-0EF28850E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Illustrasjoner</a:t>
            </a:r>
            <a:r>
              <a:rPr lang="en-US" dirty="0"/>
              <a:t>: Marie Roald</a:t>
            </a:r>
          </a:p>
          <a:p>
            <a:r>
              <a:rPr lang="en-US" dirty="0" err="1"/>
              <a:t>Bilder</a:t>
            </a:r>
            <a:r>
              <a:rPr lang="en-US" dirty="0"/>
              <a:t>: Pexels.com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80A14-33AC-4A52-AFA6-0EF28850E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FE1D-861A-4E8F-834F-24D5A2A1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123E-4583-46CE-A65F-004079DA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CC45-C281-41B8-B6E8-3C7F02D0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33FE-5FE7-4419-BFE7-8A68826E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BDD3-78F5-4C42-8FF6-ADD69670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4D42-91C2-4156-8445-57BC857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F1BF-CDD4-430C-8FFD-C34836140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2953-8AEF-4B37-BA71-860FB6F2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A41D-5805-40D3-8CA1-99C53A7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09F2-E8C7-4307-8CB2-FCE8A1E7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9A96E-B3AF-48FE-84A4-18A85A34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8DFCA-F751-4C4D-8643-F035CF64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1DE2-67C6-44B0-BE38-01B9349A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8996-3F0D-45C5-A1BE-AFD44AFB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6FF5-9365-414B-B550-1828A822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4C0-91A0-4DD9-886C-E5C593C7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ABA-9C72-4FEC-8EC1-68F3AF97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F8B6-37FD-4EB2-A936-20B380B2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C9D4-CFA7-4B1C-83CE-C3806B00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2F01-48BE-461B-A776-ED7BE6C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09A7-BD33-4169-B53C-3D54F305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41D3-7165-4B2D-92FD-B58EAF48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4157-3427-4549-BA7F-ADFCB18C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D997-EFCE-4879-BB62-DFF29B65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931A-DB67-4243-A110-788D4D11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94BE-0B60-4653-8728-7D1DB54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E25D-7926-4F13-833A-1D0B21B5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09791-D1C4-4461-B9C5-426DC1D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0F39-A4D1-45AE-9DEF-55FA5F1A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6602-EEEA-43AD-B991-5431DA6F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B83D-4431-463C-8BFE-A299257F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3950-8302-45BF-9E7E-EDF5FA64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0BB2-4B25-4E82-8E0D-0CB11BB8C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91A7A-F233-4025-84C4-89EF4B8C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8705C-F4B4-4185-B02A-D25D45BFD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B0C5B-0A31-4771-AC3E-1EE691FD3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970AE-2826-43D6-B9E9-6725B5B2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E1A2D-0B8D-425A-86EC-B5676223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E0FD8-23B5-4DD8-9462-436B8555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D885-8F2F-4AB3-BC8D-BE33DDD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F189-F3A2-4693-8E78-4013B106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945E1-E968-4619-BB8B-DF4A4279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66DBB-B054-4243-849D-FB049B17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DF64E-E891-49C0-9FF5-555DA4C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92562-3926-49B8-BD2B-5CA9E428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34BC-76CA-47CC-B541-1679E44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9E7-42AF-4428-AB74-C9EDE17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23A6-BF6A-41E6-865F-ABD0C701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B273-D36A-4F42-A55B-1FED930A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74C3-BF50-4F6C-AAFB-713FEEE5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FB0B-8D8C-4EC3-A940-2C858E8F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98E9-464C-4C40-8BE2-050399F0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471D-F4FB-4961-97EA-60A600C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CFCC1-8AD6-4639-BE29-03D377DB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71A9-39A7-4870-B514-B96740B6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C46A-F623-4701-9A0B-51D4EF27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B731-ED41-4272-BA1B-2786F0A5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4C40-9172-4CFA-9D02-E2FC12A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60049-2DB9-4212-AA57-305AE06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5064-9091-4934-A2FD-83849440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8A6D-D5F5-4777-85DD-37508C46F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70F-CB43-4F8B-985C-EE773D65B42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4000-1F8C-4CA5-A631-12AEA4E66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06BC-94F9-4069-AA49-1F229B30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0308-E254-4688-BFED-92A91BD1D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EE5BB0-40EB-41E8-A9F7-64D77C720755}"/>
              </a:ext>
            </a:extLst>
          </p:cNvPr>
          <p:cNvSpPr/>
          <p:nvPr/>
        </p:nvSpPr>
        <p:spPr>
          <a:xfrm>
            <a:off x="289372" y="3903403"/>
            <a:ext cx="11269354" cy="2542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800" b="1" dirty="0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l-GR" sz="8800" b="1" dirty="0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π</a:t>
            </a:r>
            <a:r>
              <a:rPr lang="en-US" sz="8800" b="1" dirty="0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8800" b="1" dirty="0" err="1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estimering</a:t>
            </a:r>
            <a:endParaRPr lang="en-US" sz="8800" b="1" dirty="0">
              <a:solidFill>
                <a:srgbClr val="32738C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90000"/>
              </a:lnSpc>
            </a:pPr>
            <a:r>
              <a:rPr lang="en-US" sz="8800" b="1" dirty="0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med </a:t>
            </a:r>
            <a:r>
              <a:rPr lang="en-US" sz="8800" b="1" dirty="0" err="1">
                <a:solidFill>
                  <a:srgbClr val="32738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dartkast</a:t>
            </a:r>
            <a:endParaRPr lang="en-US" sz="8800" b="1" dirty="0">
              <a:solidFill>
                <a:srgbClr val="32738C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41B6BF7-939D-4363-ABEA-DBCD46E9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439">
            <a:off x="5704114" y="92533"/>
            <a:ext cx="1398688" cy="44308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EA0E129-2B85-4265-99CD-1BC51D5B2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5647">
            <a:off x="4449234" y="374593"/>
            <a:ext cx="1399938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9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4">
            <a:extLst>
              <a:ext uri="{FF2B5EF4-FFF2-40B4-BE49-F238E27FC236}">
                <a16:creationId xmlns:a16="http://schemas.microsoft.com/office/drawing/2014/main" id="{C11E243E-5CA9-4147-B38D-6D4419EB4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09AE8FE-80CD-472B-AC44-FF249F8FA5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CD02E8F-806E-4F31-A31C-34725106A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444"/>
              <a:ext cx="2272" cy="2272"/>
            </a:xfrm>
            <a:custGeom>
              <a:avLst/>
              <a:gdLst>
                <a:gd name="T0" fmla="*/ 0 w 1672"/>
                <a:gd name="T1" fmla="*/ 0 h 1672"/>
                <a:gd name="T2" fmla="*/ 0 w 1672"/>
                <a:gd name="T3" fmla="*/ 1672 h 1672"/>
                <a:gd name="T4" fmla="*/ 1672 w 1672"/>
                <a:gd name="T5" fmla="*/ 1672 h 1672"/>
                <a:gd name="T6" fmla="*/ 1672 w 1672"/>
                <a:gd name="T7" fmla="*/ 0 h 1672"/>
                <a:gd name="T8" fmla="*/ 0 w 1672"/>
                <a:gd name="T9" fmla="*/ 0 h 1672"/>
                <a:gd name="T10" fmla="*/ 838 w 1672"/>
                <a:gd name="T11" fmla="*/ 1670 h 1672"/>
                <a:gd name="T12" fmla="*/ 6 w 1672"/>
                <a:gd name="T13" fmla="*/ 838 h 1672"/>
                <a:gd name="T14" fmla="*/ 838 w 1672"/>
                <a:gd name="T15" fmla="*/ 6 h 1672"/>
                <a:gd name="T16" fmla="*/ 1670 w 1672"/>
                <a:gd name="T17" fmla="*/ 838 h 1672"/>
                <a:gd name="T18" fmla="*/ 838 w 1672"/>
                <a:gd name="T19" fmla="*/ 167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2" h="1672">
                  <a:moveTo>
                    <a:pt x="0" y="0"/>
                  </a:moveTo>
                  <a:cubicBezTo>
                    <a:pt x="0" y="1672"/>
                    <a:pt x="0" y="1672"/>
                    <a:pt x="0" y="1672"/>
                  </a:cubicBezTo>
                  <a:cubicBezTo>
                    <a:pt x="1672" y="1672"/>
                    <a:pt x="1672" y="1672"/>
                    <a:pt x="1672" y="1672"/>
                  </a:cubicBezTo>
                  <a:cubicBezTo>
                    <a:pt x="1672" y="0"/>
                    <a:pt x="1672" y="0"/>
                    <a:pt x="1672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838" y="1670"/>
                  </a:moveTo>
                  <a:cubicBezTo>
                    <a:pt x="379" y="1670"/>
                    <a:pt x="6" y="1298"/>
                    <a:pt x="6" y="838"/>
                  </a:cubicBezTo>
                  <a:cubicBezTo>
                    <a:pt x="6" y="379"/>
                    <a:pt x="379" y="6"/>
                    <a:pt x="838" y="6"/>
                  </a:cubicBezTo>
                  <a:cubicBezTo>
                    <a:pt x="1298" y="6"/>
                    <a:pt x="1670" y="379"/>
                    <a:pt x="1670" y="838"/>
                  </a:cubicBezTo>
                  <a:cubicBezTo>
                    <a:pt x="1670" y="1298"/>
                    <a:pt x="1298" y="1670"/>
                    <a:pt x="838" y="1670"/>
                  </a:cubicBezTo>
                </a:path>
              </a:pathLst>
            </a:custGeom>
            <a:solidFill>
              <a:srgbClr val="F05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65AA6176-3E0C-4046-9BE6-030F2C06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1453"/>
              <a:ext cx="2260" cy="2260"/>
            </a:xfrm>
            <a:prstGeom prst="ellipse">
              <a:avLst/>
            </a:prstGeom>
            <a:solidFill>
              <a:srgbClr val="00A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1E61F53-9868-4B9E-A8EE-42A4B70A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FF085C6D-0E46-4924-AE01-1E6C87D07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1AA2EA9-3F3B-47BC-9557-5F5EC7E34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EB6782C-D413-436F-B9E5-3967277E3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E86F973-28DC-489E-A01A-C536B769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C1476BB-18E4-4E83-B1E1-E45AC506F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" y="2567"/>
              <a:ext cx="1109" cy="27"/>
            </a:xfrm>
            <a:custGeom>
              <a:avLst/>
              <a:gdLst>
                <a:gd name="T0" fmla="*/ 814 w 816"/>
                <a:gd name="T1" fmla="*/ 0 h 20"/>
                <a:gd name="T2" fmla="*/ 0 w 816"/>
                <a:gd name="T3" fmla="*/ 0 h 20"/>
                <a:gd name="T4" fmla="*/ 0 w 816"/>
                <a:gd name="T5" fmla="*/ 20 h 20"/>
                <a:gd name="T6" fmla="*/ 814 w 816"/>
                <a:gd name="T7" fmla="*/ 20 h 20"/>
                <a:gd name="T8" fmla="*/ 814 w 816"/>
                <a:gd name="T9" fmla="*/ 12 h 20"/>
                <a:gd name="T10" fmla="*/ 816 w 816"/>
                <a:gd name="T11" fmla="*/ 12 h 20"/>
                <a:gd name="T12" fmla="*/ 814 w 816"/>
                <a:gd name="T13" fmla="*/ 12 h 20"/>
                <a:gd name="T14" fmla="*/ 814 w 816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6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9D8AA781-53DF-4DB7-A481-7ECA6F054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0AC0CA7D-BEEF-445F-A815-8E8ADC71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6D4E5DF3-F6CF-4411-B27A-30101931E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E1CE3979-B900-4EAC-BD0B-B960A879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567"/>
              <a:ext cx="1101" cy="27"/>
            </a:xfrm>
            <a:custGeom>
              <a:avLst/>
              <a:gdLst>
                <a:gd name="T0" fmla="*/ 810 w 810"/>
                <a:gd name="T1" fmla="*/ 0 h 20"/>
                <a:gd name="T2" fmla="*/ 0 w 810"/>
                <a:gd name="T3" fmla="*/ 0 h 20"/>
                <a:gd name="T4" fmla="*/ 0 w 810"/>
                <a:gd name="T5" fmla="*/ 12 h 20"/>
                <a:gd name="T6" fmla="*/ 0 w 810"/>
                <a:gd name="T7" fmla="*/ 20 h 20"/>
                <a:gd name="T8" fmla="*/ 810 w 810"/>
                <a:gd name="T9" fmla="*/ 20 h 20"/>
                <a:gd name="T10" fmla="*/ 810 w 81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20">
                  <a:moveTo>
                    <a:pt x="8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810" y="20"/>
                    <a:pt x="810" y="20"/>
                    <a:pt x="810" y="20"/>
                  </a:cubicBezTo>
                  <a:cubicBezTo>
                    <a:pt x="810" y="0"/>
                    <a:pt x="810" y="0"/>
                    <a:pt x="810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C36FAFE3-8981-49ED-B01C-54FA01331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45D784B-548D-42DE-BA50-5ACDCA14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0D00BDBE-ED18-49A9-9EDD-CE8AEAE97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1FFC07AE-12FF-4433-B0EC-9B35F0F2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5A0A3B55-2472-472F-A7C3-901E49B3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6B14F935-3FC8-4B10-8FCD-753FC3AA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A322B5ED-4864-486B-9B0A-7AA7B54E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E0D67ADA-7D94-41FE-A1CE-56CFB496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0ADA74A-CA2C-4157-B877-661E32ED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8107E69B-F21B-4549-B567-5358BDB8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29DFFCAE-0C2B-40BE-A766-99D53516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5338A02-3C50-429C-8EEB-0AB60E472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466"/>
              <a:ext cx="27" cy="2234"/>
            </a:xfrm>
            <a:custGeom>
              <a:avLst/>
              <a:gdLst>
                <a:gd name="T0" fmla="*/ 12 w 20"/>
                <a:gd name="T1" fmla="*/ 0 h 1644"/>
                <a:gd name="T2" fmla="*/ 0 w 20"/>
                <a:gd name="T3" fmla="*/ 0 h 1644"/>
                <a:gd name="T4" fmla="*/ 0 w 20"/>
                <a:gd name="T5" fmla="*/ 810 h 1644"/>
                <a:gd name="T6" fmla="*/ 0 w 20"/>
                <a:gd name="T7" fmla="*/ 830 h 1644"/>
                <a:gd name="T8" fmla="*/ 0 w 20"/>
                <a:gd name="T9" fmla="*/ 1644 h 1644"/>
                <a:gd name="T10" fmla="*/ 12 w 20"/>
                <a:gd name="T11" fmla="*/ 1644 h 1644"/>
                <a:gd name="T12" fmla="*/ 20 w 20"/>
                <a:gd name="T13" fmla="*/ 1644 h 1644"/>
                <a:gd name="T14" fmla="*/ 20 w 20"/>
                <a:gd name="T15" fmla="*/ 830 h 1644"/>
                <a:gd name="T16" fmla="*/ 20 w 20"/>
                <a:gd name="T17" fmla="*/ 810 h 1644"/>
                <a:gd name="T18" fmla="*/ 20 w 20"/>
                <a:gd name="T19" fmla="*/ 0 h 1644"/>
                <a:gd name="T20" fmla="*/ 12 w 20"/>
                <a:gd name="T21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644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1644"/>
                    <a:pt x="0" y="1644"/>
                    <a:pt x="0" y="1644"/>
                  </a:cubicBezTo>
                  <a:cubicBezTo>
                    <a:pt x="4" y="1644"/>
                    <a:pt x="8" y="1644"/>
                    <a:pt x="12" y="1644"/>
                  </a:cubicBezTo>
                  <a:cubicBezTo>
                    <a:pt x="15" y="1644"/>
                    <a:pt x="17" y="1644"/>
                    <a:pt x="20" y="1644"/>
                  </a:cubicBezTo>
                  <a:cubicBezTo>
                    <a:pt x="20" y="830"/>
                    <a:pt x="20" y="830"/>
                    <a:pt x="20" y="830"/>
                  </a:cubicBezTo>
                  <a:cubicBezTo>
                    <a:pt x="20" y="810"/>
                    <a:pt x="20" y="810"/>
                    <a:pt x="20" y="8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2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99195910-A6BA-400E-9528-AB10EF890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AE1C675D-D5A3-414F-9D34-C4D05ACC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366A9779-A0F1-46B0-B813-6E686E7DE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F8741430-C51C-4B65-B9CD-A6CEFDB10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0A4CB799-7215-427F-BEAF-20DC9578A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330A360D-DC20-4911-91C5-3E4156E4A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E5FEE6E1-0125-49D3-A95E-43340E8BC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329B5D1-9A77-48BB-94BC-CC8D7442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69905079-B417-4BD0-A99C-71D4F531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8">
              <a:extLst>
                <a:ext uri="{FF2B5EF4-FFF2-40B4-BE49-F238E27FC236}">
                  <a16:creationId xmlns:a16="http://schemas.microsoft.com/office/drawing/2014/main" id="{C2BCF206-90C6-4B42-A74A-6CAD15B9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39">
              <a:extLst>
                <a:ext uri="{FF2B5EF4-FFF2-40B4-BE49-F238E27FC236}">
                  <a16:creationId xmlns:a16="http://schemas.microsoft.com/office/drawing/2014/main" id="{6CD7D189-0181-4989-A2A6-CE65A5D8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0B210224-C7B9-402D-BCBD-EA7866E2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BA167B7C-EC7B-4BC9-9FB9-1EA06325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2">
              <a:extLst>
                <a:ext uri="{FF2B5EF4-FFF2-40B4-BE49-F238E27FC236}">
                  <a16:creationId xmlns:a16="http://schemas.microsoft.com/office/drawing/2014/main" id="{52940702-134B-40A0-8283-34F9DF35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E091E30-4B40-4E37-80AB-59CD3689A205}"/>
              </a:ext>
            </a:extLst>
          </p:cNvPr>
          <p:cNvSpPr txBox="1"/>
          <p:nvPr/>
        </p:nvSpPr>
        <p:spPr>
          <a:xfrm>
            <a:off x="5297654" y="1753335"/>
            <a:ext cx="19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P(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) =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D812C-B4CD-4430-8748-EF4C246398A4}"/>
              </a:ext>
            </a:extLst>
          </p:cNvPr>
          <p:cNvSpPr/>
          <p:nvPr/>
        </p:nvSpPr>
        <p:spPr>
          <a:xfrm>
            <a:off x="7240943" y="1375241"/>
            <a:ext cx="369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-areal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60D929-8466-4344-9C00-690586031070}"/>
              </a:ext>
            </a:extLst>
          </p:cNvPr>
          <p:cNvSpPr/>
          <p:nvPr/>
        </p:nvSpPr>
        <p:spPr>
          <a:xfrm>
            <a:off x="6805920" y="2097184"/>
            <a:ext cx="4684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-areal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 + </a:t>
            </a:r>
            <a:r>
              <a:rPr lang="en-US" sz="3600" dirty="0" err="1">
                <a:solidFill>
                  <a:srgbClr val="F05C69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bom</a:t>
            </a:r>
            <a:r>
              <a:rPr lang="en-US" sz="3600" dirty="0">
                <a:solidFill>
                  <a:srgbClr val="F05C69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-areal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09ED8-C76C-47E7-BE55-6C1C3E791FAA}"/>
              </a:ext>
            </a:extLst>
          </p:cNvPr>
          <p:cNvCxnSpPr/>
          <p:nvPr/>
        </p:nvCxnSpPr>
        <p:spPr>
          <a:xfrm>
            <a:off x="7240943" y="2149481"/>
            <a:ext cx="36957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0FBAF04-DB70-4A78-8CE9-0AB411201A50}"/>
              </a:ext>
            </a:extLst>
          </p:cNvPr>
          <p:cNvSpPr txBox="1"/>
          <p:nvPr/>
        </p:nvSpPr>
        <p:spPr>
          <a:xfrm>
            <a:off x="6825445" y="358879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Futura PT Cond Bold" panose="020B0806020204020203" pitchFamily="34" charset="0"/>
              </a:rPr>
              <a:t>=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D7836C-2C8A-404E-BC06-9EC3703538F2}"/>
              </a:ext>
            </a:extLst>
          </p:cNvPr>
          <p:cNvCxnSpPr/>
          <p:nvPr/>
        </p:nvCxnSpPr>
        <p:spPr>
          <a:xfrm>
            <a:off x="7240943" y="3878362"/>
            <a:ext cx="36957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0CBED5-AAB9-4E1C-BFF4-ECC63CD23C59}"/>
              </a:ext>
            </a:extLst>
          </p:cNvPr>
          <p:cNvSpPr/>
          <p:nvPr/>
        </p:nvSpPr>
        <p:spPr>
          <a:xfrm>
            <a:off x="7300525" y="4661763"/>
            <a:ext cx="369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endParaRPr lang="en-US" sz="36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FDE63-D9EF-4E48-948B-0E7D838BBA35}"/>
              </a:ext>
            </a:extLst>
          </p:cNvPr>
          <p:cNvSpPr/>
          <p:nvPr/>
        </p:nvSpPr>
        <p:spPr>
          <a:xfrm>
            <a:off x="7240943" y="3204885"/>
            <a:ext cx="369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Areal av 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sirkelen</a:t>
            </a:r>
            <a:endParaRPr lang="en-US" sz="3600" dirty="0">
              <a:solidFill>
                <a:srgbClr val="00A666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88AE3E-11FD-4FA8-849D-DFF6CDDFF2A9}"/>
              </a:ext>
            </a:extLst>
          </p:cNvPr>
          <p:cNvSpPr/>
          <p:nvPr/>
        </p:nvSpPr>
        <p:spPr>
          <a:xfrm>
            <a:off x="7352901" y="3956165"/>
            <a:ext cx="359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Areal av </a:t>
            </a:r>
            <a:r>
              <a:rPr lang="en-US" sz="36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firkanten</a:t>
            </a:r>
            <a:endParaRPr lang="en-US" sz="36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7501F2-9741-48E9-8FCB-14598717841D}"/>
              </a:ext>
            </a:extLst>
          </p:cNvPr>
          <p:cNvCxnSpPr/>
          <p:nvPr/>
        </p:nvCxnSpPr>
        <p:spPr>
          <a:xfrm>
            <a:off x="7240943" y="5279807"/>
            <a:ext cx="36957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05FA2E2-27EB-4E6D-8A5D-9F85A9D59BC7}"/>
              </a:ext>
            </a:extLst>
          </p:cNvPr>
          <p:cNvSpPr txBox="1"/>
          <p:nvPr/>
        </p:nvSpPr>
        <p:spPr>
          <a:xfrm>
            <a:off x="6804937" y="49566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Futura PT Cond Bold" panose="020B0806020204020203" pitchFamily="34" charset="0"/>
              </a:rPr>
              <a:t>=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E5F7B4-5124-4FFD-86B8-B0932EE8F583}"/>
              </a:ext>
            </a:extLst>
          </p:cNvPr>
          <p:cNvSpPr/>
          <p:nvPr/>
        </p:nvSpPr>
        <p:spPr>
          <a:xfrm>
            <a:off x="7321033" y="5279807"/>
            <a:ext cx="369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087C23-A76F-4567-9409-C49EF2742D4D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Hvis vi kaster en dart inn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firkanten, hva er sannsynligheten for å treffe inne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sirkelen?</a:t>
            </a:r>
          </a:p>
        </p:txBody>
      </p:sp>
    </p:spTree>
    <p:extLst>
      <p:ext uri="{BB962C8B-B14F-4D97-AF65-F5344CB8AC3E}">
        <p14:creationId xmlns:p14="http://schemas.microsoft.com/office/powerpoint/2010/main" val="12727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bruke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dette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et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utrykk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for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basert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på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sannsynligheten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av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treffe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når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du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kaster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dart</a:t>
            </a:r>
            <a:endParaRPr lang="se-NO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C11E243E-5CA9-4147-B38D-6D4419EB4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09AE8FE-80CD-472B-AC44-FF249F8FA5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4CD02E8F-806E-4F31-A31C-34725106A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444"/>
              <a:ext cx="2272" cy="2272"/>
            </a:xfrm>
            <a:custGeom>
              <a:avLst/>
              <a:gdLst>
                <a:gd name="T0" fmla="*/ 0 w 1672"/>
                <a:gd name="T1" fmla="*/ 0 h 1672"/>
                <a:gd name="T2" fmla="*/ 0 w 1672"/>
                <a:gd name="T3" fmla="*/ 1672 h 1672"/>
                <a:gd name="T4" fmla="*/ 1672 w 1672"/>
                <a:gd name="T5" fmla="*/ 1672 h 1672"/>
                <a:gd name="T6" fmla="*/ 1672 w 1672"/>
                <a:gd name="T7" fmla="*/ 0 h 1672"/>
                <a:gd name="T8" fmla="*/ 0 w 1672"/>
                <a:gd name="T9" fmla="*/ 0 h 1672"/>
                <a:gd name="T10" fmla="*/ 838 w 1672"/>
                <a:gd name="T11" fmla="*/ 1670 h 1672"/>
                <a:gd name="T12" fmla="*/ 6 w 1672"/>
                <a:gd name="T13" fmla="*/ 838 h 1672"/>
                <a:gd name="T14" fmla="*/ 838 w 1672"/>
                <a:gd name="T15" fmla="*/ 6 h 1672"/>
                <a:gd name="T16" fmla="*/ 1670 w 1672"/>
                <a:gd name="T17" fmla="*/ 838 h 1672"/>
                <a:gd name="T18" fmla="*/ 838 w 1672"/>
                <a:gd name="T19" fmla="*/ 167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2" h="1672">
                  <a:moveTo>
                    <a:pt x="0" y="0"/>
                  </a:moveTo>
                  <a:cubicBezTo>
                    <a:pt x="0" y="1672"/>
                    <a:pt x="0" y="1672"/>
                    <a:pt x="0" y="1672"/>
                  </a:cubicBezTo>
                  <a:cubicBezTo>
                    <a:pt x="1672" y="1672"/>
                    <a:pt x="1672" y="1672"/>
                    <a:pt x="1672" y="1672"/>
                  </a:cubicBezTo>
                  <a:cubicBezTo>
                    <a:pt x="1672" y="0"/>
                    <a:pt x="1672" y="0"/>
                    <a:pt x="1672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838" y="1670"/>
                  </a:moveTo>
                  <a:cubicBezTo>
                    <a:pt x="379" y="1670"/>
                    <a:pt x="6" y="1298"/>
                    <a:pt x="6" y="838"/>
                  </a:cubicBezTo>
                  <a:cubicBezTo>
                    <a:pt x="6" y="379"/>
                    <a:pt x="379" y="6"/>
                    <a:pt x="838" y="6"/>
                  </a:cubicBezTo>
                  <a:cubicBezTo>
                    <a:pt x="1298" y="6"/>
                    <a:pt x="1670" y="379"/>
                    <a:pt x="1670" y="838"/>
                  </a:cubicBezTo>
                  <a:cubicBezTo>
                    <a:pt x="1670" y="1298"/>
                    <a:pt x="1298" y="1670"/>
                    <a:pt x="838" y="1670"/>
                  </a:cubicBezTo>
                </a:path>
              </a:pathLst>
            </a:custGeom>
            <a:solidFill>
              <a:srgbClr val="F05C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65AA6176-3E0C-4046-9BE6-030F2C06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1453"/>
              <a:ext cx="2260" cy="2260"/>
            </a:xfrm>
            <a:prstGeom prst="ellipse">
              <a:avLst/>
            </a:prstGeom>
            <a:solidFill>
              <a:srgbClr val="00A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1E61F53-9868-4B9E-A8EE-42A4B70A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FF085C6D-0E46-4924-AE01-1E6C87D07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1AA2EA9-3F3B-47BC-9557-5F5EC7E34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EB6782C-D413-436F-B9E5-3967277E3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7E86F973-28DC-489E-A01A-C536B769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6C1476BB-18E4-4E83-B1E1-E45AC506F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" y="2567"/>
              <a:ext cx="1109" cy="27"/>
            </a:xfrm>
            <a:custGeom>
              <a:avLst/>
              <a:gdLst>
                <a:gd name="T0" fmla="*/ 814 w 816"/>
                <a:gd name="T1" fmla="*/ 0 h 20"/>
                <a:gd name="T2" fmla="*/ 0 w 816"/>
                <a:gd name="T3" fmla="*/ 0 h 20"/>
                <a:gd name="T4" fmla="*/ 0 w 816"/>
                <a:gd name="T5" fmla="*/ 20 h 20"/>
                <a:gd name="T6" fmla="*/ 814 w 816"/>
                <a:gd name="T7" fmla="*/ 20 h 20"/>
                <a:gd name="T8" fmla="*/ 814 w 816"/>
                <a:gd name="T9" fmla="*/ 12 h 20"/>
                <a:gd name="T10" fmla="*/ 816 w 816"/>
                <a:gd name="T11" fmla="*/ 12 h 20"/>
                <a:gd name="T12" fmla="*/ 814 w 816"/>
                <a:gd name="T13" fmla="*/ 12 h 20"/>
                <a:gd name="T14" fmla="*/ 814 w 816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6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9D8AA781-53DF-4DB7-A481-7ECA6F054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0AC0CA7D-BEEF-445F-A815-8E8ADC71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6D4E5DF3-F6CF-4411-B27A-30101931E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E1CE3979-B900-4EAC-BD0B-B960A879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567"/>
              <a:ext cx="1101" cy="27"/>
            </a:xfrm>
            <a:custGeom>
              <a:avLst/>
              <a:gdLst>
                <a:gd name="T0" fmla="*/ 810 w 810"/>
                <a:gd name="T1" fmla="*/ 0 h 20"/>
                <a:gd name="T2" fmla="*/ 0 w 810"/>
                <a:gd name="T3" fmla="*/ 0 h 20"/>
                <a:gd name="T4" fmla="*/ 0 w 810"/>
                <a:gd name="T5" fmla="*/ 12 h 20"/>
                <a:gd name="T6" fmla="*/ 0 w 810"/>
                <a:gd name="T7" fmla="*/ 20 h 20"/>
                <a:gd name="T8" fmla="*/ 810 w 810"/>
                <a:gd name="T9" fmla="*/ 20 h 20"/>
                <a:gd name="T10" fmla="*/ 810 w 81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20">
                  <a:moveTo>
                    <a:pt x="8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810" y="20"/>
                    <a:pt x="810" y="20"/>
                    <a:pt x="810" y="20"/>
                  </a:cubicBezTo>
                  <a:cubicBezTo>
                    <a:pt x="810" y="0"/>
                    <a:pt x="810" y="0"/>
                    <a:pt x="810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C36FAFE3-8981-49ED-B01C-54FA01331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45D784B-548D-42DE-BA50-5ACDCA14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0D00BDBE-ED18-49A9-9EDD-CE8AEAE97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1FFC07AE-12FF-4433-B0EC-9B35F0F2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5A0A3B55-2472-472F-A7C3-901E49B3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6B14F935-3FC8-4B10-8FCD-753FC3AA4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A322B5ED-4864-486B-9B0A-7AA7B54E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E0D67ADA-7D94-41FE-A1CE-56CFB496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B0ADA74A-CA2C-4157-B877-661E32ED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8107E69B-F21B-4549-B567-5358BDB88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29DFFCAE-0C2B-40BE-A766-99D53516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5338A02-3C50-429C-8EEB-0AB60E472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466"/>
              <a:ext cx="27" cy="2234"/>
            </a:xfrm>
            <a:custGeom>
              <a:avLst/>
              <a:gdLst>
                <a:gd name="T0" fmla="*/ 12 w 20"/>
                <a:gd name="T1" fmla="*/ 0 h 1644"/>
                <a:gd name="T2" fmla="*/ 0 w 20"/>
                <a:gd name="T3" fmla="*/ 0 h 1644"/>
                <a:gd name="T4" fmla="*/ 0 w 20"/>
                <a:gd name="T5" fmla="*/ 810 h 1644"/>
                <a:gd name="T6" fmla="*/ 0 w 20"/>
                <a:gd name="T7" fmla="*/ 830 h 1644"/>
                <a:gd name="T8" fmla="*/ 0 w 20"/>
                <a:gd name="T9" fmla="*/ 1644 h 1644"/>
                <a:gd name="T10" fmla="*/ 12 w 20"/>
                <a:gd name="T11" fmla="*/ 1644 h 1644"/>
                <a:gd name="T12" fmla="*/ 20 w 20"/>
                <a:gd name="T13" fmla="*/ 1644 h 1644"/>
                <a:gd name="T14" fmla="*/ 20 w 20"/>
                <a:gd name="T15" fmla="*/ 830 h 1644"/>
                <a:gd name="T16" fmla="*/ 20 w 20"/>
                <a:gd name="T17" fmla="*/ 810 h 1644"/>
                <a:gd name="T18" fmla="*/ 20 w 20"/>
                <a:gd name="T19" fmla="*/ 0 h 1644"/>
                <a:gd name="T20" fmla="*/ 12 w 20"/>
                <a:gd name="T21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644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1644"/>
                    <a:pt x="0" y="1644"/>
                    <a:pt x="0" y="1644"/>
                  </a:cubicBezTo>
                  <a:cubicBezTo>
                    <a:pt x="4" y="1644"/>
                    <a:pt x="8" y="1644"/>
                    <a:pt x="12" y="1644"/>
                  </a:cubicBezTo>
                  <a:cubicBezTo>
                    <a:pt x="15" y="1644"/>
                    <a:pt x="17" y="1644"/>
                    <a:pt x="20" y="1644"/>
                  </a:cubicBezTo>
                  <a:cubicBezTo>
                    <a:pt x="20" y="830"/>
                    <a:pt x="20" y="830"/>
                    <a:pt x="20" y="830"/>
                  </a:cubicBezTo>
                  <a:cubicBezTo>
                    <a:pt x="20" y="810"/>
                    <a:pt x="20" y="810"/>
                    <a:pt x="20" y="8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2" y="0"/>
                  </a:cubicBezTo>
                </a:path>
              </a:pathLst>
            </a:custGeom>
            <a:solidFill>
              <a:srgbClr val="126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99195910-A6BA-400E-9528-AB10EF890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AE1C675D-D5A3-414F-9D34-C4D05ACC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366A9779-A0F1-46B0-B813-6E686E7DE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F8741430-C51C-4B65-B9CD-A6CEFDB10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0A4CB799-7215-427F-BEAF-20DC9578A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330A360D-DC20-4911-91C5-3E4156E4A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E5FEE6E1-0125-49D3-A95E-43340E8BC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329B5D1-9A77-48BB-94BC-CC8D7442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69905079-B417-4BD0-A99C-71D4F531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8">
              <a:extLst>
                <a:ext uri="{FF2B5EF4-FFF2-40B4-BE49-F238E27FC236}">
                  <a16:creationId xmlns:a16="http://schemas.microsoft.com/office/drawing/2014/main" id="{C2BCF206-90C6-4B42-A74A-6CAD15B9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39">
              <a:extLst>
                <a:ext uri="{FF2B5EF4-FFF2-40B4-BE49-F238E27FC236}">
                  <a16:creationId xmlns:a16="http://schemas.microsoft.com/office/drawing/2014/main" id="{6CD7D189-0181-4989-A2A6-CE65A5D8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0B210224-C7B9-402D-BCBD-EA7866E2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BA167B7C-EC7B-4BC9-9FB9-1EA06325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42">
              <a:extLst>
                <a:ext uri="{FF2B5EF4-FFF2-40B4-BE49-F238E27FC236}">
                  <a16:creationId xmlns:a16="http://schemas.microsoft.com/office/drawing/2014/main" id="{52940702-134B-40A0-8283-34F9DF35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E091E30-4B40-4E37-80AB-59CD3689A205}"/>
              </a:ext>
            </a:extLst>
          </p:cNvPr>
          <p:cNvSpPr txBox="1"/>
          <p:nvPr/>
        </p:nvSpPr>
        <p:spPr>
          <a:xfrm>
            <a:off x="5304640" y="2658691"/>
            <a:ext cx="19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P(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) 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CBED5-AAB9-4E1C-BFF4-ECC63CD23C59}"/>
              </a:ext>
            </a:extLst>
          </p:cNvPr>
          <p:cNvSpPr/>
          <p:nvPr/>
        </p:nvSpPr>
        <p:spPr>
          <a:xfrm>
            <a:off x="7302502" y="2344838"/>
            <a:ext cx="48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endParaRPr lang="en-US" sz="36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7501F2-9741-48E9-8FCB-14598717841D}"/>
              </a:ext>
            </a:extLst>
          </p:cNvPr>
          <p:cNvCxnSpPr>
            <a:cxnSpLocks/>
          </p:cNvCxnSpPr>
          <p:nvPr/>
        </p:nvCxnSpPr>
        <p:spPr>
          <a:xfrm>
            <a:off x="7302502" y="2962882"/>
            <a:ext cx="4800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05FA2E2-27EB-4E6D-8A5D-9F85A9D59BC7}"/>
              </a:ext>
            </a:extLst>
          </p:cNvPr>
          <p:cNvSpPr txBox="1"/>
          <p:nvPr/>
        </p:nvSpPr>
        <p:spPr>
          <a:xfrm>
            <a:off x="5160963" y="3686957"/>
            <a:ext cx="425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 = 4 × P(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)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E5F7B4-5124-4FFD-86B8-B0932EE8F583}"/>
              </a:ext>
            </a:extLst>
          </p:cNvPr>
          <p:cNvSpPr/>
          <p:nvPr/>
        </p:nvSpPr>
        <p:spPr>
          <a:xfrm>
            <a:off x="7302502" y="2981856"/>
            <a:ext cx="48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F89C2-7195-492B-B1BE-9FF43FFD153A}"/>
              </a:ext>
            </a:extLst>
          </p:cNvPr>
          <p:cNvSpPr/>
          <p:nvPr/>
        </p:nvSpPr>
        <p:spPr>
          <a:xfrm>
            <a:off x="5160963" y="7117617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utura PT Cond Bold" panose="020B0806020204020203" pitchFamily="34" charset="0"/>
              </a:rPr>
              <a:t> 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E091E30-4B40-4E37-80AB-59CD3689A205}"/>
              </a:ext>
            </a:extLst>
          </p:cNvPr>
          <p:cNvSpPr txBox="1"/>
          <p:nvPr/>
        </p:nvSpPr>
        <p:spPr>
          <a:xfrm>
            <a:off x="5304640" y="2658691"/>
            <a:ext cx="19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P(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) 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F89C2-7195-492B-B1BE-9FF43FFD153A}"/>
              </a:ext>
            </a:extLst>
          </p:cNvPr>
          <p:cNvSpPr/>
          <p:nvPr/>
        </p:nvSpPr>
        <p:spPr>
          <a:xfrm>
            <a:off x="5160963" y="7117617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utura PT Cond Bold" panose="020B0806020204020203" pitchFamily="34" charset="0"/>
              </a:rPr>
              <a:t> ≈</a:t>
            </a:r>
            <a:endParaRPr lang="en-US" dirty="0"/>
          </a:p>
        </p:txBody>
      </p:sp>
      <p:grpSp>
        <p:nvGrpSpPr>
          <p:cNvPr id="88" name="Group 4">
            <a:extLst>
              <a:ext uri="{FF2B5EF4-FFF2-40B4-BE49-F238E27FC236}">
                <a16:creationId xmlns:a16="http://schemas.microsoft.com/office/drawing/2014/main" id="{C8D3F0FE-8950-4AFF-93F2-7084A95F3B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501" y="1544638"/>
            <a:ext cx="5106988" cy="5111750"/>
            <a:chOff x="120" y="973"/>
            <a:chExt cx="3217" cy="3220"/>
          </a:xfrm>
        </p:grpSpPr>
        <p:sp>
          <p:nvSpPr>
            <p:cNvPr id="89" name="AutoShape 3">
              <a:extLst>
                <a:ext uri="{FF2B5EF4-FFF2-40B4-BE49-F238E27FC236}">
                  <a16:creationId xmlns:a16="http://schemas.microsoft.com/office/drawing/2014/main" id="{4A733FAB-6601-4073-A274-D93ACC4892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22D31361-7828-41A1-8AC4-0F38DD7E9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4E5D7443-29B0-4B04-9E70-E458012C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BA998CF-B064-40E7-8DD4-258345F8B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E676692-03DF-4ECC-AC7F-E0E4D5D3D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8E095143-76E4-4A98-BA7E-D61E9D53C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73EB384C-6007-4736-BAD0-361BDE1A8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7B62FB7-39FD-4EDB-8E04-45037E8B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E35B1EAA-6C6E-4E57-826C-0C3DB8FF8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1F1DD79C-3E84-4F0D-97AB-94A173CD5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4">
              <a:extLst>
                <a:ext uri="{FF2B5EF4-FFF2-40B4-BE49-F238E27FC236}">
                  <a16:creationId xmlns:a16="http://schemas.microsoft.com/office/drawing/2014/main" id="{0C21C779-10D0-4115-8DEF-AEBB548B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5">
              <a:extLst>
                <a:ext uri="{FF2B5EF4-FFF2-40B4-BE49-F238E27FC236}">
                  <a16:creationId xmlns:a16="http://schemas.microsoft.com/office/drawing/2014/main" id="{9CC79F1A-A444-42E8-A426-C69BC9EDA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15B64CEB-9820-417E-9F17-C3F6944A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B0C44FBD-2405-4ACF-93A6-930E85F3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D8DEB889-CC88-4421-99DE-B1833D2DA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694F2DA-6812-4DBB-BCDB-228589EA0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5635C0F0-18E1-41AC-9EFC-976FF1750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BE91A797-CE30-40F2-B961-07BC771860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3883357-5AF7-45CC-97C0-D3A182C0FE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093C0B1A-11B1-4F94-B5F9-FF46E9B62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28816923-283E-4C3C-86C8-C03246614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48920AA0-62FE-4417-9447-FE2FB87D0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66007E7B-11F6-4EDC-9836-18A7C8BD9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8DA75868-B2B1-4531-B9C7-E96C93F0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E73FBD1B-125B-41DB-9243-A9FEEBB1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00488D63-70D8-448A-A1E3-AD7FDFB6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30">
              <a:extLst>
                <a:ext uri="{FF2B5EF4-FFF2-40B4-BE49-F238E27FC236}">
                  <a16:creationId xmlns:a16="http://schemas.microsoft.com/office/drawing/2014/main" id="{9027F687-CCCC-4BA0-AD47-B58257B3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7B6FBB58-0A55-4F71-8B7D-4CE81428D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005D0CAA-78F9-42B6-9626-4ABC587F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E23B118-81A5-44D8-9A83-B6351891050D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For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trenger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altså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måte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sannsynligheten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for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treffe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sirkelen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4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Hvis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kaster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mange darts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og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teller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hvor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ofte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treffer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et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estimat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på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sannsynligheten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AA456D67-37FC-4235-9C1E-20EBA68091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501" y="1544638"/>
            <a:ext cx="5106988" cy="5111750"/>
            <a:chOff x="120" y="973"/>
            <a:chExt cx="3217" cy="3220"/>
          </a:xfrm>
        </p:grpSpPr>
        <p:sp>
          <p:nvSpPr>
            <p:cNvPr id="44" name="AutoShape 3">
              <a:extLst>
                <a:ext uri="{FF2B5EF4-FFF2-40B4-BE49-F238E27FC236}">
                  <a16:creationId xmlns:a16="http://schemas.microsoft.com/office/drawing/2014/main" id="{D4EBEB81-FAF4-4CB5-AA3D-F0EBD837C9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6515885-E45F-461A-816C-39240BE3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D6252A83-F48C-43D0-A640-6FB8E45A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84559D6-8832-46A6-865E-213CCFCDA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57E6BBBC-43CF-43F4-BEA2-2DF0ED213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2B89FEEF-495B-4DF2-BD1D-6EAC1AF3C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AE3F71-6C53-4731-A2F0-D465DC47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01A16F95-6A60-48CF-9A7F-0898FC9A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DE60673A-E758-4346-A2CD-0E6ECF1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15B0FFB9-D279-4C31-944C-79FD2BF0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4">
              <a:extLst>
                <a:ext uri="{FF2B5EF4-FFF2-40B4-BE49-F238E27FC236}">
                  <a16:creationId xmlns:a16="http://schemas.microsoft.com/office/drawing/2014/main" id="{54C7EB21-D821-415C-BBD9-2FD2EFB2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5">
              <a:extLst>
                <a:ext uri="{FF2B5EF4-FFF2-40B4-BE49-F238E27FC236}">
                  <a16:creationId xmlns:a16="http://schemas.microsoft.com/office/drawing/2014/main" id="{91C3AC77-5B91-4E72-870C-51FBD630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154F688A-20D9-4340-926F-10DA428E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4D00B750-B674-4115-B69D-6E761109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0195C8E7-F7B6-45EA-9789-42EF8F484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D81DEF7A-0B21-4F74-9B98-24A1870EB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D7EF79EA-4036-412A-8780-09DA27928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248005D6-097E-40CD-BF24-451C5374D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56D34072-E2D2-470C-93A9-7AEF4EAD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530D04C7-C9BD-4EEB-91E8-0D63144D7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4A732067-C0E4-4049-AD67-44E22EB3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7FAACC7D-C1E9-414E-88D3-94587C5BF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6DF045A7-70EE-4514-AEA4-767461E2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295581C7-C535-482D-AD66-EC14EC42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32BDF3C1-5795-406B-AA4E-2FEC4135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8B6B3779-7ED1-4E56-9196-3B68874F5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173A2704-FC01-41FB-9D9E-08488018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03FB8FB3-B4C9-41DA-A2D5-9D2258E0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C2389B46-586F-4191-A796-1AA261DC3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623F8B0-E265-411F-A393-1E382C191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2931">
            <a:off x="6642587" y="-2734057"/>
            <a:ext cx="431442" cy="136675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59F74EB-2B27-484E-9F8D-A266C3BE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2931">
            <a:off x="2087644" y="8727730"/>
            <a:ext cx="431442" cy="136675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779F5AE3-0A92-456E-AD15-A431258C4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2931">
            <a:off x="746304" y="8259837"/>
            <a:ext cx="431442" cy="136675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4278C1D7-55F7-49D0-9D06-103BBFEB4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92931">
            <a:off x="6585240" y="7402284"/>
            <a:ext cx="431442" cy="136675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7E7D29B1-0612-4973-AE28-7C56DCF8B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92931">
            <a:off x="2359998" y="-2561855"/>
            <a:ext cx="431442" cy="136675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D240BDC-8047-4942-A960-8A629DABD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92931">
            <a:off x="3688407" y="8065007"/>
            <a:ext cx="431442" cy="136675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A1B388D5-8DE2-4EF7-BBFE-18F7713AF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92931">
            <a:off x="10498893" y="7596963"/>
            <a:ext cx="431442" cy="136675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6FA97D3-2D0B-43AB-AF24-C82A2483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392931">
            <a:off x="8789729" y="7596963"/>
            <a:ext cx="431442" cy="136675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28F6EAF-1C18-4E63-B530-18E35A60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2931">
            <a:off x="5880279" y="9207342"/>
            <a:ext cx="431442" cy="13667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C9DC35A-BD74-41C1-B39A-235EBC84FED7}"/>
              </a:ext>
            </a:extLst>
          </p:cNvPr>
          <p:cNvSpPr txBox="1"/>
          <p:nvPr/>
        </p:nvSpPr>
        <p:spPr>
          <a:xfrm>
            <a:off x="5304640" y="2658691"/>
            <a:ext cx="194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P(</a:t>
            </a:r>
            <a:r>
              <a:rPr lang="en-US" sz="3600" dirty="0" err="1">
                <a:solidFill>
                  <a:srgbClr val="00A666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Treff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) ≈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BCC82-19C1-4378-BF1F-FE1AC7F5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01" y="2203171"/>
            <a:ext cx="220398" cy="69819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2FCA44F-20A5-41B1-BFA8-908D63AA5901}"/>
              </a:ext>
            </a:extLst>
          </p:cNvPr>
          <p:cNvSpPr txBox="1"/>
          <p:nvPr/>
        </p:nvSpPr>
        <p:spPr>
          <a:xfrm>
            <a:off x="7623292" y="2293642"/>
            <a:ext cx="142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Antall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67D4CE-A178-4B18-8CAF-65F5A055E3BC}"/>
              </a:ext>
            </a:extLst>
          </p:cNvPr>
          <p:cNvCxnSpPr>
            <a:cxnSpLocks/>
          </p:cNvCxnSpPr>
          <p:nvPr/>
        </p:nvCxnSpPr>
        <p:spPr>
          <a:xfrm>
            <a:off x="7392176" y="2981856"/>
            <a:ext cx="23612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7DBE0-3B55-4955-95EC-50EC7BD8B760}"/>
              </a:ext>
            </a:extLst>
          </p:cNvPr>
          <p:cNvSpPr txBox="1"/>
          <p:nvPr/>
        </p:nvSpPr>
        <p:spPr>
          <a:xfrm>
            <a:off x="7392174" y="3044077"/>
            <a:ext cx="23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Antall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6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kast</a:t>
            </a:r>
            <a:r>
              <a:rPr lang="en-US" sz="36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8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39 0.5875 L -0.03815 0.2342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0.11328 -0.71065 L 0.05195 -1.06389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41836 -0.68033 L -0.25312 -1.03357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57188 -0.53797 L -0.40664 -0.89121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6732 -0.68449 L 0.09792 -1.03773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4687 0.65393 L 0.21211 0.30069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38828 -0.54561 L -0.22304 -0.89885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.0789 -0.54445 L 0.24414 -0.89769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05 -0.71759 L 0.11524 -1.07083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929CD9F-AD51-4EC9-B110-36BC5C4A1C71}"/>
              </a:ext>
            </a:extLst>
          </p:cNvPr>
          <p:cNvSpPr txBox="1"/>
          <p:nvPr/>
        </p:nvSpPr>
        <p:spPr>
          <a:xfrm>
            <a:off x="196770" y="202519"/>
            <a:ext cx="1149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Dart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kast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gjøres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på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mange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måter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D9D785-3A89-4597-B828-1BDDA7C1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23" y="2008188"/>
            <a:ext cx="3978385" cy="26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929CD9F-AD51-4EC9-B110-36BC5C4A1C71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Dart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kast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gjøres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på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mange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måter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,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skal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bruke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datamaskin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D9D785-3A89-4597-B828-1BDDA7C1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23" y="2008188"/>
            <a:ext cx="3978385" cy="26367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9C7DF95-F49B-4317-893D-D36D376C2C95}"/>
              </a:ext>
            </a:extLst>
          </p:cNvPr>
          <p:cNvGrpSpPr/>
          <p:nvPr/>
        </p:nvGrpSpPr>
        <p:grpSpPr>
          <a:xfrm>
            <a:off x="6830193" y="2008188"/>
            <a:ext cx="3935413" cy="3100387"/>
            <a:chOff x="7061200" y="2008188"/>
            <a:chExt cx="3935413" cy="3100387"/>
          </a:xfrm>
        </p:grpSpPr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A0ED7EEA-AB7B-4DEE-B80E-02DDEF6D47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61200" y="2008188"/>
              <a:ext cx="3935413" cy="3100387"/>
              <a:chOff x="4448" y="1265"/>
              <a:chExt cx="2479" cy="1953"/>
            </a:xfrm>
          </p:grpSpPr>
          <p:sp>
            <p:nvSpPr>
              <p:cNvPr id="10" name="AutoShape 3">
                <a:extLst>
                  <a:ext uri="{FF2B5EF4-FFF2-40B4-BE49-F238E27FC236}">
                    <a16:creationId xmlns:a16="http://schemas.microsoft.com/office/drawing/2014/main" id="{6A011071-C3FB-4F61-B65B-634374D3785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65"/>
                <a:ext cx="2479" cy="1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48940148-7F5E-4D58-9992-7815A9A10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1265"/>
                <a:ext cx="2023" cy="1319"/>
              </a:xfrm>
              <a:custGeom>
                <a:avLst/>
                <a:gdLst>
                  <a:gd name="T0" fmla="*/ 2158 w 2192"/>
                  <a:gd name="T1" fmla="*/ 1428 h 1428"/>
                  <a:gd name="T2" fmla="*/ 34 w 2192"/>
                  <a:gd name="T3" fmla="*/ 1428 h 1428"/>
                  <a:gd name="T4" fmla="*/ 0 w 2192"/>
                  <a:gd name="T5" fmla="*/ 1394 h 1428"/>
                  <a:gd name="T6" fmla="*/ 0 w 2192"/>
                  <a:gd name="T7" fmla="*/ 34 h 1428"/>
                  <a:gd name="T8" fmla="*/ 34 w 2192"/>
                  <a:gd name="T9" fmla="*/ 0 h 1428"/>
                  <a:gd name="T10" fmla="*/ 2158 w 2192"/>
                  <a:gd name="T11" fmla="*/ 0 h 1428"/>
                  <a:gd name="T12" fmla="*/ 2192 w 2192"/>
                  <a:gd name="T13" fmla="*/ 34 h 1428"/>
                  <a:gd name="T14" fmla="*/ 2192 w 2192"/>
                  <a:gd name="T15" fmla="*/ 1394 h 1428"/>
                  <a:gd name="T16" fmla="*/ 2158 w 2192"/>
                  <a:gd name="T17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2" h="1428">
                    <a:moveTo>
                      <a:pt x="2158" y="1428"/>
                    </a:moveTo>
                    <a:cubicBezTo>
                      <a:pt x="34" y="1428"/>
                      <a:pt x="34" y="1428"/>
                      <a:pt x="34" y="1428"/>
                    </a:cubicBezTo>
                    <a:cubicBezTo>
                      <a:pt x="15" y="1428"/>
                      <a:pt x="0" y="1413"/>
                      <a:pt x="0" y="139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2158" y="0"/>
                      <a:pt x="2158" y="0"/>
                      <a:pt x="2158" y="0"/>
                    </a:cubicBezTo>
                    <a:cubicBezTo>
                      <a:pt x="2177" y="0"/>
                      <a:pt x="2192" y="15"/>
                      <a:pt x="2192" y="34"/>
                    </a:cubicBezTo>
                    <a:cubicBezTo>
                      <a:pt x="2192" y="1394"/>
                      <a:pt x="2192" y="1394"/>
                      <a:pt x="2192" y="1394"/>
                    </a:cubicBezTo>
                    <a:cubicBezTo>
                      <a:pt x="2192" y="1413"/>
                      <a:pt x="2177" y="1428"/>
                      <a:pt x="2158" y="14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EFBDDA32-F636-48AC-8F76-35CF168C5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584"/>
                <a:ext cx="2484" cy="635"/>
              </a:xfrm>
              <a:custGeom>
                <a:avLst/>
                <a:gdLst>
                  <a:gd name="T0" fmla="*/ 2667 w 2690"/>
                  <a:gd name="T1" fmla="*/ 688 h 688"/>
                  <a:gd name="T2" fmla="*/ 23 w 2690"/>
                  <a:gd name="T3" fmla="*/ 688 h 688"/>
                  <a:gd name="T4" fmla="*/ 3 w 2690"/>
                  <a:gd name="T5" fmla="*/ 678 h 688"/>
                  <a:gd name="T6" fmla="*/ 292 w 2690"/>
                  <a:gd name="T7" fmla="*/ 9 h 688"/>
                  <a:gd name="T8" fmla="*/ 316 w 2690"/>
                  <a:gd name="T9" fmla="*/ 0 h 688"/>
                  <a:gd name="T10" fmla="*/ 2468 w 2690"/>
                  <a:gd name="T11" fmla="*/ 0 h 688"/>
                  <a:gd name="T12" fmla="*/ 2491 w 2690"/>
                  <a:gd name="T13" fmla="*/ 9 h 688"/>
                  <a:gd name="T14" fmla="*/ 2689 w 2690"/>
                  <a:gd name="T15" fmla="*/ 678 h 688"/>
                  <a:gd name="T16" fmla="*/ 2667 w 2690"/>
                  <a:gd name="T17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0" h="688">
                    <a:moveTo>
                      <a:pt x="2667" y="688"/>
                    </a:moveTo>
                    <a:cubicBezTo>
                      <a:pt x="23" y="688"/>
                      <a:pt x="23" y="688"/>
                      <a:pt x="23" y="688"/>
                    </a:cubicBezTo>
                    <a:cubicBezTo>
                      <a:pt x="9" y="688"/>
                      <a:pt x="0" y="684"/>
                      <a:pt x="3" y="678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4" y="4"/>
                      <a:pt x="305" y="0"/>
                      <a:pt x="316" y="0"/>
                    </a:cubicBezTo>
                    <a:cubicBezTo>
                      <a:pt x="2468" y="0"/>
                      <a:pt x="2468" y="0"/>
                      <a:pt x="2468" y="0"/>
                    </a:cubicBezTo>
                    <a:cubicBezTo>
                      <a:pt x="2479" y="0"/>
                      <a:pt x="2489" y="4"/>
                      <a:pt x="2491" y="9"/>
                    </a:cubicBezTo>
                    <a:cubicBezTo>
                      <a:pt x="2689" y="678"/>
                      <a:pt x="2689" y="678"/>
                      <a:pt x="2689" y="678"/>
                    </a:cubicBezTo>
                    <a:cubicBezTo>
                      <a:pt x="2690" y="684"/>
                      <a:pt x="2681" y="688"/>
                      <a:pt x="2667" y="6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E88FD8-8350-4205-B06E-F66FD1E05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1927" y="2244619"/>
              <a:ext cx="3035114" cy="1663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32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DC1BEB-9210-4908-B121-FAF74894E58C}"/>
              </a:ext>
            </a:extLst>
          </p:cNvPr>
          <p:cNvSpPr txBox="1"/>
          <p:nvPr/>
        </p:nvSpPr>
        <p:spPr>
          <a:xfrm>
            <a:off x="196770" y="202519"/>
            <a:ext cx="1149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For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estimere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pi med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kode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trenger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3 ting: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1107F-D70C-4636-BAC6-1797B925A072}"/>
              </a:ext>
            </a:extLst>
          </p:cNvPr>
          <p:cNvGrpSpPr/>
          <p:nvPr/>
        </p:nvGrpSpPr>
        <p:grpSpPr>
          <a:xfrm>
            <a:off x="6830193" y="2008188"/>
            <a:ext cx="3935413" cy="3100387"/>
            <a:chOff x="7061200" y="2008188"/>
            <a:chExt cx="3935413" cy="3100387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18EECF53-BAC1-4B5D-8FFA-6DE607AA66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061200" y="2008188"/>
              <a:ext cx="3935413" cy="3100387"/>
              <a:chOff x="4448" y="1265"/>
              <a:chExt cx="2479" cy="1953"/>
            </a:xfrm>
          </p:grpSpPr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FAC148CA-26E9-4DE6-8800-FD70BC51811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448" y="1265"/>
                <a:ext cx="2479" cy="1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4418D99F-A5B5-41A5-979F-F30A5ACE2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1265"/>
                <a:ext cx="2023" cy="1319"/>
              </a:xfrm>
              <a:custGeom>
                <a:avLst/>
                <a:gdLst>
                  <a:gd name="T0" fmla="*/ 2158 w 2192"/>
                  <a:gd name="T1" fmla="*/ 1428 h 1428"/>
                  <a:gd name="T2" fmla="*/ 34 w 2192"/>
                  <a:gd name="T3" fmla="*/ 1428 h 1428"/>
                  <a:gd name="T4" fmla="*/ 0 w 2192"/>
                  <a:gd name="T5" fmla="*/ 1394 h 1428"/>
                  <a:gd name="T6" fmla="*/ 0 w 2192"/>
                  <a:gd name="T7" fmla="*/ 34 h 1428"/>
                  <a:gd name="T8" fmla="*/ 34 w 2192"/>
                  <a:gd name="T9" fmla="*/ 0 h 1428"/>
                  <a:gd name="T10" fmla="*/ 2158 w 2192"/>
                  <a:gd name="T11" fmla="*/ 0 h 1428"/>
                  <a:gd name="T12" fmla="*/ 2192 w 2192"/>
                  <a:gd name="T13" fmla="*/ 34 h 1428"/>
                  <a:gd name="T14" fmla="*/ 2192 w 2192"/>
                  <a:gd name="T15" fmla="*/ 1394 h 1428"/>
                  <a:gd name="T16" fmla="*/ 2158 w 2192"/>
                  <a:gd name="T17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2" h="1428">
                    <a:moveTo>
                      <a:pt x="2158" y="1428"/>
                    </a:moveTo>
                    <a:cubicBezTo>
                      <a:pt x="34" y="1428"/>
                      <a:pt x="34" y="1428"/>
                      <a:pt x="34" y="1428"/>
                    </a:cubicBezTo>
                    <a:cubicBezTo>
                      <a:pt x="15" y="1428"/>
                      <a:pt x="0" y="1413"/>
                      <a:pt x="0" y="139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2158" y="0"/>
                      <a:pt x="2158" y="0"/>
                      <a:pt x="2158" y="0"/>
                    </a:cubicBezTo>
                    <a:cubicBezTo>
                      <a:pt x="2177" y="0"/>
                      <a:pt x="2192" y="15"/>
                      <a:pt x="2192" y="34"/>
                    </a:cubicBezTo>
                    <a:cubicBezTo>
                      <a:pt x="2192" y="1394"/>
                      <a:pt x="2192" y="1394"/>
                      <a:pt x="2192" y="1394"/>
                    </a:cubicBezTo>
                    <a:cubicBezTo>
                      <a:pt x="2192" y="1413"/>
                      <a:pt x="2177" y="1428"/>
                      <a:pt x="2158" y="14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1A7C2A87-3613-4E1D-8AE4-5A44FC69A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584"/>
                <a:ext cx="2484" cy="635"/>
              </a:xfrm>
              <a:custGeom>
                <a:avLst/>
                <a:gdLst>
                  <a:gd name="T0" fmla="*/ 2667 w 2690"/>
                  <a:gd name="T1" fmla="*/ 688 h 688"/>
                  <a:gd name="T2" fmla="*/ 23 w 2690"/>
                  <a:gd name="T3" fmla="*/ 688 h 688"/>
                  <a:gd name="T4" fmla="*/ 3 w 2690"/>
                  <a:gd name="T5" fmla="*/ 678 h 688"/>
                  <a:gd name="T6" fmla="*/ 292 w 2690"/>
                  <a:gd name="T7" fmla="*/ 9 h 688"/>
                  <a:gd name="T8" fmla="*/ 316 w 2690"/>
                  <a:gd name="T9" fmla="*/ 0 h 688"/>
                  <a:gd name="T10" fmla="*/ 2468 w 2690"/>
                  <a:gd name="T11" fmla="*/ 0 h 688"/>
                  <a:gd name="T12" fmla="*/ 2491 w 2690"/>
                  <a:gd name="T13" fmla="*/ 9 h 688"/>
                  <a:gd name="T14" fmla="*/ 2689 w 2690"/>
                  <a:gd name="T15" fmla="*/ 678 h 688"/>
                  <a:gd name="T16" fmla="*/ 2667 w 2690"/>
                  <a:gd name="T17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90" h="688">
                    <a:moveTo>
                      <a:pt x="2667" y="688"/>
                    </a:moveTo>
                    <a:cubicBezTo>
                      <a:pt x="23" y="688"/>
                      <a:pt x="23" y="688"/>
                      <a:pt x="23" y="688"/>
                    </a:cubicBezTo>
                    <a:cubicBezTo>
                      <a:pt x="9" y="688"/>
                      <a:pt x="0" y="684"/>
                      <a:pt x="3" y="678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4" y="4"/>
                      <a:pt x="305" y="0"/>
                      <a:pt x="316" y="0"/>
                    </a:cubicBezTo>
                    <a:cubicBezTo>
                      <a:pt x="2468" y="0"/>
                      <a:pt x="2468" y="0"/>
                      <a:pt x="2468" y="0"/>
                    </a:cubicBezTo>
                    <a:cubicBezTo>
                      <a:pt x="2479" y="0"/>
                      <a:pt x="2489" y="4"/>
                      <a:pt x="2491" y="9"/>
                    </a:cubicBezTo>
                    <a:cubicBezTo>
                      <a:pt x="2689" y="678"/>
                      <a:pt x="2689" y="678"/>
                      <a:pt x="2689" y="678"/>
                    </a:cubicBezTo>
                    <a:cubicBezTo>
                      <a:pt x="2690" y="684"/>
                      <a:pt x="2681" y="688"/>
                      <a:pt x="2667" y="6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C8C6890-0823-4561-874F-47AF7F45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1927" y="2244619"/>
              <a:ext cx="3035114" cy="16634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836A61-D639-455D-95A6-C0A95DF3DD4D}"/>
              </a:ext>
            </a:extLst>
          </p:cNvPr>
          <p:cNvSpPr txBox="1"/>
          <p:nvPr/>
        </p:nvSpPr>
        <p:spPr>
          <a:xfrm>
            <a:off x="1014864" y="1228397"/>
            <a:ext cx="54451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+mj-lt"/>
              <a:buAutoNum type="arabicParenR"/>
            </a:pPr>
            <a:r>
              <a:rPr lang="en-US" sz="4000" dirty="0">
                <a:cs typeface="Calibri Bold" panose="020F0702030404030204" pitchFamily="34" charset="0"/>
              </a:rPr>
              <a:t>Kode for å </a:t>
            </a:r>
            <a:r>
              <a:rPr lang="en-US" sz="4000" dirty="0" err="1">
                <a:cs typeface="Calibri Bold" panose="020F0702030404030204" pitchFamily="34" charset="0"/>
              </a:rPr>
              <a:t>simulere</a:t>
            </a:r>
            <a:r>
              <a:rPr lang="en-US" sz="4000" dirty="0">
                <a:cs typeface="Calibri Bold" panose="020F0702030404030204" pitchFamily="34" charset="0"/>
              </a:rPr>
              <a:t> et </a:t>
            </a:r>
            <a:r>
              <a:rPr lang="en-US" sz="4000" dirty="0" err="1">
                <a:cs typeface="Calibri Bold" panose="020F0702030404030204" pitchFamily="34" charset="0"/>
              </a:rPr>
              <a:t>tilfeldig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kast</a:t>
            </a:r>
            <a:endParaRPr lang="en-US" sz="4000" dirty="0">
              <a:cs typeface="Calibri Bold" panose="020F0702030404030204" pitchFamily="34" charset="0"/>
            </a:endParaRPr>
          </a:p>
          <a:p>
            <a:pPr marL="1200150" lvl="1" indent="-742950">
              <a:buFont typeface="+mj-lt"/>
              <a:buAutoNum type="arabicParenR"/>
            </a:pPr>
            <a:r>
              <a:rPr lang="en-US" sz="4000" dirty="0">
                <a:cs typeface="Calibri Bold" panose="020F0702030404030204" pitchFamily="34" charset="0"/>
              </a:rPr>
              <a:t>Kode for å </a:t>
            </a:r>
            <a:r>
              <a:rPr lang="en-US" sz="4000" dirty="0" err="1">
                <a:cs typeface="Calibri Bold" panose="020F0702030404030204" pitchFamily="34" charset="0"/>
              </a:rPr>
              <a:t>avgjøre</a:t>
            </a:r>
            <a:r>
              <a:rPr lang="en-US" sz="4000" dirty="0">
                <a:cs typeface="Calibri Bold" panose="020F0702030404030204" pitchFamily="34" charset="0"/>
              </a:rPr>
              <a:t> om vi “</a:t>
            </a:r>
            <a:r>
              <a:rPr lang="en-US" sz="4000" dirty="0" err="1">
                <a:cs typeface="Calibri Bold" panose="020F0702030404030204" pitchFamily="34" charset="0"/>
              </a:rPr>
              <a:t>traff</a:t>
            </a:r>
            <a:r>
              <a:rPr lang="en-US" sz="4000" dirty="0">
                <a:cs typeface="Calibri Bold" panose="020F0702030404030204" pitchFamily="34" charset="0"/>
              </a:rPr>
              <a:t>”</a:t>
            </a:r>
          </a:p>
          <a:p>
            <a:pPr marL="1200150" lvl="1" indent="-742950">
              <a:buFont typeface="+mj-lt"/>
              <a:buAutoNum type="arabicParenR"/>
            </a:pPr>
            <a:r>
              <a:rPr lang="en-US" sz="4000" dirty="0">
                <a:cs typeface="Calibri Bold" panose="020F0702030404030204" pitchFamily="34" charset="0"/>
              </a:rPr>
              <a:t>Kode for å </a:t>
            </a:r>
            <a:r>
              <a:rPr lang="en-US" sz="4000" dirty="0" err="1">
                <a:cs typeface="Calibri Bold" panose="020F0702030404030204" pitchFamily="34" charset="0"/>
              </a:rPr>
              <a:t>gjenta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kastet</a:t>
            </a:r>
            <a:r>
              <a:rPr lang="en-US" sz="4000" dirty="0">
                <a:cs typeface="Calibri Bold" panose="020F0702030404030204" pitchFamily="34" charset="0"/>
              </a:rPr>
              <a:t> mange ganger </a:t>
            </a:r>
            <a:r>
              <a:rPr lang="en-US" sz="4000" dirty="0" err="1">
                <a:cs typeface="Calibri Bold" panose="020F0702030404030204" pitchFamily="34" charset="0"/>
              </a:rPr>
              <a:t>og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telle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opp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antall</a:t>
            </a:r>
            <a:r>
              <a:rPr lang="en-US" sz="4000" dirty="0">
                <a:cs typeface="Calibri Bold" panose="020F0702030404030204" pitchFamily="34" charset="0"/>
              </a:rPr>
              <a:t> </a:t>
            </a:r>
            <a:r>
              <a:rPr lang="en-US" sz="4000" dirty="0" err="1">
                <a:cs typeface="Calibri Bold" panose="020F0702030404030204" pitchFamily="34" charset="0"/>
              </a:rPr>
              <a:t>treff</a:t>
            </a:r>
            <a:endParaRPr lang="en-US" sz="4000" dirty="0"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4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B59ED-1819-4B72-A3CE-0816B65E07AD}"/>
              </a:ext>
            </a:extLst>
          </p:cNvPr>
          <p:cNvSpPr txBox="1"/>
          <p:nvPr/>
        </p:nvSpPr>
        <p:spPr>
          <a:xfrm>
            <a:off x="0" y="207334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Livekoding</a:t>
            </a:r>
            <a:r>
              <a:rPr lang="en-US" sz="9600" dirty="0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595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CCC96-E51D-491D-BE14-FD041FB8BFC8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For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avgjøre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om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dart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traff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fra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koordinatene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,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se om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Origo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mindre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391D427-12CF-491C-B6B8-D1E629869E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5777D37-12EF-445B-94AB-A9703F1F7D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46F80AB-19A8-4CF7-8E54-B49A2AEA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24D3664-FD7D-4269-9BE1-91ED5D00F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E996AD0-EAAC-457A-A07E-36790988F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696EB9D-6D9F-400B-92E4-85E1B7795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9BF531E-CFBA-421D-9A38-231214A7A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AB3D20E-5845-4CA3-B0D8-64C4E8A9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F515E68-D005-4B54-BCCE-FDAD7BFA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AA95E61-C623-4537-9A42-FFA06B5FE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6A3850BF-1A1F-4517-B65F-59AAB631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B86086F2-983D-4253-9722-ECBD27DF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2AFDA50-63C5-4D60-B976-D412DCA4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4B98377-59EB-418A-8044-BA7F3AEF5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FCCE793-B49B-4FAE-A221-FF692A45C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1BEC50A-6B03-4641-A4B1-E28FE1A5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7CFFD23-F253-4887-94F4-C3D3C78E2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D9385E8-BA22-47FD-8ED9-98DC3C682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0539494C-F3AA-48CE-A393-1B946A1135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64FFE5A8-306A-405E-9D6F-5DEBD6468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9BC616A3-B0D7-46A5-9D8F-1389A11DD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FA93E69-398E-436E-ACA1-D7C651193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0D31CD4F-72EA-491F-8C0E-DE374C5D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9B5C20E-B959-423A-9DD2-CEE45FDE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47455036-2A19-422D-BC09-BA29F3D36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C969950B-369A-4482-950B-3D360B9A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2A26294E-1F01-4E19-9CB1-26BC0469B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92D7F07D-FDE7-4BEC-A0AE-EB8E24985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2D2BC8D3-E1D3-4A8B-9625-72F488FA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656CC3D1-97A7-402D-9E9C-7C1F34AC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1D79FC64-08A0-4E43-A760-51312CE18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550"/>
              <a:ext cx="27" cy="33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840E51B3-D9EF-4C20-9312-213C1426C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550"/>
              <a:ext cx="27" cy="33"/>
            </a:xfrm>
            <a:custGeom>
              <a:avLst/>
              <a:gdLst>
                <a:gd name="T0" fmla="*/ 27 w 27"/>
                <a:gd name="T1" fmla="*/ 33 h 33"/>
                <a:gd name="T2" fmla="*/ 27 w 27"/>
                <a:gd name="T3" fmla="*/ 0 h 33"/>
                <a:gd name="T4" fmla="*/ 0 w 27"/>
                <a:gd name="T5" fmla="*/ 0 h 33"/>
                <a:gd name="T6" fmla="*/ 0 w 2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3">
                  <a:moveTo>
                    <a:pt x="27" y="33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E660DE47-4A62-4172-8A6F-985A84076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6" y="1902"/>
              <a:ext cx="27" cy="617"/>
            </a:xfrm>
            <a:custGeom>
              <a:avLst/>
              <a:gdLst>
                <a:gd name="T0" fmla="*/ 27 w 27"/>
                <a:gd name="T1" fmla="*/ 61 h 617"/>
                <a:gd name="T2" fmla="*/ 27 w 27"/>
                <a:gd name="T3" fmla="*/ 0 h 617"/>
                <a:gd name="T4" fmla="*/ 0 w 27"/>
                <a:gd name="T5" fmla="*/ 0 h 617"/>
                <a:gd name="T6" fmla="*/ 0 w 27"/>
                <a:gd name="T7" fmla="*/ 61 h 617"/>
                <a:gd name="T8" fmla="*/ 27 w 27"/>
                <a:gd name="T9" fmla="*/ 61 h 617"/>
                <a:gd name="T10" fmla="*/ 27 w 27"/>
                <a:gd name="T11" fmla="*/ 154 h 617"/>
                <a:gd name="T12" fmla="*/ 27 w 27"/>
                <a:gd name="T13" fmla="*/ 93 h 617"/>
                <a:gd name="T14" fmla="*/ 0 w 27"/>
                <a:gd name="T15" fmla="*/ 93 h 617"/>
                <a:gd name="T16" fmla="*/ 0 w 27"/>
                <a:gd name="T17" fmla="*/ 154 h 617"/>
                <a:gd name="T18" fmla="*/ 27 w 27"/>
                <a:gd name="T19" fmla="*/ 154 h 617"/>
                <a:gd name="T20" fmla="*/ 27 w 27"/>
                <a:gd name="T21" fmla="*/ 248 h 617"/>
                <a:gd name="T22" fmla="*/ 27 w 27"/>
                <a:gd name="T23" fmla="*/ 185 h 617"/>
                <a:gd name="T24" fmla="*/ 0 w 27"/>
                <a:gd name="T25" fmla="*/ 185 h 617"/>
                <a:gd name="T26" fmla="*/ 0 w 27"/>
                <a:gd name="T27" fmla="*/ 248 h 617"/>
                <a:gd name="T28" fmla="*/ 27 w 27"/>
                <a:gd name="T29" fmla="*/ 248 h 617"/>
                <a:gd name="T30" fmla="*/ 27 w 27"/>
                <a:gd name="T31" fmla="*/ 340 h 617"/>
                <a:gd name="T32" fmla="*/ 27 w 27"/>
                <a:gd name="T33" fmla="*/ 277 h 617"/>
                <a:gd name="T34" fmla="*/ 0 w 27"/>
                <a:gd name="T35" fmla="*/ 277 h 617"/>
                <a:gd name="T36" fmla="*/ 0 w 27"/>
                <a:gd name="T37" fmla="*/ 340 h 617"/>
                <a:gd name="T38" fmla="*/ 27 w 27"/>
                <a:gd name="T39" fmla="*/ 340 h 617"/>
                <a:gd name="T40" fmla="*/ 27 w 27"/>
                <a:gd name="T41" fmla="*/ 432 h 617"/>
                <a:gd name="T42" fmla="*/ 27 w 27"/>
                <a:gd name="T43" fmla="*/ 370 h 617"/>
                <a:gd name="T44" fmla="*/ 0 w 27"/>
                <a:gd name="T45" fmla="*/ 370 h 617"/>
                <a:gd name="T46" fmla="*/ 0 w 27"/>
                <a:gd name="T47" fmla="*/ 432 h 617"/>
                <a:gd name="T48" fmla="*/ 27 w 27"/>
                <a:gd name="T49" fmla="*/ 432 h 617"/>
                <a:gd name="T50" fmla="*/ 27 w 27"/>
                <a:gd name="T51" fmla="*/ 525 h 617"/>
                <a:gd name="T52" fmla="*/ 27 w 27"/>
                <a:gd name="T53" fmla="*/ 464 h 617"/>
                <a:gd name="T54" fmla="*/ 0 w 27"/>
                <a:gd name="T55" fmla="*/ 464 h 617"/>
                <a:gd name="T56" fmla="*/ 0 w 27"/>
                <a:gd name="T57" fmla="*/ 525 h 617"/>
                <a:gd name="T58" fmla="*/ 27 w 27"/>
                <a:gd name="T59" fmla="*/ 525 h 617"/>
                <a:gd name="T60" fmla="*/ 27 w 27"/>
                <a:gd name="T61" fmla="*/ 617 h 617"/>
                <a:gd name="T62" fmla="*/ 27 w 27"/>
                <a:gd name="T63" fmla="*/ 556 h 617"/>
                <a:gd name="T64" fmla="*/ 0 w 27"/>
                <a:gd name="T65" fmla="*/ 556 h 617"/>
                <a:gd name="T66" fmla="*/ 0 w 27"/>
                <a:gd name="T67" fmla="*/ 617 h 617"/>
                <a:gd name="T68" fmla="*/ 27 w 27"/>
                <a:gd name="T69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617">
                  <a:moveTo>
                    <a:pt x="27" y="61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27" y="61"/>
                  </a:lnTo>
                  <a:close/>
                  <a:moveTo>
                    <a:pt x="27" y="154"/>
                  </a:moveTo>
                  <a:lnTo>
                    <a:pt x="27" y="93"/>
                  </a:lnTo>
                  <a:lnTo>
                    <a:pt x="0" y="93"/>
                  </a:lnTo>
                  <a:lnTo>
                    <a:pt x="0" y="154"/>
                  </a:lnTo>
                  <a:lnTo>
                    <a:pt x="27" y="154"/>
                  </a:lnTo>
                  <a:close/>
                  <a:moveTo>
                    <a:pt x="27" y="248"/>
                  </a:moveTo>
                  <a:lnTo>
                    <a:pt x="27" y="185"/>
                  </a:lnTo>
                  <a:lnTo>
                    <a:pt x="0" y="185"/>
                  </a:lnTo>
                  <a:lnTo>
                    <a:pt x="0" y="248"/>
                  </a:lnTo>
                  <a:lnTo>
                    <a:pt x="27" y="248"/>
                  </a:lnTo>
                  <a:close/>
                  <a:moveTo>
                    <a:pt x="27" y="340"/>
                  </a:moveTo>
                  <a:lnTo>
                    <a:pt x="27" y="277"/>
                  </a:lnTo>
                  <a:lnTo>
                    <a:pt x="0" y="277"/>
                  </a:lnTo>
                  <a:lnTo>
                    <a:pt x="0" y="340"/>
                  </a:lnTo>
                  <a:lnTo>
                    <a:pt x="27" y="340"/>
                  </a:lnTo>
                  <a:close/>
                  <a:moveTo>
                    <a:pt x="27" y="432"/>
                  </a:moveTo>
                  <a:lnTo>
                    <a:pt x="27" y="370"/>
                  </a:lnTo>
                  <a:lnTo>
                    <a:pt x="0" y="370"/>
                  </a:lnTo>
                  <a:lnTo>
                    <a:pt x="0" y="432"/>
                  </a:lnTo>
                  <a:lnTo>
                    <a:pt x="27" y="432"/>
                  </a:lnTo>
                  <a:close/>
                  <a:moveTo>
                    <a:pt x="27" y="525"/>
                  </a:moveTo>
                  <a:lnTo>
                    <a:pt x="27" y="464"/>
                  </a:lnTo>
                  <a:lnTo>
                    <a:pt x="0" y="464"/>
                  </a:lnTo>
                  <a:lnTo>
                    <a:pt x="0" y="525"/>
                  </a:lnTo>
                  <a:lnTo>
                    <a:pt x="27" y="525"/>
                  </a:lnTo>
                  <a:close/>
                  <a:moveTo>
                    <a:pt x="27" y="617"/>
                  </a:moveTo>
                  <a:lnTo>
                    <a:pt x="27" y="556"/>
                  </a:lnTo>
                  <a:lnTo>
                    <a:pt x="0" y="556"/>
                  </a:lnTo>
                  <a:lnTo>
                    <a:pt x="0" y="617"/>
                  </a:lnTo>
                  <a:lnTo>
                    <a:pt x="27" y="617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CB4D62D-7D66-45CC-8BED-78EE36F4C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825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0 h 46"/>
                <a:gd name="T6" fmla="*/ 0 w 46"/>
                <a:gd name="T7" fmla="*/ 27 h 46"/>
                <a:gd name="T8" fmla="*/ 19 w 46"/>
                <a:gd name="T9" fmla="*/ 27 h 46"/>
                <a:gd name="T10" fmla="*/ 19 w 46"/>
                <a:gd name="T11" fmla="*/ 46 h 46"/>
                <a:gd name="T12" fmla="*/ 46 w 46"/>
                <a:gd name="T13" fmla="*/ 46 h 46"/>
                <a:gd name="T14" fmla="*/ 46 w 46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9" y="27"/>
                  </a:lnTo>
                  <a:lnTo>
                    <a:pt x="19" y="46"/>
                  </a:lnTo>
                  <a:lnTo>
                    <a:pt x="46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D6326D42-9E69-429A-BBDA-005779679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4" y="1822"/>
              <a:ext cx="498" cy="30"/>
            </a:xfrm>
            <a:custGeom>
              <a:avLst/>
              <a:gdLst>
                <a:gd name="T0" fmla="*/ 71 w 498"/>
                <a:gd name="T1" fmla="*/ 0 h 30"/>
                <a:gd name="T2" fmla="*/ 0 w 498"/>
                <a:gd name="T3" fmla="*/ 0 h 30"/>
                <a:gd name="T4" fmla="*/ 0 w 498"/>
                <a:gd name="T5" fmla="*/ 27 h 30"/>
                <a:gd name="T6" fmla="*/ 71 w 498"/>
                <a:gd name="T7" fmla="*/ 27 h 30"/>
                <a:gd name="T8" fmla="*/ 71 w 498"/>
                <a:gd name="T9" fmla="*/ 0 h 30"/>
                <a:gd name="T10" fmla="*/ 178 w 498"/>
                <a:gd name="T11" fmla="*/ 2 h 30"/>
                <a:gd name="T12" fmla="*/ 108 w 498"/>
                <a:gd name="T13" fmla="*/ 2 h 30"/>
                <a:gd name="T14" fmla="*/ 106 w 498"/>
                <a:gd name="T15" fmla="*/ 29 h 30"/>
                <a:gd name="T16" fmla="*/ 178 w 498"/>
                <a:gd name="T17" fmla="*/ 29 h 30"/>
                <a:gd name="T18" fmla="*/ 178 w 498"/>
                <a:gd name="T19" fmla="*/ 2 h 30"/>
                <a:gd name="T20" fmla="*/ 284 w 498"/>
                <a:gd name="T21" fmla="*/ 2 h 30"/>
                <a:gd name="T22" fmla="*/ 214 w 498"/>
                <a:gd name="T23" fmla="*/ 2 h 30"/>
                <a:gd name="T24" fmla="*/ 214 w 498"/>
                <a:gd name="T25" fmla="*/ 29 h 30"/>
                <a:gd name="T26" fmla="*/ 284 w 498"/>
                <a:gd name="T27" fmla="*/ 29 h 30"/>
                <a:gd name="T28" fmla="*/ 284 w 498"/>
                <a:gd name="T29" fmla="*/ 2 h 30"/>
                <a:gd name="T30" fmla="*/ 392 w 498"/>
                <a:gd name="T31" fmla="*/ 2 h 30"/>
                <a:gd name="T32" fmla="*/ 320 w 498"/>
                <a:gd name="T33" fmla="*/ 2 h 30"/>
                <a:gd name="T34" fmla="*/ 320 w 498"/>
                <a:gd name="T35" fmla="*/ 29 h 30"/>
                <a:gd name="T36" fmla="*/ 390 w 498"/>
                <a:gd name="T37" fmla="*/ 29 h 30"/>
                <a:gd name="T38" fmla="*/ 392 w 498"/>
                <a:gd name="T39" fmla="*/ 2 h 30"/>
                <a:gd name="T40" fmla="*/ 498 w 498"/>
                <a:gd name="T41" fmla="*/ 3 h 30"/>
                <a:gd name="T42" fmla="*/ 427 w 498"/>
                <a:gd name="T43" fmla="*/ 3 h 30"/>
                <a:gd name="T44" fmla="*/ 427 w 498"/>
                <a:gd name="T45" fmla="*/ 30 h 30"/>
                <a:gd name="T46" fmla="*/ 498 w 498"/>
                <a:gd name="T47" fmla="*/ 30 h 30"/>
                <a:gd name="T48" fmla="*/ 498 w 498"/>
                <a:gd name="T4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8" h="30">
                  <a:moveTo>
                    <a:pt x="71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1" y="27"/>
                  </a:lnTo>
                  <a:lnTo>
                    <a:pt x="71" y="0"/>
                  </a:lnTo>
                  <a:close/>
                  <a:moveTo>
                    <a:pt x="178" y="2"/>
                  </a:moveTo>
                  <a:lnTo>
                    <a:pt x="108" y="2"/>
                  </a:lnTo>
                  <a:lnTo>
                    <a:pt x="106" y="29"/>
                  </a:lnTo>
                  <a:lnTo>
                    <a:pt x="178" y="29"/>
                  </a:lnTo>
                  <a:lnTo>
                    <a:pt x="178" y="2"/>
                  </a:lnTo>
                  <a:close/>
                  <a:moveTo>
                    <a:pt x="284" y="2"/>
                  </a:moveTo>
                  <a:lnTo>
                    <a:pt x="214" y="2"/>
                  </a:lnTo>
                  <a:lnTo>
                    <a:pt x="214" y="29"/>
                  </a:lnTo>
                  <a:lnTo>
                    <a:pt x="284" y="29"/>
                  </a:lnTo>
                  <a:lnTo>
                    <a:pt x="284" y="2"/>
                  </a:lnTo>
                  <a:close/>
                  <a:moveTo>
                    <a:pt x="392" y="2"/>
                  </a:moveTo>
                  <a:lnTo>
                    <a:pt x="320" y="2"/>
                  </a:lnTo>
                  <a:lnTo>
                    <a:pt x="320" y="29"/>
                  </a:lnTo>
                  <a:lnTo>
                    <a:pt x="390" y="29"/>
                  </a:lnTo>
                  <a:lnTo>
                    <a:pt x="392" y="2"/>
                  </a:lnTo>
                  <a:close/>
                  <a:moveTo>
                    <a:pt x="498" y="3"/>
                  </a:moveTo>
                  <a:lnTo>
                    <a:pt x="427" y="3"/>
                  </a:lnTo>
                  <a:lnTo>
                    <a:pt x="427" y="30"/>
                  </a:lnTo>
                  <a:lnTo>
                    <a:pt x="498" y="30"/>
                  </a:lnTo>
                  <a:lnTo>
                    <a:pt x="498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6FD0C38E-255C-4D8D-B8B8-C1159246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822"/>
              <a:ext cx="33" cy="27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88148AE-52CE-4F05-B2C8-FD462FCB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1822"/>
              <a:ext cx="33" cy="27"/>
            </a:xfrm>
            <a:custGeom>
              <a:avLst/>
              <a:gdLst>
                <a:gd name="T0" fmla="*/ 33 w 33"/>
                <a:gd name="T1" fmla="*/ 0 h 27"/>
                <a:gd name="T2" fmla="*/ 0 w 33"/>
                <a:gd name="T3" fmla="*/ 0 h 27"/>
                <a:gd name="T4" fmla="*/ 0 w 33"/>
                <a:gd name="T5" fmla="*/ 27 h 27"/>
                <a:gd name="T6" fmla="*/ 33 w 3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7">
                  <a:moveTo>
                    <a:pt x="3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33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49F6F8D-648A-4019-97CA-A6CCD31CF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1056"/>
              <a:ext cx="586" cy="666"/>
            </a:xfrm>
            <a:custGeom>
              <a:avLst/>
              <a:gdLst>
                <a:gd name="T0" fmla="*/ 417 w 431"/>
                <a:gd name="T1" fmla="*/ 122 h 490"/>
                <a:gd name="T2" fmla="*/ 348 w 431"/>
                <a:gd name="T3" fmla="*/ 99 h 490"/>
                <a:gd name="T4" fmla="*/ 331 w 431"/>
                <a:gd name="T5" fmla="*/ 99 h 490"/>
                <a:gd name="T6" fmla="*/ 357 w 431"/>
                <a:gd name="T7" fmla="*/ 58 h 490"/>
                <a:gd name="T8" fmla="*/ 321 w 431"/>
                <a:gd name="T9" fmla="*/ 91 h 490"/>
                <a:gd name="T10" fmla="*/ 318 w 431"/>
                <a:gd name="T11" fmla="*/ 75 h 490"/>
                <a:gd name="T12" fmla="*/ 283 w 431"/>
                <a:gd name="T13" fmla="*/ 11 h 490"/>
                <a:gd name="T14" fmla="*/ 259 w 431"/>
                <a:gd name="T15" fmla="*/ 9 h 490"/>
                <a:gd name="T16" fmla="*/ 172 w 431"/>
                <a:gd name="T17" fmla="*/ 115 h 490"/>
                <a:gd name="T18" fmla="*/ 166 w 431"/>
                <a:gd name="T19" fmla="*/ 151 h 490"/>
                <a:gd name="T20" fmla="*/ 192 w 431"/>
                <a:gd name="T21" fmla="*/ 223 h 490"/>
                <a:gd name="T22" fmla="*/ 69 w 431"/>
                <a:gd name="T23" fmla="*/ 343 h 490"/>
                <a:gd name="T24" fmla="*/ 28 w 431"/>
                <a:gd name="T25" fmla="*/ 398 h 490"/>
                <a:gd name="T26" fmla="*/ 0 w 431"/>
                <a:gd name="T27" fmla="*/ 490 h 490"/>
                <a:gd name="T28" fmla="*/ 85 w 431"/>
                <a:gd name="T29" fmla="*/ 445 h 490"/>
                <a:gd name="T30" fmla="*/ 132 w 431"/>
                <a:gd name="T31" fmla="*/ 394 h 490"/>
                <a:gd name="T32" fmla="*/ 225 w 431"/>
                <a:gd name="T33" fmla="*/ 251 h 490"/>
                <a:gd name="T34" fmla="*/ 302 w 431"/>
                <a:gd name="T35" fmla="*/ 263 h 490"/>
                <a:gd name="T36" fmla="*/ 336 w 431"/>
                <a:gd name="T37" fmla="*/ 250 h 490"/>
                <a:gd name="T38" fmla="*/ 423 w 431"/>
                <a:gd name="T39" fmla="*/ 144 h 490"/>
                <a:gd name="T40" fmla="*/ 417 w 431"/>
                <a:gd name="T41" fmla="*/ 1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1" h="490">
                  <a:moveTo>
                    <a:pt x="417" y="122"/>
                  </a:moveTo>
                  <a:cubicBezTo>
                    <a:pt x="348" y="99"/>
                    <a:pt x="348" y="99"/>
                    <a:pt x="348" y="99"/>
                  </a:cubicBezTo>
                  <a:cubicBezTo>
                    <a:pt x="343" y="97"/>
                    <a:pt x="337" y="98"/>
                    <a:pt x="331" y="99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21" y="91"/>
                    <a:pt x="321" y="91"/>
                    <a:pt x="321" y="91"/>
                  </a:cubicBezTo>
                  <a:cubicBezTo>
                    <a:pt x="322" y="85"/>
                    <a:pt x="321" y="79"/>
                    <a:pt x="318" y="75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77" y="1"/>
                    <a:pt x="267" y="0"/>
                    <a:pt x="259" y="9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65" y="124"/>
                    <a:pt x="162" y="140"/>
                    <a:pt x="166" y="151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56" y="252"/>
                    <a:pt x="111" y="292"/>
                    <a:pt x="69" y="343"/>
                  </a:cubicBezTo>
                  <a:cubicBezTo>
                    <a:pt x="44" y="373"/>
                    <a:pt x="28" y="398"/>
                    <a:pt x="28" y="39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85" y="445"/>
                    <a:pt x="85" y="445"/>
                    <a:pt x="85" y="445"/>
                  </a:cubicBezTo>
                  <a:cubicBezTo>
                    <a:pt x="85" y="445"/>
                    <a:pt x="106" y="425"/>
                    <a:pt x="132" y="394"/>
                  </a:cubicBezTo>
                  <a:cubicBezTo>
                    <a:pt x="174" y="343"/>
                    <a:pt x="205" y="291"/>
                    <a:pt x="225" y="251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13" y="265"/>
                    <a:pt x="328" y="259"/>
                    <a:pt x="336" y="250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31" y="135"/>
                    <a:pt x="428" y="125"/>
                    <a:pt x="417" y="122"/>
                  </a:cubicBezTo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44134500-CAC9-4F0C-86BA-F47A5C062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1711"/>
              <a:ext cx="112" cy="132"/>
            </a:xfrm>
            <a:custGeom>
              <a:avLst/>
              <a:gdLst>
                <a:gd name="T0" fmla="*/ 91 w 112"/>
                <a:gd name="T1" fmla="*/ 0 h 132"/>
                <a:gd name="T2" fmla="*/ 0 w 112"/>
                <a:gd name="T3" fmla="*/ 132 h 132"/>
                <a:gd name="T4" fmla="*/ 112 w 112"/>
                <a:gd name="T5" fmla="*/ 17 h 132"/>
                <a:gd name="T6" fmla="*/ 91 w 11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2">
                  <a:moveTo>
                    <a:pt x="91" y="0"/>
                  </a:moveTo>
                  <a:lnTo>
                    <a:pt x="0" y="132"/>
                  </a:lnTo>
                  <a:lnTo>
                    <a:pt x="112" y="1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232CC246-B71F-42BA-82D2-7C7FD39FE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576"/>
              <a:ext cx="159" cy="170"/>
            </a:xfrm>
            <a:custGeom>
              <a:avLst/>
              <a:gdLst>
                <a:gd name="T0" fmla="*/ 112 w 117"/>
                <a:gd name="T1" fmla="*/ 54 h 125"/>
                <a:gd name="T2" fmla="*/ 83 w 117"/>
                <a:gd name="T3" fmla="*/ 28 h 125"/>
                <a:gd name="T4" fmla="*/ 51 w 117"/>
                <a:gd name="T5" fmla="*/ 4 h 125"/>
                <a:gd name="T6" fmla="*/ 2 w 117"/>
                <a:gd name="T7" fmla="*/ 63 h 125"/>
                <a:gd name="T8" fmla="*/ 10 w 117"/>
                <a:gd name="T9" fmla="*/ 116 h 125"/>
                <a:gd name="T10" fmla="*/ 62 w 117"/>
                <a:gd name="T11" fmla="*/ 114 h 125"/>
                <a:gd name="T12" fmla="*/ 112 w 117"/>
                <a:gd name="T13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25">
                  <a:moveTo>
                    <a:pt x="112" y="54"/>
                  </a:moveTo>
                  <a:cubicBezTo>
                    <a:pt x="107" y="48"/>
                    <a:pt x="90" y="34"/>
                    <a:pt x="83" y="28"/>
                  </a:cubicBezTo>
                  <a:cubicBezTo>
                    <a:pt x="75" y="22"/>
                    <a:pt x="59" y="8"/>
                    <a:pt x="51" y="4"/>
                  </a:cubicBezTo>
                  <a:cubicBezTo>
                    <a:pt x="44" y="0"/>
                    <a:pt x="5" y="54"/>
                    <a:pt x="2" y="63"/>
                  </a:cubicBezTo>
                  <a:cubicBezTo>
                    <a:pt x="0" y="72"/>
                    <a:pt x="0" y="107"/>
                    <a:pt x="10" y="116"/>
                  </a:cubicBezTo>
                  <a:cubicBezTo>
                    <a:pt x="22" y="125"/>
                    <a:pt x="55" y="117"/>
                    <a:pt x="62" y="114"/>
                  </a:cubicBezTo>
                  <a:cubicBezTo>
                    <a:pt x="71" y="110"/>
                    <a:pt x="117" y="61"/>
                    <a:pt x="112" y="54"/>
                  </a:cubicBezTo>
                </a:path>
              </a:pathLst>
            </a:custGeom>
            <a:solidFill>
              <a:srgbClr val="979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CDE52AFB-0960-43D9-9897-DF19DD8F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1261"/>
              <a:ext cx="35" cy="98"/>
            </a:xfrm>
            <a:custGeom>
              <a:avLst/>
              <a:gdLst>
                <a:gd name="T0" fmla="*/ 0 w 26"/>
                <a:gd name="T1" fmla="*/ 0 h 72"/>
                <a:gd name="T2" fmla="*/ 26 w 26"/>
                <a:gd name="T3" fmla="*/ 72 h 72"/>
                <a:gd name="T4" fmla="*/ 26 w 26"/>
                <a:gd name="T5" fmla="*/ 72 h 72"/>
                <a:gd name="T6" fmla="*/ 0 w 26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DAA4DB25-4FEF-42A3-8216-73C4854B4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060"/>
              <a:ext cx="214" cy="312"/>
            </a:xfrm>
            <a:custGeom>
              <a:avLst/>
              <a:gdLst>
                <a:gd name="T0" fmla="*/ 107 w 157"/>
                <a:gd name="T1" fmla="*/ 0 h 230"/>
                <a:gd name="T2" fmla="*/ 95 w 157"/>
                <a:gd name="T3" fmla="*/ 6 h 230"/>
                <a:gd name="T4" fmla="*/ 8 w 157"/>
                <a:gd name="T5" fmla="*/ 112 h 230"/>
                <a:gd name="T6" fmla="*/ 0 w 157"/>
                <a:gd name="T7" fmla="*/ 137 h 230"/>
                <a:gd name="T8" fmla="*/ 2 w 157"/>
                <a:gd name="T9" fmla="*/ 148 h 230"/>
                <a:gd name="T10" fmla="*/ 2 w 157"/>
                <a:gd name="T11" fmla="*/ 148 h 230"/>
                <a:gd name="T12" fmla="*/ 28 w 157"/>
                <a:gd name="T13" fmla="*/ 220 h 230"/>
                <a:gd name="T14" fmla="*/ 28 w 157"/>
                <a:gd name="T15" fmla="*/ 220 h 230"/>
                <a:gd name="T16" fmla="*/ 30 w 157"/>
                <a:gd name="T17" fmla="*/ 224 h 230"/>
                <a:gd name="T18" fmla="*/ 33 w 157"/>
                <a:gd name="T19" fmla="*/ 230 h 230"/>
                <a:gd name="T20" fmla="*/ 33 w 157"/>
                <a:gd name="T21" fmla="*/ 230 h 230"/>
                <a:gd name="T22" fmla="*/ 37 w 157"/>
                <a:gd name="T23" fmla="*/ 201 h 230"/>
                <a:gd name="T24" fmla="*/ 157 w 157"/>
                <a:gd name="T25" fmla="*/ 88 h 230"/>
                <a:gd name="T26" fmla="*/ 157 w 157"/>
                <a:gd name="T27" fmla="*/ 86 h 230"/>
                <a:gd name="T28" fmla="*/ 154 w 157"/>
                <a:gd name="T29" fmla="*/ 72 h 230"/>
                <a:gd name="T30" fmla="*/ 119 w 157"/>
                <a:gd name="T31" fmla="*/ 8 h 230"/>
                <a:gd name="T32" fmla="*/ 107 w 157"/>
                <a:gd name="T3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230">
                  <a:moveTo>
                    <a:pt x="107" y="0"/>
                  </a:moveTo>
                  <a:cubicBezTo>
                    <a:pt x="103" y="0"/>
                    <a:pt x="99" y="2"/>
                    <a:pt x="95" y="6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8"/>
                    <a:pt x="0" y="128"/>
                    <a:pt x="0" y="137"/>
                  </a:cubicBezTo>
                  <a:cubicBezTo>
                    <a:pt x="0" y="141"/>
                    <a:pt x="1" y="144"/>
                    <a:pt x="2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30" y="227"/>
                    <a:pt x="32" y="229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7"/>
                    <a:pt x="157" y="87"/>
                    <a:pt x="157" y="86"/>
                  </a:cubicBezTo>
                  <a:cubicBezTo>
                    <a:pt x="157" y="81"/>
                    <a:pt x="156" y="76"/>
                    <a:pt x="154" y="72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3"/>
                    <a:pt x="111" y="0"/>
                    <a:pt x="107" y="0"/>
                  </a:cubicBezTo>
                </a:path>
              </a:pathLst>
            </a:custGeom>
            <a:solidFill>
              <a:srgbClr val="23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36D99CCC-169C-497B-B91E-EC7FCD8B9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135"/>
              <a:ext cx="317" cy="278"/>
            </a:xfrm>
            <a:custGeom>
              <a:avLst/>
              <a:gdLst>
                <a:gd name="T0" fmla="*/ 163 w 233"/>
                <a:gd name="T1" fmla="*/ 0 h 205"/>
                <a:gd name="T2" fmla="*/ 127 w 233"/>
                <a:gd name="T3" fmla="*/ 33 h 205"/>
                <a:gd name="T4" fmla="*/ 127 w 233"/>
                <a:gd name="T5" fmla="*/ 33 h 205"/>
                <a:gd name="T6" fmla="*/ 127 w 233"/>
                <a:gd name="T7" fmla="*/ 33 h 205"/>
                <a:gd name="T8" fmla="*/ 7 w 233"/>
                <a:gd name="T9" fmla="*/ 146 h 205"/>
                <a:gd name="T10" fmla="*/ 3 w 233"/>
                <a:gd name="T11" fmla="*/ 175 h 205"/>
                <a:gd name="T12" fmla="*/ 3 w 233"/>
                <a:gd name="T13" fmla="*/ 175 h 205"/>
                <a:gd name="T14" fmla="*/ 0 w 233"/>
                <a:gd name="T15" fmla="*/ 197 h 205"/>
                <a:gd name="T16" fmla="*/ 21 w 233"/>
                <a:gd name="T17" fmla="*/ 190 h 205"/>
                <a:gd name="T18" fmla="*/ 27 w 233"/>
                <a:gd name="T19" fmla="*/ 192 h 205"/>
                <a:gd name="T20" fmla="*/ 31 w 233"/>
                <a:gd name="T21" fmla="*/ 193 h 205"/>
                <a:gd name="T22" fmla="*/ 31 w 233"/>
                <a:gd name="T23" fmla="*/ 193 h 205"/>
                <a:gd name="T24" fmla="*/ 108 w 233"/>
                <a:gd name="T25" fmla="*/ 205 h 205"/>
                <a:gd name="T26" fmla="*/ 112 w 233"/>
                <a:gd name="T27" fmla="*/ 205 h 205"/>
                <a:gd name="T28" fmla="*/ 142 w 233"/>
                <a:gd name="T29" fmla="*/ 192 h 205"/>
                <a:gd name="T30" fmla="*/ 229 w 233"/>
                <a:gd name="T31" fmla="*/ 86 h 205"/>
                <a:gd name="T32" fmla="*/ 233 w 233"/>
                <a:gd name="T33" fmla="*/ 76 h 205"/>
                <a:gd name="T34" fmla="*/ 223 w 233"/>
                <a:gd name="T35" fmla="*/ 64 h 205"/>
                <a:gd name="T36" fmla="*/ 154 w 233"/>
                <a:gd name="T37" fmla="*/ 41 h 205"/>
                <a:gd name="T38" fmla="*/ 146 w 233"/>
                <a:gd name="T39" fmla="*/ 40 h 205"/>
                <a:gd name="T40" fmla="*/ 137 w 233"/>
                <a:gd name="T41" fmla="*/ 41 h 205"/>
                <a:gd name="T42" fmla="*/ 137 w 233"/>
                <a:gd name="T43" fmla="*/ 41 h 205"/>
                <a:gd name="T44" fmla="*/ 137 w 233"/>
                <a:gd name="T45" fmla="*/ 41 h 205"/>
                <a:gd name="T46" fmla="*/ 163 w 233"/>
                <a:gd name="T4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3" h="205">
                  <a:moveTo>
                    <a:pt x="163" y="0"/>
                  </a:move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3" y="191"/>
                    <a:pt x="25" y="192"/>
                    <a:pt x="27" y="192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109" y="205"/>
                    <a:pt x="111" y="205"/>
                    <a:pt x="112" y="205"/>
                  </a:cubicBezTo>
                  <a:cubicBezTo>
                    <a:pt x="123" y="205"/>
                    <a:pt x="135" y="200"/>
                    <a:pt x="142" y="192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32" y="83"/>
                    <a:pt x="233" y="80"/>
                    <a:pt x="233" y="76"/>
                  </a:cubicBezTo>
                  <a:cubicBezTo>
                    <a:pt x="233" y="71"/>
                    <a:pt x="230" y="66"/>
                    <a:pt x="223" y="64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1" y="40"/>
                    <a:pt x="149" y="40"/>
                    <a:pt x="146" y="40"/>
                  </a:cubicBezTo>
                  <a:cubicBezTo>
                    <a:pt x="143" y="40"/>
                    <a:pt x="140" y="40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35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D690768-AEF7-43A4-BBAD-F8DA7A1F9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1412"/>
              <a:ext cx="159" cy="176"/>
            </a:xfrm>
            <a:custGeom>
              <a:avLst/>
              <a:gdLst>
                <a:gd name="T0" fmla="*/ 110 w 117"/>
                <a:gd name="T1" fmla="*/ 0 h 130"/>
                <a:gd name="T2" fmla="*/ 105 w 117"/>
                <a:gd name="T3" fmla="*/ 1 h 130"/>
                <a:gd name="T4" fmla="*/ 47 w 117"/>
                <a:gd name="T5" fmla="*/ 62 h 130"/>
                <a:gd name="T6" fmla="*/ 2 w 117"/>
                <a:gd name="T7" fmla="*/ 120 h 130"/>
                <a:gd name="T8" fmla="*/ 3 w 117"/>
                <a:gd name="T9" fmla="*/ 128 h 130"/>
                <a:gd name="T10" fmla="*/ 4 w 117"/>
                <a:gd name="T11" fmla="*/ 129 h 130"/>
                <a:gd name="T12" fmla="*/ 7 w 117"/>
                <a:gd name="T13" fmla="*/ 130 h 130"/>
                <a:gd name="T14" fmla="*/ 12 w 117"/>
                <a:gd name="T15" fmla="*/ 127 h 130"/>
                <a:gd name="T16" fmla="*/ 57 w 117"/>
                <a:gd name="T17" fmla="*/ 70 h 130"/>
                <a:gd name="T18" fmla="*/ 114 w 117"/>
                <a:gd name="T19" fmla="*/ 10 h 130"/>
                <a:gd name="T20" fmla="*/ 114 w 117"/>
                <a:gd name="T21" fmla="*/ 2 h 130"/>
                <a:gd name="T22" fmla="*/ 110 w 117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30">
                  <a:moveTo>
                    <a:pt x="110" y="0"/>
                  </a:moveTo>
                  <a:cubicBezTo>
                    <a:pt x="108" y="0"/>
                    <a:pt x="107" y="0"/>
                    <a:pt x="105" y="1"/>
                  </a:cubicBezTo>
                  <a:cubicBezTo>
                    <a:pt x="104" y="3"/>
                    <a:pt x="63" y="43"/>
                    <a:pt x="47" y="62"/>
                  </a:cubicBezTo>
                  <a:cubicBezTo>
                    <a:pt x="14" y="102"/>
                    <a:pt x="2" y="119"/>
                    <a:pt x="2" y="120"/>
                  </a:cubicBezTo>
                  <a:cubicBezTo>
                    <a:pt x="0" y="123"/>
                    <a:pt x="1" y="126"/>
                    <a:pt x="3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9" y="130"/>
                    <a:pt x="11" y="129"/>
                    <a:pt x="12" y="127"/>
                  </a:cubicBezTo>
                  <a:cubicBezTo>
                    <a:pt x="12" y="127"/>
                    <a:pt x="24" y="109"/>
                    <a:pt x="57" y="70"/>
                  </a:cubicBezTo>
                  <a:cubicBezTo>
                    <a:pt x="72" y="51"/>
                    <a:pt x="114" y="11"/>
                    <a:pt x="114" y="10"/>
                  </a:cubicBezTo>
                  <a:cubicBezTo>
                    <a:pt x="117" y="8"/>
                    <a:pt x="117" y="4"/>
                    <a:pt x="114" y="2"/>
                  </a:cubicBezTo>
                  <a:cubicBezTo>
                    <a:pt x="113" y="0"/>
                    <a:pt x="111" y="0"/>
                    <a:pt x="110" y="0"/>
                  </a:cubicBezTo>
                </a:path>
              </a:pathLst>
            </a:custGeom>
            <a:solidFill>
              <a:srgbClr val="709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F21741B4-45D0-482E-BBC6-46CC7B010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606"/>
              <a:ext cx="51" cy="57"/>
            </a:xfrm>
            <a:custGeom>
              <a:avLst/>
              <a:gdLst>
                <a:gd name="T0" fmla="*/ 31 w 38"/>
                <a:gd name="T1" fmla="*/ 0 h 42"/>
                <a:gd name="T2" fmla="*/ 26 w 38"/>
                <a:gd name="T3" fmla="*/ 2 h 42"/>
                <a:gd name="T4" fmla="*/ 2 w 38"/>
                <a:gd name="T5" fmla="*/ 32 h 42"/>
                <a:gd name="T6" fmla="*/ 3 w 38"/>
                <a:gd name="T7" fmla="*/ 40 h 42"/>
                <a:gd name="T8" fmla="*/ 4 w 38"/>
                <a:gd name="T9" fmla="*/ 41 h 42"/>
                <a:gd name="T10" fmla="*/ 7 w 38"/>
                <a:gd name="T11" fmla="*/ 42 h 42"/>
                <a:gd name="T12" fmla="*/ 12 w 38"/>
                <a:gd name="T13" fmla="*/ 39 h 42"/>
                <a:gd name="T14" fmla="*/ 35 w 38"/>
                <a:gd name="T15" fmla="*/ 11 h 42"/>
                <a:gd name="T16" fmla="*/ 35 w 38"/>
                <a:gd name="T17" fmla="*/ 2 h 42"/>
                <a:gd name="T18" fmla="*/ 31 w 3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2">
                  <a:moveTo>
                    <a:pt x="31" y="0"/>
                  </a:moveTo>
                  <a:cubicBezTo>
                    <a:pt x="29" y="0"/>
                    <a:pt x="28" y="1"/>
                    <a:pt x="26" y="2"/>
                  </a:cubicBezTo>
                  <a:cubicBezTo>
                    <a:pt x="26" y="3"/>
                    <a:pt x="11" y="18"/>
                    <a:pt x="2" y="32"/>
                  </a:cubicBezTo>
                  <a:cubicBezTo>
                    <a:pt x="0" y="35"/>
                    <a:pt x="1" y="38"/>
                    <a:pt x="3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6" y="42"/>
                    <a:pt x="7" y="42"/>
                  </a:cubicBezTo>
                  <a:cubicBezTo>
                    <a:pt x="9" y="42"/>
                    <a:pt x="11" y="41"/>
                    <a:pt x="12" y="39"/>
                  </a:cubicBezTo>
                  <a:cubicBezTo>
                    <a:pt x="21" y="25"/>
                    <a:pt x="35" y="11"/>
                    <a:pt x="35" y="11"/>
                  </a:cubicBezTo>
                  <a:cubicBezTo>
                    <a:pt x="38" y="9"/>
                    <a:pt x="38" y="5"/>
                    <a:pt x="35" y="2"/>
                  </a:cubicBezTo>
                  <a:cubicBezTo>
                    <a:pt x="34" y="1"/>
                    <a:pt x="32" y="0"/>
                    <a:pt x="31" y="0"/>
                  </a:cubicBezTo>
                </a:path>
              </a:pathLst>
            </a:cu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A5CFA7-C0A8-4A8B-B589-40DE7CAC094F}"/>
              </a:ext>
            </a:extLst>
          </p:cNvPr>
          <p:cNvSpPr txBox="1"/>
          <p:nvPr/>
        </p:nvSpPr>
        <p:spPr>
          <a:xfrm>
            <a:off x="5160963" y="2820988"/>
            <a:ext cx="2842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Origo</a:t>
            </a:r>
            <a:endParaRPr lang="en-US" sz="3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1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CCC96-E51D-491D-BE14-FD041FB8BFC8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regne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ved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hjelp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av Pythagoras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setning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C435B4-A0E8-4EC4-932E-2511312E2A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0016F89-04BD-4E46-8383-363150197B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9CC0BCA-F2F4-4F9A-829B-BCC26571C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3A0BD83-FF95-4365-884A-21B48914D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4F9712-B4AD-4D39-93E0-0F4BED472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CC26DC-FAF4-4099-A929-E594C1B5B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BE22324-12F7-455B-A05B-2AF01CA75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A80671-BBB8-4625-A6BC-E7F456EB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0200925-DA40-4E2C-AE20-D30A2DBA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989B05A-C1FF-487B-A307-641358697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013D3B7-5C06-43A4-9094-664A2C968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92FD34-EBDF-4EBE-A43B-A25D4374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05D794-E4FD-471D-B7C7-572E2DB0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33A5073-788B-413B-B4C1-ABF49E584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663FE7C-B1FC-4639-BB3A-733081A4F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0CBB51C-FA0C-4060-BCFD-7A76679CD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E7E65C-BEFF-412D-87C7-2E4AFECF1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1CD885A-88CD-44A2-BBEC-578B589E3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6950BAD-2C7F-4C19-97A7-57A1203C6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95BB20-0E0B-45C9-A6F4-B9A905742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A8934F4-E8A4-4F71-8B79-550987C35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723D9F9-AA5F-4ADB-8493-3819C139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312C2EE-B489-44D1-BD45-44A1DE4B5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60E6BCE-A03E-4A2C-9597-9028F14A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E8C0C1D-6B02-4191-9216-74012115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B6062C-B920-4C1D-8849-D55419B9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4FBFD1-8E1A-438C-8466-4A358EBE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1FE3BF-07F5-4CBC-87AF-F994C147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0749E1-E28B-44A5-A674-31E99060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21CB63-DC09-49D1-B12E-81FF117D3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3AB571-AA12-42B9-9CDB-B296C777D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550"/>
              <a:ext cx="27" cy="33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A803D6-8664-4C95-9092-69AE5BD13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550"/>
              <a:ext cx="27" cy="33"/>
            </a:xfrm>
            <a:custGeom>
              <a:avLst/>
              <a:gdLst>
                <a:gd name="T0" fmla="*/ 27 w 27"/>
                <a:gd name="T1" fmla="*/ 33 h 33"/>
                <a:gd name="T2" fmla="*/ 27 w 27"/>
                <a:gd name="T3" fmla="*/ 0 h 33"/>
                <a:gd name="T4" fmla="*/ 0 w 27"/>
                <a:gd name="T5" fmla="*/ 0 h 33"/>
                <a:gd name="T6" fmla="*/ 0 w 2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3">
                  <a:moveTo>
                    <a:pt x="27" y="33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A997D7E-C1DC-4A25-91C8-4FE9E0C5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6" y="1902"/>
              <a:ext cx="27" cy="617"/>
            </a:xfrm>
            <a:custGeom>
              <a:avLst/>
              <a:gdLst>
                <a:gd name="T0" fmla="*/ 27 w 27"/>
                <a:gd name="T1" fmla="*/ 61 h 617"/>
                <a:gd name="T2" fmla="*/ 27 w 27"/>
                <a:gd name="T3" fmla="*/ 0 h 617"/>
                <a:gd name="T4" fmla="*/ 0 w 27"/>
                <a:gd name="T5" fmla="*/ 0 h 617"/>
                <a:gd name="T6" fmla="*/ 0 w 27"/>
                <a:gd name="T7" fmla="*/ 61 h 617"/>
                <a:gd name="T8" fmla="*/ 27 w 27"/>
                <a:gd name="T9" fmla="*/ 61 h 617"/>
                <a:gd name="T10" fmla="*/ 27 w 27"/>
                <a:gd name="T11" fmla="*/ 154 h 617"/>
                <a:gd name="T12" fmla="*/ 27 w 27"/>
                <a:gd name="T13" fmla="*/ 93 h 617"/>
                <a:gd name="T14" fmla="*/ 0 w 27"/>
                <a:gd name="T15" fmla="*/ 93 h 617"/>
                <a:gd name="T16" fmla="*/ 0 w 27"/>
                <a:gd name="T17" fmla="*/ 154 h 617"/>
                <a:gd name="T18" fmla="*/ 27 w 27"/>
                <a:gd name="T19" fmla="*/ 154 h 617"/>
                <a:gd name="T20" fmla="*/ 27 w 27"/>
                <a:gd name="T21" fmla="*/ 248 h 617"/>
                <a:gd name="T22" fmla="*/ 27 w 27"/>
                <a:gd name="T23" fmla="*/ 185 h 617"/>
                <a:gd name="T24" fmla="*/ 0 w 27"/>
                <a:gd name="T25" fmla="*/ 185 h 617"/>
                <a:gd name="T26" fmla="*/ 0 w 27"/>
                <a:gd name="T27" fmla="*/ 248 h 617"/>
                <a:gd name="T28" fmla="*/ 27 w 27"/>
                <a:gd name="T29" fmla="*/ 248 h 617"/>
                <a:gd name="T30" fmla="*/ 27 w 27"/>
                <a:gd name="T31" fmla="*/ 340 h 617"/>
                <a:gd name="T32" fmla="*/ 27 w 27"/>
                <a:gd name="T33" fmla="*/ 277 h 617"/>
                <a:gd name="T34" fmla="*/ 0 w 27"/>
                <a:gd name="T35" fmla="*/ 277 h 617"/>
                <a:gd name="T36" fmla="*/ 0 w 27"/>
                <a:gd name="T37" fmla="*/ 340 h 617"/>
                <a:gd name="T38" fmla="*/ 27 w 27"/>
                <a:gd name="T39" fmla="*/ 340 h 617"/>
                <a:gd name="T40" fmla="*/ 27 w 27"/>
                <a:gd name="T41" fmla="*/ 432 h 617"/>
                <a:gd name="T42" fmla="*/ 27 w 27"/>
                <a:gd name="T43" fmla="*/ 370 h 617"/>
                <a:gd name="T44" fmla="*/ 0 w 27"/>
                <a:gd name="T45" fmla="*/ 370 h 617"/>
                <a:gd name="T46" fmla="*/ 0 w 27"/>
                <a:gd name="T47" fmla="*/ 432 h 617"/>
                <a:gd name="T48" fmla="*/ 27 w 27"/>
                <a:gd name="T49" fmla="*/ 432 h 617"/>
                <a:gd name="T50" fmla="*/ 27 w 27"/>
                <a:gd name="T51" fmla="*/ 525 h 617"/>
                <a:gd name="T52" fmla="*/ 27 w 27"/>
                <a:gd name="T53" fmla="*/ 464 h 617"/>
                <a:gd name="T54" fmla="*/ 0 w 27"/>
                <a:gd name="T55" fmla="*/ 464 h 617"/>
                <a:gd name="T56" fmla="*/ 0 w 27"/>
                <a:gd name="T57" fmla="*/ 525 h 617"/>
                <a:gd name="T58" fmla="*/ 27 w 27"/>
                <a:gd name="T59" fmla="*/ 525 h 617"/>
                <a:gd name="T60" fmla="*/ 27 w 27"/>
                <a:gd name="T61" fmla="*/ 617 h 617"/>
                <a:gd name="T62" fmla="*/ 27 w 27"/>
                <a:gd name="T63" fmla="*/ 556 h 617"/>
                <a:gd name="T64" fmla="*/ 0 w 27"/>
                <a:gd name="T65" fmla="*/ 556 h 617"/>
                <a:gd name="T66" fmla="*/ 0 w 27"/>
                <a:gd name="T67" fmla="*/ 617 h 617"/>
                <a:gd name="T68" fmla="*/ 27 w 27"/>
                <a:gd name="T69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617">
                  <a:moveTo>
                    <a:pt x="27" y="61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27" y="61"/>
                  </a:lnTo>
                  <a:close/>
                  <a:moveTo>
                    <a:pt x="27" y="154"/>
                  </a:moveTo>
                  <a:lnTo>
                    <a:pt x="27" y="93"/>
                  </a:lnTo>
                  <a:lnTo>
                    <a:pt x="0" y="93"/>
                  </a:lnTo>
                  <a:lnTo>
                    <a:pt x="0" y="154"/>
                  </a:lnTo>
                  <a:lnTo>
                    <a:pt x="27" y="154"/>
                  </a:lnTo>
                  <a:close/>
                  <a:moveTo>
                    <a:pt x="27" y="248"/>
                  </a:moveTo>
                  <a:lnTo>
                    <a:pt x="27" y="185"/>
                  </a:lnTo>
                  <a:lnTo>
                    <a:pt x="0" y="185"/>
                  </a:lnTo>
                  <a:lnTo>
                    <a:pt x="0" y="248"/>
                  </a:lnTo>
                  <a:lnTo>
                    <a:pt x="27" y="248"/>
                  </a:lnTo>
                  <a:close/>
                  <a:moveTo>
                    <a:pt x="27" y="340"/>
                  </a:moveTo>
                  <a:lnTo>
                    <a:pt x="27" y="277"/>
                  </a:lnTo>
                  <a:lnTo>
                    <a:pt x="0" y="277"/>
                  </a:lnTo>
                  <a:lnTo>
                    <a:pt x="0" y="340"/>
                  </a:lnTo>
                  <a:lnTo>
                    <a:pt x="27" y="340"/>
                  </a:lnTo>
                  <a:close/>
                  <a:moveTo>
                    <a:pt x="27" y="432"/>
                  </a:moveTo>
                  <a:lnTo>
                    <a:pt x="27" y="370"/>
                  </a:lnTo>
                  <a:lnTo>
                    <a:pt x="0" y="370"/>
                  </a:lnTo>
                  <a:lnTo>
                    <a:pt x="0" y="432"/>
                  </a:lnTo>
                  <a:lnTo>
                    <a:pt x="27" y="432"/>
                  </a:lnTo>
                  <a:close/>
                  <a:moveTo>
                    <a:pt x="27" y="525"/>
                  </a:moveTo>
                  <a:lnTo>
                    <a:pt x="27" y="464"/>
                  </a:lnTo>
                  <a:lnTo>
                    <a:pt x="0" y="464"/>
                  </a:lnTo>
                  <a:lnTo>
                    <a:pt x="0" y="525"/>
                  </a:lnTo>
                  <a:lnTo>
                    <a:pt x="27" y="525"/>
                  </a:lnTo>
                  <a:close/>
                  <a:moveTo>
                    <a:pt x="27" y="617"/>
                  </a:moveTo>
                  <a:lnTo>
                    <a:pt x="27" y="556"/>
                  </a:lnTo>
                  <a:lnTo>
                    <a:pt x="0" y="556"/>
                  </a:lnTo>
                  <a:lnTo>
                    <a:pt x="0" y="617"/>
                  </a:lnTo>
                  <a:lnTo>
                    <a:pt x="27" y="617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CF37B5B-37EB-405B-A534-825E942A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825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0 h 46"/>
                <a:gd name="T6" fmla="*/ 0 w 46"/>
                <a:gd name="T7" fmla="*/ 27 h 46"/>
                <a:gd name="T8" fmla="*/ 19 w 46"/>
                <a:gd name="T9" fmla="*/ 27 h 46"/>
                <a:gd name="T10" fmla="*/ 19 w 46"/>
                <a:gd name="T11" fmla="*/ 46 h 46"/>
                <a:gd name="T12" fmla="*/ 46 w 46"/>
                <a:gd name="T13" fmla="*/ 46 h 46"/>
                <a:gd name="T14" fmla="*/ 46 w 46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9" y="27"/>
                  </a:lnTo>
                  <a:lnTo>
                    <a:pt x="19" y="46"/>
                  </a:lnTo>
                  <a:lnTo>
                    <a:pt x="46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C85AA07-EB16-43D4-8EBF-3F92A816B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4" y="1822"/>
              <a:ext cx="498" cy="30"/>
            </a:xfrm>
            <a:custGeom>
              <a:avLst/>
              <a:gdLst>
                <a:gd name="T0" fmla="*/ 71 w 498"/>
                <a:gd name="T1" fmla="*/ 0 h 30"/>
                <a:gd name="T2" fmla="*/ 0 w 498"/>
                <a:gd name="T3" fmla="*/ 0 h 30"/>
                <a:gd name="T4" fmla="*/ 0 w 498"/>
                <a:gd name="T5" fmla="*/ 27 h 30"/>
                <a:gd name="T6" fmla="*/ 71 w 498"/>
                <a:gd name="T7" fmla="*/ 27 h 30"/>
                <a:gd name="T8" fmla="*/ 71 w 498"/>
                <a:gd name="T9" fmla="*/ 0 h 30"/>
                <a:gd name="T10" fmla="*/ 178 w 498"/>
                <a:gd name="T11" fmla="*/ 2 h 30"/>
                <a:gd name="T12" fmla="*/ 108 w 498"/>
                <a:gd name="T13" fmla="*/ 2 h 30"/>
                <a:gd name="T14" fmla="*/ 106 w 498"/>
                <a:gd name="T15" fmla="*/ 29 h 30"/>
                <a:gd name="T16" fmla="*/ 178 w 498"/>
                <a:gd name="T17" fmla="*/ 29 h 30"/>
                <a:gd name="T18" fmla="*/ 178 w 498"/>
                <a:gd name="T19" fmla="*/ 2 h 30"/>
                <a:gd name="T20" fmla="*/ 284 w 498"/>
                <a:gd name="T21" fmla="*/ 2 h 30"/>
                <a:gd name="T22" fmla="*/ 214 w 498"/>
                <a:gd name="T23" fmla="*/ 2 h 30"/>
                <a:gd name="T24" fmla="*/ 214 w 498"/>
                <a:gd name="T25" fmla="*/ 29 h 30"/>
                <a:gd name="T26" fmla="*/ 284 w 498"/>
                <a:gd name="T27" fmla="*/ 29 h 30"/>
                <a:gd name="T28" fmla="*/ 284 w 498"/>
                <a:gd name="T29" fmla="*/ 2 h 30"/>
                <a:gd name="T30" fmla="*/ 392 w 498"/>
                <a:gd name="T31" fmla="*/ 2 h 30"/>
                <a:gd name="T32" fmla="*/ 320 w 498"/>
                <a:gd name="T33" fmla="*/ 2 h 30"/>
                <a:gd name="T34" fmla="*/ 320 w 498"/>
                <a:gd name="T35" fmla="*/ 29 h 30"/>
                <a:gd name="T36" fmla="*/ 390 w 498"/>
                <a:gd name="T37" fmla="*/ 29 h 30"/>
                <a:gd name="T38" fmla="*/ 392 w 498"/>
                <a:gd name="T39" fmla="*/ 2 h 30"/>
                <a:gd name="T40" fmla="*/ 498 w 498"/>
                <a:gd name="T41" fmla="*/ 3 h 30"/>
                <a:gd name="T42" fmla="*/ 427 w 498"/>
                <a:gd name="T43" fmla="*/ 3 h 30"/>
                <a:gd name="T44" fmla="*/ 427 w 498"/>
                <a:gd name="T45" fmla="*/ 30 h 30"/>
                <a:gd name="T46" fmla="*/ 498 w 498"/>
                <a:gd name="T47" fmla="*/ 30 h 30"/>
                <a:gd name="T48" fmla="*/ 498 w 498"/>
                <a:gd name="T4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8" h="30">
                  <a:moveTo>
                    <a:pt x="71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1" y="27"/>
                  </a:lnTo>
                  <a:lnTo>
                    <a:pt x="71" y="0"/>
                  </a:lnTo>
                  <a:close/>
                  <a:moveTo>
                    <a:pt x="178" y="2"/>
                  </a:moveTo>
                  <a:lnTo>
                    <a:pt x="108" y="2"/>
                  </a:lnTo>
                  <a:lnTo>
                    <a:pt x="106" y="29"/>
                  </a:lnTo>
                  <a:lnTo>
                    <a:pt x="178" y="29"/>
                  </a:lnTo>
                  <a:lnTo>
                    <a:pt x="178" y="2"/>
                  </a:lnTo>
                  <a:close/>
                  <a:moveTo>
                    <a:pt x="284" y="2"/>
                  </a:moveTo>
                  <a:lnTo>
                    <a:pt x="214" y="2"/>
                  </a:lnTo>
                  <a:lnTo>
                    <a:pt x="214" y="29"/>
                  </a:lnTo>
                  <a:lnTo>
                    <a:pt x="284" y="29"/>
                  </a:lnTo>
                  <a:lnTo>
                    <a:pt x="284" y="2"/>
                  </a:lnTo>
                  <a:close/>
                  <a:moveTo>
                    <a:pt x="392" y="2"/>
                  </a:moveTo>
                  <a:lnTo>
                    <a:pt x="320" y="2"/>
                  </a:lnTo>
                  <a:lnTo>
                    <a:pt x="320" y="29"/>
                  </a:lnTo>
                  <a:lnTo>
                    <a:pt x="390" y="29"/>
                  </a:lnTo>
                  <a:lnTo>
                    <a:pt x="392" y="2"/>
                  </a:lnTo>
                  <a:close/>
                  <a:moveTo>
                    <a:pt x="498" y="3"/>
                  </a:moveTo>
                  <a:lnTo>
                    <a:pt x="427" y="3"/>
                  </a:lnTo>
                  <a:lnTo>
                    <a:pt x="427" y="30"/>
                  </a:lnTo>
                  <a:lnTo>
                    <a:pt x="498" y="30"/>
                  </a:lnTo>
                  <a:lnTo>
                    <a:pt x="498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0DED0A9-134C-433A-BEEC-E6CE15643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822"/>
              <a:ext cx="33" cy="27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17C9451-A718-49CE-981C-51C040A0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1822"/>
              <a:ext cx="33" cy="27"/>
            </a:xfrm>
            <a:custGeom>
              <a:avLst/>
              <a:gdLst>
                <a:gd name="T0" fmla="*/ 33 w 33"/>
                <a:gd name="T1" fmla="*/ 0 h 27"/>
                <a:gd name="T2" fmla="*/ 0 w 33"/>
                <a:gd name="T3" fmla="*/ 0 h 27"/>
                <a:gd name="T4" fmla="*/ 0 w 33"/>
                <a:gd name="T5" fmla="*/ 27 h 27"/>
                <a:gd name="T6" fmla="*/ 33 w 3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7">
                  <a:moveTo>
                    <a:pt x="3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33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6D1694-D556-46EF-ABEE-9AA1EAC26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1784"/>
              <a:ext cx="701" cy="815"/>
            </a:xfrm>
            <a:custGeom>
              <a:avLst/>
              <a:gdLst>
                <a:gd name="T0" fmla="*/ 40 w 701"/>
                <a:gd name="T1" fmla="*/ 796 h 815"/>
                <a:gd name="T2" fmla="*/ 55 w 701"/>
                <a:gd name="T3" fmla="*/ 809 h 815"/>
                <a:gd name="T4" fmla="*/ 657 w 701"/>
                <a:gd name="T5" fmla="*/ 103 h 815"/>
                <a:gd name="T6" fmla="*/ 663 w 701"/>
                <a:gd name="T7" fmla="*/ 777 h 815"/>
                <a:gd name="T8" fmla="*/ 40 w 701"/>
                <a:gd name="T9" fmla="*/ 777 h 815"/>
                <a:gd name="T10" fmla="*/ 40 w 701"/>
                <a:gd name="T11" fmla="*/ 796 h 815"/>
                <a:gd name="T12" fmla="*/ 55 w 701"/>
                <a:gd name="T13" fmla="*/ 809 h 815"/>
                <a:gd name="T14" fmla="*/ 40 w 701"/>
                <a:gd name="T15" fmla="*/ 796 h 815"/>
                <a:gd name="T16" fmla="*/ 40 w 701"/>
                <a:gd name="T17" fmla="*/ 815 h 815"/>
                <a:gd name="T18" fmla="*/ 701 w 701"/>
                <a:gd name="T19" fmla="*/ 815 h 815"/>
                <a:gd name="T20" fmla="*/ 695 w 701"/>
                <a:gd name="T21" fmla="*/ 0 h 815"/>
                <a:gd name="T22" fmla="*/ 0 w 701"/>
                <a:gd name="T23" fmla="*/ 815 h 815"/>
                <a:gd name="T24" fmla="*/ 40 w 701"/>
                <a:gd name="T25" fmla="*/ 815 h 815"/>
                <a:gd name="T26" fmla="*/ 40 w 701"/>
                <a:gd name="T27" fmla="*/ 79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1" h="815">
                  <a:moveTo>
                    <a:pt x="40" y="796"/>
                  </a:moveTo>
                  <a:lnTo>
                    <a:pt x="55" y="809"/>
                  </a:lnTo>
                  <a:lnTo>
                    <a:pt x="657" y="103"/>
                  </a:lnTo>
                  <a:lnTo>
                    <a:pt x="663" y="777"/>
                  </a:lnTo>
                  <a:lnTo>
                    <a:pt x="40" y="777"/>
                  </a:lnTo>
                  <a:lnTo>
                    <a:pt x="40" y="796"/>
                  </a:lnTo>
                  <a:lnTo>
                    <a:pt x="55" y="809"/>
                  </a:lnTo>
                  <a:lnTo>
                    <a:pt x="40" y="796"/>
                  </a:lnTo>
                  <a:lnTo>
                    <a:pt x="40" y="815"/>
                  </a:lnTo>
                  <a:lnTo>
                    <a:pt x="701" y="815"/>
                  </a:lnTo>
                  <a:lnTo>
                    <a:pt x="695" y="0"/>
                  </a:lnTo>
                  <a:lnTo>
                    <a:pt x="0" y="815"/>
                  </a:lnTo>
                  <a:lnTo>
                    <a:pt x="40" y="815"/>
                  </a:lnTo>
                  <a:lnTo>
                    <a:pt x="40" y="796"/>
                  </a:lnTo>
                  <a:close/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EEC639F-35D3-4FE6-A723-ED8DCCDA9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2455"/>
              <a:ext cx="128" cy="128"/>
            </a:xfrm>
            <a:custGeom>
              <a:avLst/>
              <a:gdLst>
                <a:gd name="T0" fmla="*/ 38 w 128"/>
                <a:gd name="T1" fmla="*/ 128 h 128"/>
                <a:gd name="T2" fmla="*/ 38 w 128"/>
                <a:gd name="T3" fmla="*/ 38 h 128"/>
                <a:gd name="T4" fmla="*/ 128 w 128"/>
                <a:gd name="T5" fmla="*/ 38 h 128"/>
                <a:gd name="T6" fmla="*/ 128 w 128"/>
                <a:gd name="T7" fmla="*/ 0 h 128"/>
                <a:gd name="T8" fmla="*/ 0 w 128"/>
                <a:gd name="T9" fmla="*/ 0 h 128"/>
                <a:gd name="T10" fmla="*/ 0 w 128"/>
                <a:gd name="T11" fmla="*/ 128 h 128"/>
                <a:gd name="T12" fmla="*/ 38 w 128"/>
                <a:gd name="T13" fmla="*/ 128 h 128"/>
                <a:gd name="T14" fmla="*/ 38 w 128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28">
                  <a:moveTo>
                    <a:pt x="38" y="128"/>
                  </a:moveTo>
                  <a:lnTo>
                    <a:pt x="38" y="38"/>
                  </a:lnTo>
                  <a:lnTo>
                    <a:pt x="128" y="38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38" y="128"/>
                  </a:lnTo>
                  <a:lnTo>
                    <a:pt x="38" y="128"/>
                  </a:lnTo>
                  <a:close/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3E6AFCF-FE0D-46CB-BEC4-A63AF6B0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1056"/>
              <a:ext cx="586" cy="666"/>
            </a:xfrm>
            <a:custGeom>
              <a:avLst/>
              <a:gdLst>
                <a:gd name="T0" fmla="*/ 417 w 431"/>
                <a:gd name="T1" fmla="*/ 122 h 490"/>
                <a:gd name="T2" fmla="*/ 348 w 431"/>
                <a:gd name="T3" fmla="*/ 99 h 490"/>
                <a:gd name="T4" fmla="*/ 331 w 431"/>
                <a:gd name="T5" fmla="*/ 99 h 490"/>
                <a:gd name="T6" fmla="*/ 357 w 431"/>
                <a:gd name="T7" fmla="*/ 58 h 490"/>
                <a:gd name="T8" fmla="*/ 321 w 431"/>
                <a:gd name="T9" fmla="*/ 91 h 490"/>
                <a:gd name="T10" fmla="*/ 318 w 431"/>
                <a:gd name="T11" fmla="*/ 75 h 490"/>
                <a:gd name="T12" fmla="*/ 283 w 431"/>
                <a:gd name="T13" fmla="*/ 11 h 490"/>
                <a:gd name="T14" fmla="*/ 259 w 431"/>
                <a:gd name="T15" fmla="*/ 9 h 490"/>
                <a:gd name="T16" fmla="*/ 172 w 431"/>
                <a:gd name="T17" fmla="*/ 115 h 490"/>
                <a:gd name="T18" fmla="*/ 166 w 431"/>
                <a:gd name="T19" fmla="*/ 151 h 490"/>
                <a:gd name="T20" fmla="*/ 192 w 431"/>
                <a:gd name="T21" fmla="*/ 223 h 490"/>
                <a:gd name="T22" fmla="*/ 69 w 431"/>
                <a:gd name="T23" fmla="*/ 343 h 490"/>
                <a:gd name="T24" fmla="*/ 28 w 431"/>
                <a:gd name="T25" fmla="*/ 398 h 490"/>
                <a:gd name="T26" fmla="*/ 0 w 431"/>
                <a:gd name="T27" fmla="*/ 490 h 490"/>
                <a:gd name="T28" fmla="*/ 85 w 431"/>
                <a:gd name="T29" fmla="*/ 445 h 490"/>
                <a:gd name="T30" fmla="*/ 132 w 431"/>
                <a:gd name="T31" fmla="*/ 394 h 490"/>
                <a:gd name="T32" fmla="*/ 225 w 431"/>
                <a:gd name="T33" fmla="*/ 251 h 490"/>
                <a:gd name="T34" fmla="*/ 302 w 431"/>
                <a:gd name="T35" fmla="*/ 263 h 490"/>
                <a:gd name="T36" fmla="*/ 336 w 431"/>
                <a:gd name="T37" fmla="*/ 250 h 490"/>
                <a:gd name="T38" fmla="*/ 423 w 431"/>
                <a:gd name="T39" fmla="*/ 144 h 490"/>
                <a:gd name="T40" fmla="*/ 417 w 431"/>
                <a:gd name="T41" fmla="*/ 1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1" h="490">
                  <a:moveTo>
                    <a:pt x="417" y="122"/>
                  </a:moveTo>
                  <a:cubicBezTo>
                    <a:pt x="348" y="99"/>
                    <a:pt x="348" y="99"/>
                    <a:pt x="348" y="99"/>
                  </a:cubicBezTo>
                  <a:cubicBezTo>
                    <a:pt x="343" y="97"/>
                    <a:pt x="337" y="98"/>
                    <a:pt x="331" y="99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21" y="91"/>
                    <a:pt x="321" y="91"/>
                    <a:pt x="321" y="91"/>
                  </a:cubicBezTo>
                  <a:cubicBezTo>
                    <a:pt x="322" y="85"/>
                    <a:pt x="321" y="79"/>
                    <a:pt x="318" y="75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77" y="1"/>
                    <a:pt x="267" y="0"/>
                    <a:pt x="259" y="9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65" y="124"/>
                    <a:pt x="162" y="140"/>
                    <a:pt x="166" y="151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56" y="252"/>
                    <a:pt x="111" y="292"/>
                    <a:pt x="69" y="343"/>
                  </a:cubicBezTo>
                  <a:cubicBezTo>
                    <a:pt x="44" y="373"/>
                    <a:pt x="28" y="398"/>
                    <a:pt x="28" y="39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85" y="445"/>
                    <a:pt x="85" y="445"/>
                    <a:pt x="85" y="445"/>
                  </a:cubicBezTo>
                  <a:cubicBezTo>
                    <a:pt x="85" y="445"/>
                    <a:pt x="106" y="425"/>
                    <a:pt x="132" y="394"/>
                  </a:cubicBezTo>
                  <a:cubicBezTo>
                    <a:pt x="174" y="343"/>
                    <a:pt x="205" y="291"/>
                    <a:pt x="225" y="251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13" y="265"/>
                    <a:pt x="328" y="259"/>
                    <a:pt x="336" y="250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31" y="135"/>
                    <a:pt x="428" y="125"/>
                    <a:pt x="417" y="122"/>
                  </a:cubicBezTo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39379C6-7026-4B69-855B-25CF1F76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1711"/>
              <a:ext cx="112" cy="132"/>
            </a:xfrm>
            <a:custGeom>
              <a:avLst/>
              <a:gdLst>
                <a:gd name="T0" fmla="*/ 91 w 112"/>
                <a:gd name="T1" fmla="*/ 0 h 132"/>
                <a:gd name="T2" fmla="*/ 0 w 112"/>
                <a:gd name="T3" fmla="*/ 132 h 132"/>
                <a:gd name="T4" fmla="*/ 112 w 112"/>
                <a:gd name="T5" fmla="*/ 17 h 132"/>
                <a:gd name="T6" fmla="*/ 91 w 11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2">
                  <a:moveTo>
                    <a:pt x="91" y="0"/>
                  </a:moveTo>
                  <a:lnTo>
                    <a:pt x="0" y="132"/>
                  </a:lnTo>
                  <a:lnTo>
                    <a:pt x="112" y="1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9FF6CF9-256D-4AE0-A875-1AF92725C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576"/>
              <a:ext cx="159" cy="170"/>
            </a:xfrm>
            <a:custGeom>
              <a:avLst/>
              <a:gdLst>
                <a:gd name="T0" fmla="*/ 112 w 117"/>
                <a:gd name="T1" fmla="*/ 54 h 125"/>
                <a:gd name="T2" fmla="*/ 83 w 117"/>
                <a:gd name="T3" fmla="*/ 28 h 125"/>
                <a:gd name="T4" fmla="*/ 51 w 117"/>
                <a:gd name="T5" fmla="*/ 4 h 125"/>
                <a:gd name="T6" fmla="*/ 2 w 117"/>
                <a:gd name="T7" fmla="*/ 63 h 125"/>
                <a:gd name="T8" fmla="*/ 10 w 117"/>
                <a:gd name="T9" fmla="*/ 116 h 125"/>
                <a:gd name="T10" fmla="*/ 62 w 117"/>
                <a:gd name="T11" fmla="*/ 114 h 125"/>
                <a:gd name="T12" fmla="*/ 112 w 117"/>
                <a:gd name="T13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25">
                  <a:moveTo>
                    <a:pt x="112" y="54"/>
                  </a:moveTo>
                  <a:cubicBezTo>
                    <a:pt x="107" y="48"/>
                    <a:pt x="90" y="34"/>
                    <a:pt x="83" y="28"/>
                  </a:cubicBezTo>
                  <a:cubicBezTo>
                    <a:pt x="75" y="22"/>
                    <a:pt x="59" y="8"/>
                    <a:pt x="51" y="4"/>
                  </a:cubicBezTo>
                  <a:cubicBezTo>
                    <a:pt x="44" y="0"/>
                    <a:pt x="5" y="54"/>
                    <a:pt x="2" y="63"/>
                  </a:cubicBezTo>
                  <a:cubicBezTo>
                    <a:pt x="0" y="72"/>
                    <a:pt x="0" y="107"/>
                    <a:pt x="10" y="116"/>
                  </a:cubicBezTo>
                  <a:cubicBezTo>
                    <a:pt x="22" y="125"/>
                    <a:pt x="55" y="117"/>
                    <a:pt x="62" y="114"/>
                  </a:cubicBezTo>
                  <a:cubicBezTo>
                    <a:pt x="71" y="110"/>
                    <a:pt x="117" y="61"/>
                    <a:pt x="112" y="54"/>
                  </a:cubicBezTo>
                </a:path>
              </a:pathLst>
            </a:custGeom>
            <a:solidFill>
              <a:srgbClr val="979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1A13890-C4CB-4014-8503-06B58297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1261"/>
              <a:ext cx="35" cy="98"/>
            </a:xfrm>
            <a:custGeom>
              <a:avLst/>
              <a:gdLst>
                <a:gd name="T0" fmla="*/ 0 w 26"/>
                <a:gd name="T1" fmla="*/ 0 h 72"/>
                <a:gd name="T2" fmla="*/ 26 w 26"/>
                <a:gd name="T3" fmla="*/ 72 h 72"/>
                <a:gd name="T4" fmla="*/ 26 w 26"/>
                <a:gd name="T5" fmla="*/ 72 h 72"/>
                <a:gd name="T6" fmla="*/ 0 w 26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AC25CAE-7FA1-4654-BBF6-0E9CA9F4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060"/>
              <a:ext cx="214" cy="312"/>
            </a:xfrm>
            <a:custGeom>
              <a:avLst/>
              <a:gdLst>
                <a:gd name="T0" fmla="*/ 107 w 157"/>
                <a:gd name="T1" fmla="*/ 0 h 230"/>
                <a:gd name="T2" fmla="*/ 95 w 157"/>
                <a:gd name="T3" fmla="*/ 6 h 230"/>
                <a:gd name="T4" fmla="*/ 8 w 157"/>
                <a:gd name="T5" fmla="*/ 112 h 230"/>
                <a:gd name="T6" fmla="*/ 0 w 157"/>
                <a:gd name="T7" fmla="*/ 137 h 230"/>
                <a:gd name="T8" fmla="*/ 2 w 157"/>
                <a:gd name="T9" fmla="*/ 148 h 230"/>
                <a:gd name="T10" fmla="*/ 2 w 157"/>
                <a:gd name="T11" fmla="*/ 148 h 230"/>
                <a:gd name="T12" fmla="*/ 28 w 157"/>
                <a:gd name="T13" fmla="*/ 220 h 230"/>
                <a:gd name="T14" fmla="*/ 28 w 157"/>
                <a:gd name="T15" fmla="*/ 220 h 230"/>
                <a:gd name="T16" fmla="*/ 30 w 157"/>
                <a:gd name="T17" fmla="*/ 224 h 230"/>
                <a:gd name="T18" fmla="*/ 33 w 157"/>
                <a:gd name="T19" fmla="*/ 230 h 230"/>
                <a:gd name="T20" fmla="*/ 33 w 157"/>
                <a:gd name="T21" fmla="*/ 230 h 230"/>
                <a:gd name="T22" fmla="*/ 37 w 157"/>
                <a:gd name="T23" fmla="*/ 201 h 230"/>
                <a:gd name="T24" fmla="*/ 157 w 157"/>
                <a:gd name="T25" fmla="*/ 88 h 230"/>
                <a:gd name="T26" fmla="*/ 157 w 157"/>
                <a:gd name="T27" fmla="*/ 86 h 230"/>
                <a:gd name="T28" fmla="*/ 154 w 157"/>
                <a:gd name="T29" fmla="*/ 72 h 230"/>
                <a:gd name="T30" fmla="*/ 119 w 157"/>
                <a:gd name="T31" fmla="*/ 8 h 230"/>
                <a:gd name="T32" fmla="*/ 107 w 157"/>
                <a:gd name="T3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230">
                  <a:moveTo>
                    <a:pt x="107" y="0"/>
                  </a:moveTo>
                  <a:cubicBezTo>
                    <a:pt x="103" y="0"/>
                    <a:pt x="99" y="2"/>
                    <a:pt x="95" y="6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8"/>
                    <a:pt x="0" y="128"/>
                    <a:pt x="0" y="137"/>
                  </a:cubicBezTo>
                  <a:cubicBezTo>
                    <a:pt x="0" y="141"/>
                    <a:pt x="1" y="144"/>
                    <a:pt x="2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30" y="227"/>
                    <a:pt x="32" y="229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7"/>
                    <a:pt x="157" y="87"/>
                    <a:pt x="157" y="86"/>
                  </a:cubicBezTo>
                  <a:cubicBezTo>
                    <a:pt x="157" y="81"/>
                    <a:pt x="156" y="76"/>
                    <a:pt x="154" y="72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3"/>
                    <a:pt x="111" y="0"/>
                    <a:pt x="107" y="0"/>
                  </a:cubicBezTo>
                </a:path>
              </a:pathLst>
            </a:custGeom>
            <a:solidFill>
              <a:srgbClr val="23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6761A58-E8ED-4164-9932-98E6979D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135"/>
              <a:ext cx="317" cy="278"/>
            </a:xfrm>
            <a:custGeom>
              <a:avLst/>
              <a:gdLst>
                <a:gd name="T0" fmla="*/ 163 w 233"/>
                <a:gd name="T1" fmla="*/ 0 h 205"/>
                <a:gd name="T2" fmla="*/ 127 w 233"/>
                <a:gd name="T3" fmla="*/ 33 h 205"/>
                <a:gd name="T4" fmla="*/ 127 w 233"/>
                <a:gd name="T5" fmla="*/ 33 h 205"/>
                <a:gd name="T6" fmla="*/ 127 w 233"/>
                <a:gd name="T7" fmla="*/ 33 h 205"/>
                <a:gd name="T8" fmla="*/ 7 w 233"/>
                <a:gd name="T9" fmla="*/ 146 h 205"/>
                <a:gd name="T10" fmla="*/ 3 w 233"/>
                <a:gd name="T11" fmla="*/ 175 h 205"/>
                <a:gd name="T12" fmla="*/ 3 w 233"/>
                <a:gd name="T13" fmla="*/ 175 h 205"/>
                <a:gd name="T14" fmla="*/ 0 w 233"/>
                <a:gd name="T15" fmla="*/ 197 h 205"/>
                <a:gd name="T16" fmla="*/ 21 w 233"/>
                <a:gd name="T17" fmla="*/ 190 h 205"/>
                <a:gd name="T18" fmla="*/ 27 w 233"/>
                <a:gd name="T19" fmla="*/ 192 h 205"/>
                <a:gd name="T20" fmla="*/ 31 w 233"/>
                <a:gd name="T21" fmla="*/ 193 h 205"/>
                <a:gd name="T22" fmla="*/ 31 w 233"/>
                <a:gd name="T23" fmla="*/ 193 h 205"/>
                <a:gd name="T24" fmla="*/ 108 w 233"/>
                <a:gd name="T25" fmla="*/ 205 h 205"/>
                <a:gd name="T26" fmla="*/ 112 w 233"/>
                <a:gd name="T27" fmla="*/ 205 h 205"/>
                <a:gd name="T28" fmla="*/ 142 w 233"/>
                <a:gd name="T29" fmla="*/ 192 h 205"/>
                <a:gd name="T30" fmla="*/ 229 w 233"/>
                <a:gd name="T31" fmla="*/ 86 h 205"/>
                <a:gd name="T32" fmla="*/ 233 w 233"/>
                <a:gd name="T33" fmla="*/ 76 h 205"/>
                <a:gd name="T34" fmla="*/ 223 w 233"/>
                <a:gd name="T35" fmla="*/ 64 h 205"/>
                <a:gd name="T36" fmla="*/ 154 w 233"/>
                <a:gd name="T37" fmla="*/ 41 h 205"/>
                <a:gd name="T38" fmla="*/ 146 w 233"/>
                <a:gd name="T39" fmla="*/ 40 h 205"/>
                <a:gd name="T40" fmla="*/ 137 w 233"/>
                <a:gd name="T41" fmla="*/ 41 h 205"/>
                <a:gd name="T42" fmla="*/ 137 w 233"/>
                <a:gd name="T43" fmla="*/ 41 h 205"/>
                <a:gd name="T44" fmla="*/ 137 w 233"/>
                <a:gd name="T45" fmla="*/ 41 h 205"/>
                <a:gd name="T46" fmla="*/ 163 w 233"/>
                <a:gd name="T4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3" h="205">
                  <a:moveTo>
                    <a:pt x="163" y="0"/>
                  </a:move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3" y="191"/>
                    <a:pt x="25" y="192"/>
                    <a:pt x="27" y="192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109" y="205"/>
                    <a:pt x="111" y="205"/>
                    <a:pt x="112" y="205"/>
                  </a:cubicBezTo>
                  <a:cubicBezTo>
                    <a:pt x="123" y="205"/>
                    <a:pt x="135" y="200"/>
                    <a:pt x="142" y="192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32" y="83"/>
                    <a:pt x="233" y="80"/>
                    <a:pt x="233" y="76"/>
                  </a:cubicBezTo>
                  <a:cubicBezTo>
                    <a:pt x="233" y="71"/>
                    <a:pt x="230" y="66"/>
                    <a:pt x="223" y="64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1" y="40"/>
                    <a:pt x="149" y="40"/>
                    <a:pt x="146" y="40"/>
                  </a:cubicBezTo>
                  <a:cubicBezTo>
                    <a:pt x="143" y="40"/>
                    <a:pt x="140" y="40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35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E111A43-853E-4B39-A55C-26E3EDC4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1412"/>
              <a:ext cx="159" cy="176"/>
            </a:xfrm>
            <a:custGeom>
              <a:avLst/>
              <a:gdLst>
                <a:gd name="T0" fmla="*/ 110 w 117"/>
                <a:gd name="T1" fmla="*/ 0 h 130"/>
                <a:gd name="T2" fmla="*/ 105 w 117"/>
                <a:gd name="T3" fmla="*/ 1 h 130"/>
                <a:gd name="T4" fmla="*/ 47 w 117"/>
                <a:gd name="T5" fmla="*/ 62 h 130"/>
                <a:gd name="T6" fmla="*/ 2 w 117"/>
                <a:gd name="T7" fmla="*/ 120 h 130"/>
                <a:gd name="T8" fmla="*/ 3 w 117"/>
                <a:gd name="T9" fmla="*/ 128 h 130"/>
                <a:gd name="T10" fmla="*/ 4 w 117"/>
                <a:gd name="T11" fmla="*/ 129 h 130"/>
                <a:gd name="T12" fmla="*/ 7 w 117"/>
                <a:gd name="T13" fmla="*/ 130 h 130"/>
                <a:gd name="T14" fmla="*/ 12 w 117"/>
                <a:gd name="T15" fmla="*/ 127 h 130"/>
                <a:gd name="T16" fmla="*/ 57 w 117"/>
                <a:gd name="T17" fmla="*/ 70 h 130"/>
                <a:gd name="T18" fmla="*/ 114 w 117"/>
                <a:gd name="T19" fmla="*/ 10 h 130"/>
                <a:gd name="T20" fmla="*/ 114 w 117"/>
                <a:gd name="T21" fmla="*/ 2 h 130"/>
                <a:gd name="T22" fmla="*/ 110 w 117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30">
                  <a:moveTo>
                    <a:pt x="110" y="0"/>
                  </a:moveTo>
                  <a:cubicBezTo>
                    <a:pt x="108" y="0"/>
                    <a:pt x="107" y="0"/>
                    <a:pt x="105" y="1"/>
                  </a:cubicBezTo>
                  <a:cubicBezTo>
                    <a:pt x="104" y="3"/>
                    <a:pt x="63" y="43"/>
                    <a:pt x="47" y="62"/>
                  </a:cubicBezTo>
                  <a:cubicBezTo>
                    <a:pt x="14" y="102"/>
                    <a:pt x="2" y="119"/>
                    <a:pt x="2" y="120"/>
                  </a:cubicBezTo>
                  <a:cubicBezTo>
                    <a:pt x="0" y="123"/>
                    <a:pt x="1" y="126"/>
                    <a:pt x="3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9" y="130"/>
                    <a:pt x="11" y="129"/>
                    <a:pt x="12" y="127"/>
                  </a:cubicBezTo>
                  <a:cubicBezTo>
                    <a:pt x="12" y="127"/>
                    <a:pt x="24" y="109"/>
                    <a:pt x="57" y="70"/>
                  </a:cubicBezTo>
                  <a:cubicBezTo>
                    <a:pt x="72" y="51"/>
                    <a:pt x="114" y="11"/>
                    <a:pt x="114" y="10"/>
                  </a:cubicBezTo>
                  <a:cubicBezTo>
                    <a:pt x="117" y="8"/>
                    <a:pt x="117" y="4"/>
                    <a:pt x="114" y="2"/>
                  </a:cubicBezTo>
                  <a:cubicBezTo>
                    <a:pt x="113" y="0"/>
                    <a:pt x="111" y="0"/>
                    <a:pt x="110" y="0"/>
                  </a:cubicBezTo>
                </a:path>
              </a:pathLst>
            </a:custGeom>
            <a:solidFill>
              <a:srgbClr val="709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A5A88AE-DDA1-4AE4-A862-B69D6B4F7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606"/>
              <a:ext cx="51" cy="57"/>
            </a:xfrm>
            <a:custGeom>
              <a:avLst/>
              <a:gdLst>
                <a:gd name="T0" fmla="*/ 31 w 38"/>
                <a:gd name="T1" fmla="*/ 0 h 42"/>
                <a:gd name="T2" fmla="*/ 26 w 38"/>
                <a:gd name="T3" fmla="*/ 2 h 42"/>
                <a:gd name="T4" fmla="*/ 2 w 38"/>
                <a:gd name="T5" fmla="*/ 32 h 42"/>
                <a:gd name="T6" fmla="*/ 3 w 38"/>
                <a:gd name="T7" fmla="*/ 40 h 42"/>
                <a:gd name="T8" fmla="*/ 4 w 38"/>
                <a:gd name="T9" fmla="*/ 41 h 42"/>
                <a:gd name="T10" fmla="*/ 7 w 38"/>
                <a:gd name="T11" fmla="*/ 42 h 42"/>
                <a:gd name="T12" fmla="*/ 12 w 38"/>
                <a:gd name="T13" fmla="*/ 39 h 42"/>
                <a:gd name="T14" fmla="*/ 35 w 38"/>
                <a:gd name="T15" fmla="*/ 11 h 42"/>
                <a:gd name="T16" fmla="*/ 35 w 38"/>
                <a:gd name="T17" fmla="*/ 2 h 42"/>
                <a:gd name="T18" fmla="*/ 31 w 3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2">
                  <a:moveTo>
                    <a:pt x="31" y="0"/>
                  </a:moveTo>
                  <a:cubicBezTo>
                    <a:pt x="29" y="0"/>
                    <a:pt x="28" y="1"/>
                    <a:pt x="26" y="2"/>
                  </a:cubicBezTo>
                  <a:cubicBezTo>
                    <a:pt x="26" y="3"/>
                    <a:pt x="11" y="18"/>
                    <a:pt x="2" y="32"/>
                  </a:cubicBezTo>
                  <a:cubicBezTo>
                    <a:pt x="0" y="35"/>
                    <a:pt x="1" y="38"/>
                    <a:pt x="3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6" y="42"/>
                    <a:pt x="7" y="42"/>
                  </a:cubicBezTo>
                  <a:cubicBezTo>
                    <a:pt x="9" y="42"/>
                    <a:pt x="11" y="41"/>
                    <a:pt x="12" y="39"/>
                  </a:cubicBezTo>
                  <a:cubicBezTo>
                    <a:pt x="21" y="25"/>
                    <a:pt x="35" y="11"/>
                    <a:pt x="35" y="11"/>
                  </a:cubicBezTo>
                  <a:cubicBezTo>
                    <a:pt x="38" y="9"/>
                    <a:pt x="38" y="5"/>
                    <a:pt x="35" y="2"/>
                  </a:cubicBezTo>
                  <a:cubicBezTo>
                    <a:pt x="34" y="1"/>
                    <a:pt x="32" y="0"/>
                    <a:pt x="31" y="0"/>
                  </a:cubicBezTo>
                </a:path>
              </a:pathLst>
            </a:cu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08D17A-615D-4966-AC1E-EE502D304E58}"/>
              </a:ext>
            </a:extLst>
          </p:cNvPr>
          <p:cNvSpPr txBox="1"/>
          <p:nvPr/>
        </p:nvSpPr>
        <p:spPr>
          <a:xfrm>
            <a:off x="5160963" y="2896144"/>
            <a:ext cx="508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Origo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  <a:p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= √(x-koordinat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2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+y-koordinat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2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)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endParaRPr lang="en-US" sz="3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Hvis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ukjent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,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må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et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utrykk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for den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ukjente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basert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på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variabler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kjenner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9CEE0-CAB0-41E9-BCB0-E49BA4D55E73}"/>
              </a:ext>
            </a:extLst>
          </p:cNvPr>
          <p:cNvSpPr txBox="1"/>
          <p:nvPr/>
        </p:nvSpPr>
        <p:spPr>
          <a:xfrm>
            <a:off x="1624613" y="2974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3CFEB-05AE-40EE-9C9E-7DDD4A07AC61}"/>
              </a:ext>
            </a:extLst>
          </p:cNvPr>
          <p:cNvSpPr txBox="1"/>
          <p:nvPr/>
        </p:nvSpPr>
        <p:spPr>
          <a:xfrm>
            <a:off x="3242379" y="1059546"/>
            <a:ext cx="540244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40000" dirty="0">
                <a:latin typeface="Futura PT Cond Bold" panose="020B0806020204020203" pitchFamily="34" charset="0"/>
                <a:ea typeface="Cambria Math" panose="0204050305040603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786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CCC96-E51D-491D-BE14-FD041FB8BFC8}"/>
              </a:ext>
            </a:extLst>
          </p:cNvPr>
          <p:cNvSpPr txBox="1"/>
          <p:nvPr/>
        </p:nvSpPr>
        <p:spPr>
          <a:xfrm>
            <a:off x="196770" y="127363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regne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ved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hjelp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av Pythagoras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setning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89F1C0-0457-4CF9-AE5D-A2C38DA55D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52" name="AutoShape 3">
              <a:extLst>
                <a:ext uri="{FF2B5EF4-FFF2-40B4-BE49-F238E27FC236}">
                  <a16:creationId xmlns:a16="http://schemas.microsoft.com/office/drawing/2014/main" id="{F429C97B-C962-4831-9A51-C79713FF18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5B4E6EEC-CCAA-435A-888E-F64A85EF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6417A638-288C-441E-B679-4E8C051A1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753545D9-7282-46F6-B6CA-1949044B4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08678D0A-C8BB-43FC-BAD2-7CD9755CC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B40AA50E-97E7-46EC-B7CC-AF5F5A2350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8C7AA420-DA36-4D79-8664-CE20EF6D7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7F76AB04-11A2-488D-B7CD-389B79D99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53BA3644-3E52-48AA-A2ED-897D2A42D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5F30A252-10BA-45CE-A874-BE78054B8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7DFBD9E5-16EF-48F3-887E-802F7B2B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5">
              <a:extLst>
                <a:ext uri="{FF2B5EF4-FFF2-40B4-BE49-F238E27FC236}">
                  <a16:creationId xmlns:a16="http://schemas.microsoft.com/office/drawing/2014/main" id="{AB8BF9D1-2747-4051-A087-2AC1D19C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7DD4D804-FA14-4B76-84D7-64E4FAA2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BD6011C4-C03C-4620-8BA0-C37DFC52E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CE63512E-CAE9-4127-976E-F10F54DD1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350371AF-BD14-492F-867F-E19198E4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EEC6339E-D68F-4401-BE00-CED532688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F2C8B862-9797-4939-8476-5230133CC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CC49DF70-9DBD-4A50-B9C0-36DE9DEDC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4827E905-1A99-466B-8A3D-FC5A8789A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21B15BDD-3D06-44B9-BEA2-3FCE30A0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E8CA108-419F-4570-BFC7-B14BDCF88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186247F6-3A64-4704-A4D7-62B77EB10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C35293A2-11B2-40E5-9D59-A8A7B400D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8536F37F-BEE4-4980-845A-9F15CBAC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6C037B58-6B2D-48F6-B470-8F54B946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30">
              <a:extLst>
                <a:ext uri="{FF2B5EF4-FFF2-40B4-BE49-F238E27FC236}">
                  <a16:creationId xmlns:a16="http://schemas.microsoft.com/office/drawing/2014/main" id="{F2BFF413-12D2-4B74-954A-8D37FD4D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31">
              <a:extLst>
                <a:ext uri="{FF2B5EF4-FFF2-40B4-BE49-F238E27FC236}">
                  <a16:creationId xmlns:a16="http://schemas.microsoft.com/office/drawing/2014/main" id="{64AB12BD-959C-45DF-A9B3-051A24DD8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32">
              <a:extLst>
                <a:ext uri="{FF2B5EF4-FFF2-40B4-BE49-F238E27FC236}">
                  <a16:creationId xmlns:a16="http://schemas.microsoft.com/office/drawing/2014/main" id="{A0C04D7A-9D72-48B9-A695-81D4AD75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33">
              <a:extLst>
                <a:ext uri="{FF2B5EF4-FFF2-40B4-BE49-F238E27FC236}">
                  <a16:creationId xmlns:a16="http://schemas.microsoft.com/office/drawing/2014/main" id="{1E6693B7-22D1-458D-B706-1CC7360CF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550"/>
              <a:ext cx="27" cy="33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913F04C-82A5-41CF-8818-7C2F9CE6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550"/>
              <a:ext cx="27" cy="33"/>
            </a:xfrm>
            <a:custGeom>
              <a:avLst/>
              <a:gdLst>
                <a:gd name="T0" fmla="*/ 27 w 27"/>
                <a:gd name="T1" fmla="*/ 33 h 33"/>
                <a:gd name="T2" fmla="*/ 27 w 27"/>
                <a:gd name="T3" fmla="*/ 0 h 33"/>
                <a:gd name="T4" fmla="*/ 0 w 27"/>
                <a:gd name="T5" fmla="*/ 0 h 33"/>
                <a:gd name="T6" fmla="*/ 0 w 2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3">
                  <a:moveTo>
                    <a:pt x="27" y="33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C1CAE00B-41FD-46A5-ABBE-F3763A685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6" y="1902"/>
              <a:ext cx="27" cy="617"/>
            </a:xfrm>
            <a:custGeom>
              <a:avLst/>
              <a:gdLst>
                <a:gd name="T0" fmla="*/ 27 w 27"/>
                <a:gd name="T1" fmla="*/ 61 h 617"/>
                <a:gd name="T2" fmla="*/ 27 w 27"/>
                <a:gd name="T3" fmla="*/ 0 h 617"/>
                <a:gd name="T4" fmla="*/ 0 w 27"/>
                <a:gd name="T5" fmla="*/ 0 h 617"/>
                <a:gd name="T6" fmla="*/ 0 w 27"/>
                <a:gd name="T7" fmla="*/ 61 h 617"/>
                <a:gd name="T8" fmla="*/ 27 w 27"/>
                <a:gd name="T9" fmla="*/ 61 h 617"/>
                <a:gd name="T10" fmla="*/ 27 w 27"/>
                <a:gd name="T11" fmla="*/ 154 h 617"/>
                <a:gd name="T12" fmla="*/ 27 w 27"/>
                <a:gd name="T13" fmla="*/ 93 h 617"/>
                <a:gd name="T14" fmla="*/ 0 w 27"/>
                <a:gd name="T15" fmla="*/ 93 h 617"/>
                <a:gd name="T16" fmla="*/ 0 w 27"/>
                <a:gd name="T17" fmla="*/ 154 h 617"/>
                <a:gd name="T18" fmla="*/ 27 w 27"/>
                <a:gd name="T19" fmla="*/ 154 h 617"/>
                <a:gd name="T20" fmla="*/ 27 w 27"/>
                <a:gd name="T21" fmla="*/ 248 h 617"/>
                <a:gd name="T22" fmla="*/ 27 w 27"/>
                <a:gd name="T23" fmla="*/ 185 h 617"/>
                <a:gd name="T24" fmla="*/ 0 w 27"/>
                <a:gd name="T25" fmla="*/ 185 h 617"/>
                <a:gd name="T26" fmla="*/ 0 w 27"/>
                <a:gd name="T27" fmla="*/ 248 h 617"/>
                <a:gd name="T28" fmla="*/ 27 w 27"/>
                <a:gd name="T29" fmla="*/ 248 h 617"/>
                <a:gd name="T30" fmla="*/ 27 w 27"/>
                <a:gd name="T31" fmla="*/ 340 h 617"/>
                <a:gd name="T32" fmla="*/ 27 w 27"/>
                <a:gd name="T33" fmla="*/ 277 h 617"/>
                <a:gd name="T34" fmla="*/ 0 w 27"/>
                <a:gd name="T35" fmla="*/ 277 h 617"/>
                <a:gd name="T36" fmla="*/ 0 w 27"/>
                <a:gd name="T37" fmla="*/ 340 h 617"/>
                <a:gd name="T38" fmla="*/ 27 w 27"/>
                <a:gd name="T39" fmla="*/ 340 h 617"/>
                <a:gd name="T40" fmla="*/ 27 w 27"/>
                <a:gd name="T41" fmla="*/ 432 h 617"/>
                <a:gd name="T42" fmla="*/ 27 w 27"/>
                <a:gd name="T43" fmla="*/ 370 h 617"/>
                <a:gd name="T44" fmla="*/ 0 w 27"/>
                <a:gd name="T45" fmla="*/ 370 h 617"/>
                <a:gd name="T46" fmla="*/ 0 w 27"/>
                <a:gd name="T47" fmla="*/ 432 h 617"/>
                <a:gd name="T48" fmla="*/ 27 w 27"/>
                <a:gd name="T49" fmla="*/ 432 h 617"/>
                <a:gd name="T50" fmla="*/ 27 w 27"/>
                <a:gd name="T51" fmla="*/ 525 h 617"/>
                <a:gd name="T52" fmla="*/ 27 w 27"/>
                <a:gd name="T53" fmla="*/ 464 h 617"/>
                <a:gd name="T54" fmla="*/ 0 w 27"/>
                <a:gd name="T55" fmla="*/ 464 h 617"/>
                <a:gd name="T56" fmla="*/ 0 w 27"/>
                <a:gd name="T57" fmla="*/ 525 h 617"/>
                <a:gd name="T58" fmla="*/ 27 w 27"/>
                <a:gd name="T59" fmla="*/ 525 h 617"/>
                <a:gd name="T60" fmla="*/ 27 w 27"/>
                <a:gd name="T61" fmla="*/ 617 h 617"/>
                <a:gd name="T62" fmla="*/ 27 w 27"/>
                <a:gd name="T63" fmla="*/ 556 h 617"/>
                <a:gd name="T64" fmla="*/ 0 w 27"/>
                <a:gd name="T65" fmla="*/ 556 h 617"/>
                <a:gd name="T66" fmla="*/ 0 w 27"/>
                <a:gd name="T67" fmla="*/ 617 h 617"/>
                <a:gd name="T68" fmla="*/ 27 w 27"/>
                <a:gd name="T69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617">
                  <a:moveTo>
                    <a:pt x="27" y="61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27" y="61"/>
                  </a:lnTo>
                  <a:close/>
                  <a:moveTo>
                    <a:pt x="27" y="154"/>
                  </a:moveTo>
                  <a:lnTo>
                    <a:pt x="27" y="93"/>
                  </a:lnTo>
                  <a:lnTo>
                    <a:pt x="0" y="93"/>
                  </a:lnTo>
                  <a:lnTo>
                    <a:pt x="0" y="154"/>
                  </a:lnTo>
                  <a:lnTo>
                    <a:pt x="27" y="154"/>
                  </a:lnTo>
                  <a:close/>
                  <a:moveTo>
                    <a:pt x="27" y="248"/>
                  </a:moveTo>
                  <a:lnTo>
                    <a:pt x="27" y="185"/>
                  </a:lnTo>
                  <a:lnTo>
                    <a:pt x="0" y="185"/>
                  </a:lnTo>
                  <a:lnTo>
                    <a:pt x="0" y="248"/>
                  </a:lnTo>
                  <a:lnTo>
                    <a:pt x="27" y="248"/>
                  </a:lnTo>
                  <a:close/>
                  <a:moveTo>
                    <a:pt x="27" y="340"/>
                  </a:moveTo>
                  <a:lnTo>
                    <a:pt x="27" y="277"/>
                  </a:lnTo>
                  <a:lnTo>
                    <a:pt x="0" y="277"/>
                  </a:lnTo>
                  <a:lnTo>
                    <a:pt x="0" y="340"/>
                  </a:lnTo>
                  <a:lnTo>
                    <a:pt x="27" y="340"/>
                  </a:lnTo>
                  <a:close/>
                  <a:moveTo>
                    <a:pt x="27" y="432"/>
                  </a:moveTo>
                  <a:lnTo>
                    <a:pt x="27" y="370"/>
                  </a:lnTo>
                  <a:lnTo>
                    <a:pt x="0" y="370"/>
                  </a:lnTo>
                  <a:lnTo>
                    <a:pt x="0" y="432"/>
                  </a:lnTo>
                  <a:lnTo>
                    <a:pt x="27" y="432"/>
                  </a:lnTo>
                  <a:close/>
                  <a:moveTo>
                    <a:pt x="27" y="525"/>
                  </a:moveTo>
                  <a:lnTo>
                    <a:pt x="27" y="464"/>
                  </a:lnTo>
                  <a:lnTo>
                    <a:pt x="0" y="464"/>
                  </a:lnTo>
                  <a:lnTo>
                    <a:pt x="0" y="525"/>
                  </a:lnTo>
                  <a:lnTo>
                    <a:pt x="27" y="525"/>
                  </a:lnTo>
                  <a:close/>
                  <a:moveTo>
                    <a:pt x="27" y="617"/>
                  </a:moveTo>
                  <a:lnTo>
                    <a:pt x="27" y="556"/>
                  </a:lnTo>
                  <a:lnTo>
                    <a:pt x="0" y="556"/>
                  </a:lnTo>
                  <a:lnTo>
                    <a:pt x="0" y="617"/>
                  </a:lnTo>
                  <a:lnTo>
                    <a:pt x="27" y="617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E5E6808E-82AA-4358-B0AD-18AE8284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825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0 h 46"/>
                <a:gd name="T6" fmla="*/ 0 w 46"/>
                <a:gd name="T7" fmla="*/ 27 h 46"/>
                <a:gd name="T8" fmla="*/ 19 w 46"/>
                <a:gd name="T9" fmla="*/ 27 h 46"/>
                <a:gd name="T10" fmla="*/ 19 w 46"/>
                <a:gd name="T11" fmla="*/ 46 h 46"/>
                <a:gd name="T12" fmla="*/ 46 w 46"/>
                <a:gd name="T13" fmla="*/ 46 h 46"/>
                <a:gd name="T14" fmla="*/ 46 w 46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9" y="27"/>
                  </a:lnTo>
                  <a:lnTo>
                    <a:pt x="19" y="46"/>
                  </a:lnTo>
                  <a:lnTo>
                    <a:pt x="46" y="46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9FC9BF80-1657-4430-9972-DC2ED2B92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4" y="1822"/>
              <a:ext cx="498" cy="30"/>
            </a:xfrm>
            <a:custGeom>
              <a:avLst/>
              <a:gdLst>
                <a:gd name="T0" fmla="*/ 71 w 498"/>
                <a:gd name="T1" fmla="*/ 0 h 30"/>
                <a:gd name="T2" fmla="*/ 0 w 498"/>
                <a:gd name="T3" fmla="*/ 0 h 30"/>
                <a:gd name="T4" fmla="*/ 0 w 498"/>
                <a:gd name="T5" fmla="*/ 27 h 30"/>
                <a:gd name="T6" fmla="*/ 71 w 498"/>
                <a:gd name="T7" fmla="*/ 27 h 30"/>
                <a:gd name="T8" fmla="*/ 71 w 498"/>
                <a:gd name="T9" fmla="*/ 0 h 30"/>
                <a:gd name="T10" fmla="*/ 178 w 498"/>
                <a:gd name="T11" fmla="*/ 2 h 30"/>
                <a:gd name="T12" fmla="*/ 108 w 498"/>
                <a:gd name="T13" fmla="*/ 2 h 30"/>
                <a:gd name="T14" fmla="*/ 106 w 498"/>
                <a:gd name="T15" fmla="*/ 29 h 30"/>
                <a:gd name="T16" fmla="*/ 178 w 498"/>
                <a:gd name="T17" fmla="*/ 29 h 30"/>
                <a:gd name="T18" fmla="*/ 178 w 498"/>
                <a:gd name="T19" fmla="*/ 2 h 30"/>
                <a:gd name="T20" fmla="*/ 284 w 498"/>
                <a:gd name="T21" fmla="*/ 2 h 30"/>
                <a:gd name="T22" fmla="*/ 214 w 498"/>
                <a:gd name="T23" fmla="*/ 2 h 30"/>
                <a:gd name="T24" fmla="*/ 214 w 498"/>
                <a:gd name="T25" fmla="*/ 29 h 30"/>
                <a:gd name="T26" fmla="*/ 284 w 498"/>
                <a:gd name="T27" fmla="*/ 29 h 30"/>
                <a:gd name="T28" fmla="*/ 284 w 498"/>
                <a:gd name="T29" fmla="*/ 2 h 30"/>
                <a:gd name="T30" fmla="*/ 392 w 498"/>
                <a:gd name="T31" fmla="*/ 2 h 30"/>
                <a:gd name="T32" fmla="*/ 320 w 498"/>
                <a:gd name="T33" fmla="*/ 2 h 30"/>
                <a:gd name="T34" fmla="*/ 320 w 498"/>
                <a:gd name="T35" fmla="*/ 29 h 30"/>
                <a:gd name="T36" fmla="*/ 390 w 498"/>
                <a:gd name="T37" fmla="*/ 29 h 30"/>
                <a:gd name="T38" fmla="*/ 392 w 498"/>
                <a:gd name="T39" fmla="*/ 2 h 30"/>
                <a:gd name="T40" fmla="*/ 498 w 498"/>
                <a:gd name="T41" fmla="*/ 3 h 30"/>
                <a:gd name="T42" fmla="*/ 427 w 498"/>
                <a:gd name="T43" fmla="*/ 3 h 30"/>
                <a:gd name="T44" fmla="*/ 427 w 498"/>
                <a:gd name="T45" fmla="*/ 30 h 30"/>
                <a:gd name="T46" fmla="*/ 498 w 498"/>
                <a:gd name="T47" fmla="*/ 30 h 30"/>
                <a:gd name="T48" fmla="*/ 498 w 498"/>
                <a:gd name="T4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8" h="30">
                  <a:moveTo>
                    <a:pt x="71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71" y="27"/>
                  </a:lnTo>
                  <a:lnTo>
                    <a:pt x="71" y="0"/>
                  </a:lnTo>
                  <a:close/>
                  <a:moveTo>
                    <a:pt x="178" y="2"/>
                  </a:moveTo>
                  <a:lnTo>
                    <a:pt x="108" y="2"/>
                  </a:lnTo>
                  <a:lnTo>
                    <a:pt x="106" y="29"/>
                  </a:lnTo>
                  <a:lnTo>
                    <a:pt x="178" y="29"/>
                  </a:lnTo>
                  <a:lnTo>
                    <a:pt x="178" y="2"/>
                  </a:lnTo>
                  <a:close/>
                  <a:moveTo>
                    <a:pt x="284" y="2"/>
                  </a:moveTo>
                  <a:lnTo>
                    <a:pt x="214" y="2"/>
                  </a:lnTo>
                  <a:lnTo>
                    <a:pt x="214" y="29"/>
                  </a:lnTo>
                  <a:lnTo>
                    <a:pt x="284" y="29"/>
                  </a:lnTo>
                  <a:lnTo>
                    <a:pt x="284" y="2"/>
                  </a:lnTo>
                  <a:close/>
                  <a:moveTo>
                    <a:pt x="392" y="2"/>
                  </a:moveTo>
                  <a:lnTo>
                    <a:pt x="320" y="2"/>
                  </a:lnTo>
                  <a:lnTo>
                    <a:pt x="320" y="29"/>
                  </a:lnTo>
                  <a:lnTo>
                    <a:pt x="390" y="29"/>
                  </a:lnTo>
                  <a:lnTo>
                    <a:pt x="392" y="2"/>
                  </a:lnTo>
                  <a:close/>
                  <a:moveTo>
                    <a:pt x="498" y="3"/>
                  </a:moveTo>
                  <a:lnTo>
                    <a:pt x="427" y="3"/>
                  </a:lnTo>
                  <a:lnTo>
                    <a:pt x="427" y="30"/>
                  </a:lnTo>
                  <a:lnTo>
                    <a:pt x="498" y="30"/>
                  </a:lnTo>
                  <a:lnTo>
                    <a:pt x="498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38">
              <a:extLst>
                <a:ext uri="{FF2B5EF4-FFF2-40B4-BE49-F238E27FC236}">
                  <a16:creationId xmlns:a16="http://schemas.microsoft.com/office/drawing/2014/main" id="{602E29F6-134B-4D66-85AB-D9919D84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822"/>
              <a:ext cx="33" cy="27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6639DA34-F03C-4369-B374-1B668D4A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1822"/>
              <a:ext cx="33" cy="27"/>
            </a:xfrm>
            <a:custGeom>
              <a:avLst/>
              <a:gdLst>
                <a:gd name="T0" fmla="*/ 33 w 33"/>
                <a:gd name="T1" fmla="*/ 0 h 27"/>
                <a:gd name="T2" fmla="*/ 0 w 33"/>
                <a:gd name="T3" fmla="*/ 0 h 27"/>
                <a:gd name="T4" fmla="*/ 0 w 33"/>
                <a:gd name="T5" fmla="*/ 27 h 27"/>
                <a:gd name="T6" fmla="*/ 33 w 33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7">
                  <a:moveTo>
                    <a:pt x="33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33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52788E4C-4F96-4F91-A09A-B364C7627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1784"/>
              <a:ext cx="701" cy="815"/>
            </a:xfrm>
            <a:custGeom>
              <a:avLst/>
              <a:gdLst>
                <a:gd name="T0" fmla="*/ 40 w 701"/>
                <a:gd name="T1" fmla="*/ 796 h 815"/>
                <a:gd name="T2" fmla="*/ 55 w 701"/>
                <a:gd name="T3" fmla="*/ 809 h 815"/>
                <a:gd name="T4" fmla="*/ 657 w 701"/>
                <a:gd name="T5" fmla="*/ 103 h 815"/>
                <a:gd name="T6" fmla="*/ 663 w 701"/>
                <a:gd name="T7" fmla="*/ 777 h 815"/>
                <a:gd name="T8" fmla="*/ 40 w 701"/>
                <a:gd name="T9" fmla="*/ 777 h 815"/>
                <a:gd name="T10" fmla="*/ 40 w 701"/>
                <a:gd name="T11" fmla="*/ 796 h 815"/>
                <a:gd name="T12" fmla="*/ 55 w 701"/>
                <a:gd name="T13" fmla="*/ 809 h 815"/>
                <a:gd name="T14" fmla="*/ 40 w 701"/>
                <a:gd name="T15" fmla="*/ 796 h 815"/>
                <a:gd name="T16" fmla="*/ 40 w 701"/>
                <a:gd name="T17" fmla="*/ 815 h 815"/>
                <a:gd name="T18" fmla="*/ 701 w 701"/>
                <a:gd name="T19" fmla="*/ 815 h 815"/>
                <a:gd name="T20" fmla="*/ 695 w 701"/>
                <a:gd name="T21" fmla="*/ 0 h 815"/>
                <a:gd name="T22" fmla="*/ 0 w 701"/>
                <a:gd name="T23" fmla="*/ 815 h 815"/>
                <a:gd name="T24" fmla="*/ 40 w 701"/>
                <a:gd name="T25" fmla="*/ 815 h 815"/>
                <a:gd name="T26" fmla="*/ 40 w 701"/>
                <a:gd name="T27" fmla="*/ 79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1" h="815">
                  <a:moveTo>
                    <a:pt x="40" y="796"/>
                  </a:moveTo>
                  <a:lnTo>
                    <a:pt x="55" y="809"/>
                  </a:lnTo>
                  <a:lnTo>
                    <a:pt x="657" y="103"/>
                  </a:lnTo>
                  <a:lnTo>
                    <a:pt x="663" y="777"/>
                  </a:lnTo>
                  <a:lnTo>
                    <a:pt x="40" y="777"/>
                  </a:lnTo>
                  <a:lnTo>
                    <a:pt x="40" y="796"/>
                  </a:lnTo>
                  <a:lnTo>
                    <a:pt x="55" y="809"/>
                  </a:lnTo>
                  <a:lnTo>
                    <a:pt x="40" y="796"/>
                  </a:lnTo>
                  <a:lnTo>
                    <a:pt x="40" y="815"/>
                  </a:lnTo>
                  <a:lnTo>
                    <a:pt x="701" y="815"/>
                  </a:lnTo>
                  <a:lnTo>
                    <a:pt x="695" y="0"/>
                  </a:lnTo>
                  <a:lnTo>
                    <a:pt x="0" y="815"/>
                  </a:lnTo>
                  <a:lnTo>
                    <a:pt x="40" y="815"/>
                  </a:lnTo>
                  <a:lnTo>
                    <a:pt x="40" y="796"/>
                  </a:lnTo>
                  <a:close/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B9A1E508-CDD6-41C8-9A07-F49EF886C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2455"/>
              <a:ext cx="128" cy="128"/>
            </a:xfrm>
            <a:custGeom>
              <a:avLst/>
              <a:gdLst>
                <a:gd name="T0" fmla="*/ 38 w 128"/>
                <a:gd name="T1" fmla="*/ 128 h 128"/>
                <a:gd name="T2" fmla="*/ 38 w 128"/>
                <a:gd name="T3" fmla="*/ 38 h 128"/>
                <a:gd name="T4" fmla="*/ 128 w 128"/>
                <a:gd name="T5" fmla="*/ 38 h 128"/>
                <a:gd name="T6" fmla="*/ 128 w 128"/>
                <a:gd name="T7" fmla="*/ 0 h 128"/>
                <a:gd name="T8" fmla="*/ 0 w 128"/>
                <a:gd name="T9" fmla="*/ 0 h 128"/>
                <a:gd name="T10" fmla="*/ 0 w 128"/>
                <a:gd name="T11" fmla="*/ 128 h 128"/>
                <a:gd name="T12" fmla="*/ 38 w 128"/>
                <a:gd name="T13" fmla="*/ 128 h 128"/>
                <a:gd name="T14" fmla="*/ 38 w 128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28">
                  <a:moveTo>
                    <a:pt x="38" y="128"/>
                  </a:moveTo>
                  <a:lnTo>
                    <a:pt x="38" y="38"/>
                  </a:lnTo>
                  <a:lnTo>
                    <a:pt x="128" y="38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38" y="128"/>
                  </a:lnTo>
                  <a:lnTo>
                    <a:pt x="38" y="128"/>
                  </a:lnTo>
                  <a:close/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5F81FE72-CBD1-4C90-AE94-439E0B79F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" y="2637"/>
              <a:ext cx="658" cy="246"/>
            </a:xfrm>
            <a:custGeom>
              <a:avLst/>
              <a:gdLst>
                <a:gd name="T0" fmla="*/ 0 w 484"/>
                <a:gd name="T1" fmla="*/ 0 h 181"/>
                <a:gd name="T2" fmla="*/ 0 w 484"/>
                <a:gd name="T3" fmla="*/ 65 h 181"/>
                <a:gd name="T4" fmla="*/ 67 w 484"/>
                <a:gd name="T5" fmla="*/ 132 h 181"/>
                <a:gd name="T6" fmla="*/ 173 w 484"/>
                <a:gd name="T7" fmla="*/ 132 h 181"/>
                <a:gd name="T8" fmla="*/ 189 w 484"/>
                <a:gd name="T9" fmla="*/ 138 h 181"/>
                <a:gd name="T10" fmla="*/ 238 w 484"/>
                <a:gd name="T11" fmla="*/ 181 h 181"/>
                <a:gd name="T12" fmla="*/ 287 w 484"/>
                <a:gd name="T13" fmla="*/ 138 h 181"/>
                <a:gd name="T14" fmla="*/ 303 w 484"/>
                <a:gd name="T15" fmla="*/ 132 h 181"/>
                <a:gd name="T16" fmla="*/ 417 w 484"/>
                <a:gd name="T17" fmla="*/ 132 h 181"/>
                <a:gd name="T18" fmla="*/ 484 w 484"/>
                <a:gd name="T19" fmla="*/ 65 h 181"/>
                <a:gd name="T20" fmla="*/ 484 w 484"/>
                <a:gd name="T21" fmla="*/ 0 h 181"/>
                <a:gd name="T22" fmla="*/ 464 w 484"/>
                <a:gd name="T23" fmla="*/ 0 h 181"/>
                <a:gd name="T24" fmla="*/ 464 w 484"/>
                <a:gd name="T25" fmla="*/ 65 h 181"/>
                <a:gd name="T26" fmla="*/ 450 w 484"/>
                <a:gd name="T27" fmla="*/ 98 h 181"/>
                <a:gd name="T28" fmla="*/ 417 w 484"/>
                <a:gd name="T29" fmla="*/ 112 h 181"/>
                <a:gd name="T30" fmla="*/ 303 w 484"/>
                <a:gd name="T31" fmla="*/ 112 h 181"/>
                <a:gd name="T32" fmla="*/ 274 w 484"/>
                <a:gd name="T33" fmla="*/ 123 h 181"/>
                <a:gd name="T34" fmla="*/ 238 w 484"/>
                <a:gd name="T35" fmla="*/ 155 h 181"/>
                <a:gd name="T36" fmla="*/ 202 w 484"/>
                <a:gd name="T37" fmla="*/ 123 h 181"/>
                <a:gd name="T38" fmla="*/ 173 w 484"/>
                <a:gd name="T39" fmla="*/ 112 h 181"/>
                <a:gd name="T40" fmla="*/ 67 w 484"/>
                <a:gd name="T41" fmla="*/ 112 h 181"/>
                <a:gd name="T42" fmla="*/ 34 w 484"/>
                <a:gd name="T43" fmla="*/ 98 h 181"/>
                <a:gd name="T44" fmla="*/ 20 w 484"/>
                <a:gd name="T45" fmla="*/ 65 h 181"/>
                <a:gd name="T46" fmla="*/ 20 w 484"/>
                <a:gd name="T47" fmla="*/ 0 h 181"/>
                <a:gd name="T48" fmla="*/ 0 w 484"/>
                <a:gd name="T4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4" h="181"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102"/>
                    <a:pt x="30" y="132"/>
                    <a:pt x="67" y="132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9" y="132"/>
                    <a:pt x="185" y="134"/>
                    <a:pt x="189" y="138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87" y="138"/>
                    <a:pt x="287" y="138"/>
                    <a:pt x="287" y="138"/>
                  </a:cubicBezTo>
                  <a:cubicBezTo>
                    <a:pt x="291" y="134"/>
                    <a:pt x="297" y="132"/>
                    <a:pt x="303" y="132"/>
                  </a:cubicBezTo>
                  <a:cubicBezTo>
                    <a:pt x="417" y="132"/>
                    <a:pt x="417" y="132"/>
                    <a:pt x="417" y="132"/>
                  </a:cubicBezTo>
                  <a:cubicBezTo>
                    <a:pt x="454" y="132"/>
                    <a:pt x="484" y="102"/>
                    <a:pt x="484" y="65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64" y="65"/>
                    <a:pt x="464" y="65"/>
                    <a:pt x="464" y="65"/>
                  </a:cubicBezTo>
                  <a:cubicBezTo>
                    <a:pt x="464" y="78"/>
                    <a:pt x="459" y="90"/>
                    <a:pt x="450" y="98"/>
                  </a:cubicBezTo>
                  <a:cubicBezTo>
                    <a:pt x="442" y="107"/>
                    <a:pt x="430" y="112"/>
                    <a:pt x="417" y="112"/>
                  </a:cubicBezTo>
                  <a:cubicBezTo>
                    <a:pt x="303" y="112"/>
                    <a:pt x="303" y="112"/>
                    <a:pt x="303" y="112"/>
                  </a:cubicBezTo>
                  <a:cubicBezTo>
                    <a:pt x="292" y="112"/>
                    <a:pt x="282" y="116"/>
                    <a:pt x="274" y="123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194" y="116"/>
                    <a:pt x="184" y="112"/>
                    <a:pt x="173" y="11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54" y="112"/>
                    <a:pt x="42" y="107"/>
                    <a:pt x="34" y="98"/>
                  </a:cubicBezTo>
                  <a:cubicBezTo>
                    <a:pt x="25" y="90"/>
                    <a:pt x="20" y="78"/>
                    <a:pt x="20" y="6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6DCB6EC6-874D-4402-B45B-5BDE6916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1822"/>
              <a:ext cx="244" cy="775"/>
            </a:xfrm>
            <a:custGeom>
              <a:avLst/>
              <a:gdLst>
                <a:gd name="T0" fmla="*/ 0 w 180"/>
                <a:gd name="T1" fmla="*/ 570 h 570"/>
                <a:gd name="T2" fmla="*/ 65 w 180"/>
                <a:gd name="T3" fmla="*/ 570 h 570"/>
                <a:gd name="T4" fmla="*/ 92 w 180"/>
                <a:gd name="T5" fmla="*/ 563 h 570"/>
                <a:gd name="T6" fmla="*/ 121 w 180"/>
                <a:gd name="T7" fmla="*/ 535 h 570"/>
                <a:gd name="T8" fmla="*/ 132 w 180"/>
                <a:gd name="T9" fmla="*/ 492 h 570"/>
                <a:gd name="T10" fmla="*/ 132 w 180"/>
                <a:gd name="T11" fmla="*/ 367 h 570"/>
                <a:gd name="T12" fmla="*/ 139 w 180"/>
                <a:gd name="T13" fmla="*/ 345 h 570"/>
                <a:gd name="T14" fmla="*/ 180 w 180"/>
                <a:gd name="T15" fmla="*/ 290 h 570"/>
                <a:gd name="T16" fmla="*/ 139 w 180"/>
                <a:gd name="T17" fmla="*/ 234 h 570"/>
                <a:gd name="T18" fmla="*/ 132 w 180"/>
                <a:gd name="T19" fmla="*/ 212 h 570"/>
                <a:gd name="T20" fmla="*/ 132 w 180"/>
                <a:gd name="T21" fmla="*/ 77 h 570"/>
                <a:gd name="T22" fmla="*/ 113 w 180"/>
                <a:gd name="T23" fmla="*/ 23 h 570"/>
                <a:gd name="T24" fmla="*/ 92 w 180"/>
                <a:gd name="T25" fmla="*/ 6 h 570"/>
                <a:gd name="T26" fmla="*/ 65 w 180"/>
                <a:gd name="T27" fmla="*/ 0 h 570"/>
                <a:gd name="T28" fmla="*/ 0 w 180"/>
                <a:gd name="T29" fmla="*/ 0 h 570"/>
                <a:gd name="T30" fmla="*/ 0 w 180"/>
                <a:gd name="T31" fmla="*/ 19 h 570"/>
                <a:gd name="T32" fmla="*/ 65 w 180"/>
                <a:gd name="T33" fmla="*/ 19 h 570"/>
                <a:gd name="T34" fmla="*/ 83 w 180"/>
                <a:gd name="T35" fmla="*/ 24 h 570"/>
                <a:gd name="T36" fmla="*/ 104 w 180"/>
                <a:gd name="T37" fmla="*/ 44 h 570"/>
                <a:gd name="T38" fmla="*/ 113 w 180"/>
                <a:gd name="T39" fmla="*/ 77 h 570"/>
                <a:gd name="T40" fmla="*/ 113 w 180"/>
                <a:gd name="T41" fmla="*/ 212 h 570"/>
                <a:gd name="T42" fmla="*/ 123 w 180"/>
                <a:gd name="T43" fmla="*/ 245 h 570"/>
                <a:gd name="T44" fmla="*/ 156 w 180"/>
                <a:gd name="T45" fmla="*/ 290 h 570"/>
                <a:gd name="T46" fmla="*/ 123 w 180"/>
                <a:gd name="T47" fmla="*/ 334 h 570"/>
                <a:gd name="T48" fmla="*/ 113 w 180"/>
                <a:gd name="T49" fmla="*/ 367 h 570"/>
                <a:gd name="T50" fmla="*/ 113 w 180"/>
                <a:gd name="T51" fmla="*/ 492 h 570"/>
                <a:gd name="T52" fmla="*/ 98 w 180"/>
                <a:gd name="T53" fmla="*/ 534 h 570"/>
                <a:gd name="T54" fmla="*/ 83 w 180"/>
                <a:gd name="T55" fmla="*/ 546 h 570"/>
                <a:gd name="T56" fmla="*/ 65 w 180"/>
                <a:gd name="T57" fmla="*/ 550 h 570"/>
                <a:gd name="T58" fmla="*/ 0 w 180"/>
                <a:gd name="T59" fmla="*/ 550 h 570"/>
                <a:gd name="T60" fmla="*/ 0 w 180"/>
                <a:gd name="T61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" h="570">
                  <a:moveTo>
                    <a:pt x="0" y="570"/>
                  </a:moveTo>
                  <a:cubicBezTo>
                    <a:pt x="65" y="570"/>
                    <a:pt x="65" y="570"/>
                    <a:pt x="65" y="570"/>
                  </a:cubicBezTo>
                  <a:cubicBezTo>
                    <a:pt x="75" y="570"/>
                    <a:pt x="84" y="567"/>
                    <a:pt x="92" y="563"/>
                  </a:cubicBezTo>
                  <a:cubicBezTo>
                    <a:pt x="104" y="557"/>
                    <a:pt x="114" y="547"/>
                    <a:pt x="121" y="535"/>
                  </a:cubicBezTo>
                  <a:cubicBezTo>
                    <a:pt x="128" y="523"/>
                    <a:pt x="132" y="508"/>
                    <a:pt x="132" y="492"/>
                  </a:cubicBezTo>
                  <a:cubicBezTo>
                    <a:pt x="132" y="367"/>
                    <a:pt x="132" y="367"/>
                    <a:pt x="132" y="367"/>
                  </a:cubicBezTo>
                  <a:cubicBezTo>
                    <a:pt x="132" y="359"/>
                    <a:pt x="135" y="351"/>
                    <a:pt x="139" y="345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39" y="234"/>
                    <a:pt x="139" y="234"/>
                    <a:pt x="139" y="234"/>
                  </a:cubicBezTo>
                  <a:cubicBezTo>
                    <a:pt x="135" y="228"/>
                    <a:pt x="132" y="220"/>
                    <a:pt x="132" y="212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2" y="56"/>
                    <a:pt x="125" y="37"/>
                    <a:pt x="113" y="23"/>
                  </a:cubicBezTo>
                  <a:cubicBezTo>
                    <a:pt x="107" y="16"/>
                    <a:pt x="100" y="10"/>
                    <a:pt x="92" y="6"/>
                  </a:cubicBezTo>
                  <a:cubicBezTo>
                    <a:pt x="84" y="2"/>
                    <a:pt x="7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72" y="19"/>
                    <a:pt x="78" y="21"/>
                    <a:pt x="83" y="24"/>
                  </a:cubicBezTo>
                  <a:cubicBezTo>
                    <a:pt x="92" y="28"/>
                    <a:pt x="99" y="35"/>
                    <a:pt x="104" y="44"/>
                  </a:cubicBezTo>
                  <a:cubicBezTo>
                    <a:pt x="110" y="54"/>
                    <a:pt x="113" y="65"/>
                    <a:pt x="113" y="77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24"/>
                    <a:pt x="116" y="236"/>
                    <a:pt x="123" y="245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16" y="343"/>
                    <a:pt x="113" y="355"/>
                    <a:pt x="113" y="367"/>
                  </a:cubicBezTo>
                  <a:cubicBezTo>
                    <a:pt x="113" y="492"/>
                    <a:pt x="113" y="492"/>
                    <a:pt x="113" y="492"/>
                  </a:cubicBezTo>
                  <a:cubicBezTo>
                    <a:pt x="113" y="509"/>
                    <a:pt x="107" y="524"/>
                    <a:pt x="98" y="534"/>
                  </a:cubicBezTo>
                  <a:cubicBezTo>
                    <a:pt x="94" y="539"/>
                    <a:pt x="89" y="543"/>
                    <a:pt x="83" y="546"/>
                  </a:cubicBezTo>
                  <a:cubicBezTo>
                    <a:pt x="78" y="549"/>
                    <a:pt x="72" y="550"/>
                    <a:pt x="65" y="550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0"/>
                    <a:pt x="0" y="570"/>
                    <a:pt x="0" y="5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17605020-5A3C-4EE4-809B-62C745828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1686"/>
              <a:ext cx="772" cy="870"/>
            </a:xfrm>
            <a:custGeom>
              <a:avLst/>
              <a:gdLst>
                <a:gd name="T0" fmla="*/ 563 w 568"/>
                <a:gd name="T1" fmla="*/ 54 h 640"/>
                <a:gd name="T2" fmla="*/ 513 w 568"/>
                <a:gd name="T3" fmla="*/ 12 h 640"/>
                <a:gd name="T4" fmla="*/ 498 w 568"/>
                <a:gd name="T5" fmla="*/ 3 h 640"/>
                <a:gd name="T6" fmla="*/ 480 w 568"/>
                <a:gd name="T7" fmla="*/ 0 h 640"/>
                <a:gd name="T8" fmla="*/ 437 w 568"/>
                <a:gd name="T9" fmla="*/ 13 h 640"/>
                <a:gd name="T10" fmla="*/ 397 w 568"/>
                <a:gd name="T11" fmla="*/ 46 h 640"/>
                <a:gd name="T12" fmla="*/ 287 w 568"/>
                <a:gd name="T13" fmla="*/ 175 h 640"/>
                <a:gd name="T14" fmla="*/ 260 w 568"/>
                <a:gd name="T15" fmla="*/ 195 h 640"/>
                <a:gd name="T16" fmla="*/ 183 w 568"/>
                <a:gd name="T17" fmla="*/ 224 h 640"/>
                <a:gd name="T18" fmla="*/ 166 w 568"/>
                <a:gd name="T19" fmla="*/ 305 h 640"/>
                <a:gd name="T20" fmla="*/ 151 w 568"/>
                <a:gd name="T21" fmla="*/ 335 h 640"/>
                <a:gd name="T22" fmla="*/ 33 w 568"/>
                <a:gd name="T23" fmla="*/ 474 h 640"/>
                <a:gd name="T24" fmla="*/ 9 w 568"/>
                <a:gd name="T25" fmla="*/ 513 h 640"/>
                <a:gd name="T26" fmla="*/ 0 w 568"/>
                <a:gd name="T27" fmla="*/ 552 h 640"/>
                <a:gd name="T28" fmla="*/ 4 w 568"/>
                <a:gd name="T29" fmla="*/ 575 h 640"/>
                <a:gd name="T30" fmla="*/ 18 w 568"/>
                <a:gd name="T31" fmla="*/ 594 h 640"/>
                <a:gd name="T32" fmla="*/ 68 w 568"/>
                <a:gd name="T33" fmla="*/ 637 h 640"/>
                <a:gd name="T34" fmla="*/ 81 w 568"/>
                <a:gd name="T35" fmla="*/ 635 h 640"/>
                <a:gd name="T36" fmla="*/ 80 w 568"/>
                <a:gd name="T37" fmla="*/ 622 h 640"/>
                <a:gd name="T38" fmla="*/ 30 w 568"/>
                <a:gd name="T39" fmla="*/ 580 h 640"/>
                <a:gd name="T40" fmla="*/ 22 w 568"/>
                <a:gd name="T41" fmla="*/ 568 h 640"/>
                <a:gd name="T42" fmla="*/ 20 w 568"/>
                <a:gd name="T43" fmla="*/ 552 h 640"/>
                <a:gd name="T44" fmla="*/ 27 w 568"/>
                <a:gd name="T45" fmla="*/ 520 h 640"/>
                <a:gd name="T46" fmla="*/ 48 w 568"/>
                <a:gd name="T47" fmla="*/ 486 h 640"/>
                <a:gd name="T48" fmla="*/ 166 w 568"/>
                <a:gd name="T49" fmla="*/ 347 h 640"/>
                <a:gd name="T50" fmla="*/ 185 w 568"/>
                <a:gd name="T51" fmla="*/ 309 h 640"/>
                <a:gd name="T52" fmla="*/ 200 w 568"/>
                <a:gd name="T53" fmla="*/ 239 h 640"/>
                <a:gd name="T54" fmla="*/ 267 w 568"/>
                <a:gd name="T55" fmla="*/ 213 h 640"/>
                <a:gd name="T56" fmla="*/ 302 w 568"/>
                <a:gd name="T57" fmla="*/ 188 h 640"/>
                <a:gd name="T58" fmla="*/ 412 w 568"/>
                <a:gd name="T59" fmla="*/ 58 h 640"/>
                <a:gd name="T60" fmla="*/ 446 w 568"/>
                <a:gd name="T61" fmla="*/ 30 h 640"/>
                <a:gd name="T62" fmla="*/ 480 w 568"/>
                <a:gd name="T63" fmla="*/ 20 h 640"/>
                <a:gd name="T64" fmla="*/ 492 w 568"/>
                <a:gd name="T65" fmla="*/ 22 h 640"/>
                <a:gd name="T66" fmla="*/ 501 w 568"/>
                <a:gd name="T67" fmla="*/ 27 h 640"/>
                <a:gd name="T68" fmla="*/ 551 w 568"/>
                <a:gd name="T69" fmla="*/ 69 h 640"/>
                <a:gd name="T70" fmla="*/ 564 w 568"/>
                <a:gd name="T71" fmla="*/ 68 h 640"/>
                <a:gd name="T72" fmla="*/ 563 w 568"/>
                <a:gd name="T73" fmla="*/ 5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640">
                  <a:moveTo>
                    <a:pt x="563" y="54"/>
                  </a:moveTo>
                  <a:cubicBezTo>
                    <a:pt x="513" y="12"/>
                    <a:pt x="513" y="12"/>
                    <a:pt x="513" y="12"/>
                  </a:cubicBezTo>
                  <a:cubicBezTo>
                    <a:pt x="509" y="8"/>
                    <a:pt x="504" y="5"/>
                    <a:pt x="498" y="3"/>
                  </a:cubicBezTo>
                  <a:cubicBezTo>
                    <a:pt x="492" y="1"/>
                    <a:pt x="486" y="0"/>
                    <a:pt x="480" y="0"/>
                  </a:cubicBezTo>
                  <a:cubicBezTo>
                    <a:pt x="466" y="0"/>
                    <a:pt x="451" y="5"/>
                    <a:pt x="437" y="13"/>
                  </a:cubicBezTo>
                  <a:cubicBezTo>
                    <a:pt x="423" y="20"/>
                    <a:pt x="409" y="32"/>
                    <a:pt x="397" y="46"/>
                  </a:cubicBezTo>
                  <a:cubicBezTo>
                    <a:pt x="287" y="175"/>
                    <a:pt x="287" y="175"/>
                    <a:pt x="287" y="175"/>
                  </a:cubicBezTo>
                  <a:cubicBezTo>
                    <a:pt x="279" y="185"/>
                    <a:pt x="269" y="192"/>
                    <a:pt x="260" y="195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66" y="305"/>
                    <a:pt x="166" y="305"/>
                    <a:pt x="166" y="305"/>
                  </a:cubicBezTo>
                  <a:cubicBezTo>
                    <a:pt x="164" y="315"/>
                    <a:pt x="159" y="325"/>
                    <a:pt x="151" y="335"/>
                  </a:cubicBezTo>
                  <a:cubicBezTo>
                    <a:pt x="33" y="474"/>
                    <a:pt x="33" y="474"/>
                    <a:pt x="33" y="474"/>
                  </a:cubicBezTo>
                  <a:cubicBezTo>
                    <a:pt x="22" y="486"/>
                    <a:pt x="14" y="499"/>
                    <a:pt x="9" y="513"/>
                  </a:cubicBezTo>
                  <a:cubicBezTo>
                    <a:pt x="3" y="526"/>
                    <a:pt x="0" y="539"/>
                    <a:pt x="0" y="552"/>
                  </a:cubicBezTo>
                  <a:cubicBezTo>
                    <a:pt x="0" y="560"/>
                    <a:pt x="2" y="568"/>
                    <a:pt x="4" y="575"/>
                  </a:cubicBezTo>
                  <a:cubicBezTo>
                    <a:pt x="7" y="583"/>
                    <a:pt x="12" y="589"/>
                    <a:pt x="18" y="594"/>
                  </a:cubicBezTo>
                  <a:cubicBezTo>
                    <a:pt x="68" y="637"/>
                    <a:pt x="68" y="637"/>
                    <a:pt x="68" y="637"/>
                  </a:cubicBezTo>
                  <a:cubicBezTo>
                    <a:pt x="72" y="640"/>
                    <a:pt x="78" y="640"/>
                    <a:pt x="81" y="635"/>
                  </a:cubicBezTo>
                  <a:cubicBezTo>
                    <a:pt x="85" y="631"/>
                    <a:pt x="84" y="625"/>
                    <a:pt x="80" y="622"/>
                  </a:cubicBezTo>
                  <a:cubicBezTo>
                    <a:pt x="30" y="580"/>
                    <a:pt x="30" y="580"/>
                    <a:pt x="30" y="580"/>
                  </a:cubicBezTo>
                  <a:cubicBezTo>
                    <a:pt x="27" y="577"/>
                    <a:pt x="24" y="573"/>
                    <a:pt x="22" y="568"/>
                  </a:cubicBezTo>
                  <a:cubicBezTo>
                    <a:pt x="21" y="564"/>
                    <a:pt x="20" y="558"/>
                    <a:pt x="20" y="552"/>
                  </a:cubicBezTo>
                  <a:cubicBezTo>
                    <a:pt x="20" y="542"/>
                    <a:pt x="22" y="531"/>
                    <a:pt x="27" y="520"/>
                  </a:cubicBezTo>
                  <a:cubicBezTo>
                    <a:pt x="31" y="509"/>
                    <a:pt x="38" y="497"/>
                    <a:pt x="48" y="486"/>
                  </a:cubicBezTo>
                  <a:cubicBezTo>
                    <a:pt x="166" y="347"/>
                    <a:pt x="166" y="347"/>
                    <a:pt x="166" y="347"/>
                  </a:cubicBezTo>
                  <a:cubicBezTo>
                    <a:pt x="176" y="336"/>
                    <a:pt x="183" y="322"/>
                    <a:pt x="185" y="309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67" y="213"/>
                    <a:pt x="267" y="213"/>
                    <a:pt x="267" y="213"/>
                  </a:cubicBezTo>
                  <a:cubicBezTo>
                    <a:pt x="280" y="208"/>
                    <a:pt x="292" y="199"/>
                    <a:pt x="302" y="188"/>
                  </a:cubicBezTo>
                  <a:cubicBezTo>
                    <a:pt x="412" y="58"/>
                    <a:pt x="412" y="58"/>
                    <a:pt x="412" y="58"/>
                  </a:cubicBezTo>
                  <a:cubicBezTo>
                    <a:pt x="422" y="46"/>
                    <a:pt x="434" y="36"/>
                    <a:pt x="446" y="30"/>
                  </a:cubicBezTo>
                  <a:cubicBezTo>
                    <a:pt x="458" y="23"/>
                    <a:pt x="470" y="20"/>
                    <a:pt x="480" y="20"/>
                  </a:cubicBezTo>
                  <a:cubicBezTo>
                    <a:pt x="484" y="20"/>
                    <a:pt x="488" y="20"/>
                    <a:pt x="492" y="22"/>
                  </a:cubicBezTo>
                  <a:cubicBezTo>
                    <a:pt x="495" y="23"/>
                    <a:pt x="498" y="24"/>
                    <a:pt x="501" y="27"/>
                  </a:cubicBezTo>
                  <a:cubicBezTo>
                    <a:pt x="551" y="69"/>
                    <a:pt x="551" y="69"/>
                    <a:pt x="551" y="69"/>
                  </a:cubicBezTo>
                  <a:cubicBezTo>
                    <a:pt x="555" y="72"/>
                    <a:pt x="561" y="72"/>
                    <a:pt x="564" y="68"/>
                  </a:cubicBezTo>
                  <a:cubicBezTo>
                    <a:pt x="568" y="64"/>
                    <a:pt x="567" y="58"/>
                    <a:pt x="563" y="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CB2AA398-6FCB-4C3D-A36A-E41B943BE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1056"/>
              <a:ext cx="586" cy="666"/>
            </a:xfrm>
            <a:custGeom>
              <a:avLst/>
              <a:gdLst>
                <a:gd name="T0" fmla="*/ 417 w 431"/>
                <a:gd name="T1" fmla="*/ 122 h 490"/>
                <a:gd name="T2" fmla="*/ 348 w 431"/>
                <a:gd name="T3" fmla="*/ 99 h 490"/>
                <a:gd name="T4" fmla="*/ 331 w 431"/>
                <a:gd name="T5" fmla="*/ 99 h 490"/>
                <a:gd name="T6" fmla="*/ 357 w 431"/>
                <a:gd name="T7" fmla="*/ 58 h 490"/>
                <a:gd name="T8" fmla="*/ 321 w 431"/>
                <a:gd name="T9" fmla="*/ 91 h 490"/>
                <a:gd name="T10" fmla="*/ 318 w 431"/>
                <a:gd name="T11" fmla="*/ 75 h 490"/>
                <a:gd name="T12" fmla="*/ 283 w 431"/>
                <a:gd name="T13" fmla="*/ 11 h 490"/>
                <a:gd name="T14" fmla="*/ 259 w 431"/>
                <a:gd name="T15" fmla="*/ 9 h 490"/>
                <a:gd name="T16" fmla="*/ 172 w 431"/>
                <a:gd name="T17" fmla="*/ 115 h 490"/>
                <a:gd name="T18" fmla="*/ 166 w 431"/>
                <a:gd name="T19" fmla="*/ 151 h 490"/>
                <a:gd name="T20" fmla="*/ 192 w 431"/>
                <a:gd name="T21" fmla="*/ 223 h 490"/>
                <a:gd name="T22" fmla="*/ 69 w 431"/>
                <a:gd name="T23" fmla="*/ 343 h 490"/>
                <a:gd name="T24" fmla="*/ 28 w 431"/>
                <a:gd name="T25" fmla="*/ 398 h 490"/>
                <a:gd name="T26" fmla="*/ 0 w 431"/>
                <a:gd name="T27" fmla="*/ 490 h 490"/>
                <a:gd name="T28" fmla="*/ 85 w 431"/>
                <a:gd name="T29" fmla="*/ 445 h 490"/>
                <a:gd name="T30" fmla="*/ 132 w 431"/>
                <a:gd name="T31" fmla="*/ 394 h 490"/>
                <a:gd name="T32" fmla="*/ 225 w 431"/>
                <a:gd name="T33" fmla="*/ 251 h 490"/>
                <a:gd name="T34" fmla="*/ 302 w 431"/>
                <a:gd name="T35" fmla="*/ 263 h 490"/>
                <a:gd name="T36" fmla="*/ 336 w 431"/>
                <a:gd name="T37" fmla="*/ 250 h 490"/>
                <a:gd name="T38" fmla="*/ 423 w 431"/>
                <a:gd name="T39" fmla="*/ 144 h 490"/>
                <a:gd name="T40" fmla="*/ 417 w 431"/>
                <a:gd name="T41" fmla="*/ 12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1" h="490">
                  <a:moveTo>
                    <a:pt x="417" y="122"/>
                  </a:moveTo>
                  <a:cubicBezTo>
                    <a:pt x="348" y="99"/>
                    <a:pt x="348" y="99"/>
                    <a:pt x="348" y="99"/>
                  </a:cubicBezTo>
                  <a:cubicBezTo>
                    <a:pt x="343" y="97"/>
                    <a:pt x="337" y="98"/>
                    <a:pt x="331" y="99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21" y="91"/>
                    <a:pt x="321" y="91"/>
                    <a:pt x="321" y="91"/>
                  </a:cubicBezTo>
                  <a:cubicBezTo>
                    <a:pt x="322" y="85"/>
                    <a:pt x="321" y="79"/>
                    <a:pt x="318" y="75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77" y="1"/>
                    <a:pt x="267" y="0"/>
                    <a:pt x="259" y="9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65" y="124"/>
                    <a:pt x="162" y="140"/>
                    <a:pt x="166" y="151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56" y="252"/>
                    <a:pt x="111" y="292"/>
                    <a:pt x="69" y="343"/>
                  </a:cubicBezTo>
                  <a:cubicBezTo>
                    <a:pt x="44" y="373"/>
                    <a:pt x="28" y="398"/>
                    <a:pt x="28" y="39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85" y="445"/>
                    <a:pt x="85" y="445"/>
                    <a:pt x="85" y="445"/>
                  </a:cubicBezTo>
                  <a:cubicBezTo>
                    <a:pt x="85" y="445"/>
                    <a:pt x="106" y="425"/>
                    <a:pt x="132" y="394"/>
                  </a:cubicBezTo>
                  <a:cubicBezTo>
                    <a:pt x="174" y="343"/>
                    <a:pt x="205" y="291"/>
                    <a:pt x="225" y="251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13" y="265"/>
                    <a:pt x="328" y="259"/>
                    <a:pt x="336" y="250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31" y="135"/>
                    <a:pt x="428" y="125"/>
                    <a:pt x="417" y="122"/>
                  </a:cubicBezTo>
                </a:path>
              </a:pathLst>
            </a:cu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5DD8A523-C64F-46C9-A748-50F635DB3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1711"/>
              <a:ext cx="112" cy="132"/>
            </a:xfrm>
            <a:custGeom>
              <a:avLst/>
              <a:gdLst>
                <a:gd name="T0" fmla="*/ 91 w 112"/>
                <a:gd name="T1" fmla="*/ 0 h 132"/>
                <a:gd name="T2" fmla="*/ 0 w 112"/>
                <a:gd name="T3" fmla="*/ 132 h 132"/>
                <a:gd name="T4" fmla="*/ 112 w 112"/>
                <a:gd name="T5" fmla="*/ 17 h 132"/>
                <a:gd name="T6" fmla="*/ 91 w 11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2">
                  <a:moveTo>
                    <a:pt x="91" y="0"/>
                  </a:moveTo>
                  <a:lnTo>
                    <a:pt x="0" y="132"/>
                  </a:lnTo>
                  <a:lnTo>
                    <a:pt x="112" y="1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E5A7DEA8-73BE-4F62-81E1-7AF5AA565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1576"/>
              <a:ext cx="159" cy="170"/>
            </a:xfrm>
            <a:custGeom>
              <a:avLst/>
              <a:gdLst>
                <a:gd name="T0" fmla="*/ 112 w 117"/>
                <a:gd name="T1" fmla="*/ 54 h 125"/>
                <a:gd name="T2" fmla="*/ 83 w 117"/>
                <a:gd name="T3" fmla="*/ 28 h 125"/>
                <a:gd name="T4" fmla="*/ 51 w 117"/>
                <a:gd name="T5" fmla="*/ 4 h 125"/>
                <a:gd name="T6" fmla="*/ 2 w 117"/>
                <a:gd name="T7" fmla="*/ 63 h 125"/>
                <a:gd name="T8" fmla="*/ 10 w 117"/>
                <a:gd name="T9" fmla="*/ 116 h 125"/>
                <a:gd name="T10" fmla="*/ 62 w 117"/>
                <a:gd name="T11" fmla="*/ 114 h 125"/>
                <a:gd name="T12" fmla="*/ 112 w 117"/>
                <a:gd name="T13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25">
                  <a:moveTo>
                    <a:pt x="112" y="54"/>
                  </a:moveTo>
                  <a:cubicBezTo>
                    <a:pt x="107" y="48"/>
                    <a:pt x="90" y="34"/>
                    <a:pt x="83" y="28"/>
                  </a:cubicBezTo>
                  <a:cubicBezTo>
                    <a:pt x="75" y="22"/>
                    <a:pt x="59" y="8"/>
                    <a:pt x="51" y="4"/>
                  </a:cubicBezTo>
                  <a:cubicBezTo>
                    <a:pt x="44" y="0"/>
                    <a:pt x="5" y="54"/>
                    <a:pt x="2" y="63"/>
                  </a:cubicBezTo>
                  <a:cubicBezTo>
                    <a:pt x="0" y="72"/>
                    <a:pt x="0" y="107"/>
                    <a:pt x="10" y="116"/>
                  </a:cubicBezTo>
                  <a:cubicBezTo>
                    <a:pt x="22" y="125"/>
                    <a:pt x="55" y="117"/>
                    <a:pt x="62" y="114"/>
                  </a:cubicBezTo>
                  <a:cubicBezTo>
                    <a:pt x="71" y="110"/>
                    <a:pt x="117" y="61"/>
                    <a:pt x="112" y="54"/>
                  </a:cubicBezTo>
                </a:path>
              </a:pathLst>
            </a:custGeom>
            <a:solidFill>
              <a:srgbClr val="979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7704DF49-92FD-47C5-BDC6-20FEC0F71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" y="1261"/>
              <a:ext cx="35" cy="98"/>
            </a:xfrm>
            <a:custGeom>
              <a:avLst/>
              <a:gdLst>
                <a:gd name="T0" fmla="*/ 0 w 26"/>
                <a:gd name="T1" fmla="*/ 0 h 72"/>
                <a:gd name="T2" fmla="*/ 26 w 26"/>
                <a:gd name="T3" fmla="*/ 72 h 72"/>
                <a:gd name="T4" fmla="*/ 26 w 26"/>
                <a:gd name="T5" fmla="*/ 72 h 72"/>
                <a:gd name="T6" fmla="*/ 0 w 26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BBC482F3-90A1-42F4-BE7A-1AEC5B0AD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060"/>
              <a:ext cx="214" cy="312"/>
            </a:xfrm>
            <a:custGeom>
              <a:avLst/>
              <a:gdLst>
                <a:gd name="T0" fmla="*/ 107 w 157"/>
                <a:gd name="T1" fmla="*/ 0 h 230"/>
                <a:gd name="T2" fmla="*/ 95 w 157"/>
                <a:gd name="T3" fmla="*/ 6 h 230"/>
                <a:gd name="T4" fmla="*/ 8 w 157"/>
                <a:gd name="T5" fmla="*/ 112 h 230"/>
                <a:gd name="T6" fmla="*/ 0 w 157"/>
                <a:gd name="T7" fmla="*/ 137 h 230"/>
                <a:gd name="T8" fmla="*/ 2 w 157"/>
                <a:gd name="T9" fmla="*/ 148 h 230"/>
                <a:gd name="T10" fmla="*/ 2 w 157"/>
                <a:gd name="T11" fmla="*/ 148 h 230"/>
                <a:gd name="T12" fmla="*/ 28 w 157"/>
                <a:gd name="T13" fmla="*/ 220 h 230"/>
                <a:gd name="T14" fmla="*/ 28 w 157"/>
                <a:gd name="T15" fmla="*/ 220 h 230"/>
                <a:gd name="T16" fmla="*/ 30 w 157"/>
                <a:gd name="T17" fmla="*/ 224 h 230"/>
                <a:gd name="T18" fmla="*/ 33 w 157"/>
                <a:gd name="T19" fmla="*/ 230 h 230"/>
                <a:gd name="T20" fmla="*/ 33 w 157"/>
                <a:gd name="T21" fmla="*/ 230 h 230"/>
                <a:gd name="T22" fmla="*/ 37 w 157"/>
                <a:gd name="T23" fmla="*/ 201 h 230"/>
                <a:gd name="T24" fmla="*/ 157 w 157"/>
                <a:gd name="T25" fmla="*/ 88 h 230"/>
                <a:gd name="T26" fmla="*/ 157 w 157"/>
                <a:gd name="T27" fmla="*/ 86 h 230"/>
                <a:gd name="T28" fmla="*/ 154 w 157"/>
                <a:gd name="T29" fmla="*/ 72 h 230"/>
                <a:gd name="T30" fmla="*/ 119 w 157"/>
                <a:gd name="T31" fmla="*/ 8 h 230"/>
                <a:gd name="T32" fmla="*/ 107 w 157"/>
                <a:gd name="T3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230">
                  <a:moveTo>
                    <a:pt x="107" y="0"/>
                  </a:moveTo>
                  <a:cubicBezTo>
                    <a:pt x="103" y="0"/>
                    <a:pt x="99" y="2"/>
                    <a:pt x="95" y="6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8"/>
                    <a:pt x="0" y="128"/>
                    <a:pt x="0" y="137"/>
                  </a:cubicBezTo>
                  <a:cubicBezTo>
                    <a:pt x="0" y="141"/>
                    <a:pt x="1" y="144"/>
                    <a:pt x="2" y="148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30" y="227"/>
                    <a:pt x="32" y="229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7"/>
                    <a:pt x="157" y="87"/>
                    <a:pt x="157" y="86"/>
                  </a:cubicBezTo>
                  <a:cubicBezTo>
                    <a:pt x="157" y="81"/>
                    <a:pt x="156" y="76"/>
                    <a:pt x="154" y="72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3"/>
                    <a:pt x="111" y="0"/>
                    <a:pt x="107" y="0"/>
                  </a:cubicBezTo>
                </a:path>
              </a:pathLst>
            </a:custGeom>
            <a:solidFill>
              <a:srgbClr val="23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51D9506A-DF83-47E8-ADD3-A6DA7B12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135"/>
              <a:ext cx="317" cy="278"/>
            </a:xfrm>
            <a:custGeom>
              <a:avLst/>
              <a:gdLst>
                <a:gd name="T0" fmla="*/ 163 w 233"/>
                <a:gd name="T1" fmla="*/ 0 h 205"/>
                <a:gd name="T2" fmla="*/ 127 w 233"/>
                <a:gd name="T3" fmla="*/ 33 h 205"/>
                <a:gd name="T4" fmla="*/ 127 w 233"/>
                <a:gd name="T5" fmla="*/ 33 h 205"/>
                <a:gd name="T6" fmla="*/ 127 w 233"/>
                <a:gd name="T7" fmla="*/ 33 h 205"/>
                <a:gd name="T8" fmla="*/ 7 w 233"/>
                <a:gd name="T9" fmla="*/ 146 h 205"/>
                <a:gd name="T10" fmla="*/ 3 w 233"/>
                <a:gd name="T11" fmla="*/ 175 h 205"/>
                <a:gd name="T12" fmla="*/ 3 w 233"/>
                <a:gd name="T13" fmla="*/ 175 h 205"/>
                <a:gd name="T14" fmla="*/ 0 w 233"/>
                <a:gd name="T15" fmla="*/ 197 h 205"/>
                <a:gd name="T16" fmla="*/ 21 w 233"/>
                <a:gd name="T17" fmla="*/ 190 h 205"/>
                <a:gd name="T18" fmla="*/ 27 w 233"/>
                <a:gd name="T19" fmla="*/ 192 h 205"/>
                <a:gd name="T20" fmla="*/ 31 w 233"/>
                <a:gd name="T21" fmla="*/ 193 h 205"/>
                <a:gd name="T22" fmla="*/ 31 w 233"/>
                <a:gd name="T23" fmla="*/ 193 h 205"/>
                <a:gd name="T24" fmla="*/ 108 w 233"/>
                <a:gd name="T25" fmla="*/ 205 h 205"/>
                <a:gd name="T26" fmla="*/ 112 w 233"/>
                <a:gd name="T27" fmla="*/ 205 h 205"/>
                <a:gd name="T28" fmla="*/ 142 w 233"/>
                <a:gd name="T29" fmla="*/ 192 h 205"/>
                <a:gd name="T30" fmla="*/ 229 w 233"/>
                <a:gd name="T31" fmla="*/ 86 h 205"/>
                <a:gd name="T32" fmla="*/ 233 w 233"/>
                <a:gd name="T33" fmla="*/ 76 h 205"/>
                <a:gd name="T34" fmla="*/ 223 w 233"/>
                <a:gd name="T35" fmla="*/ 64 h 205"/>
                <a:gd name="T36" fmla="*/ 154 w 233"/>
                <a:gd name="T37" fmla="*/ 41 h 205"/>
                <a:gd name="T38" fmla="*/ 146 w 233"/>
                <a:gd name="T39" fmla="*/ 40 h 205"/>
                <a:gd name="T40" fmla="*/ 137 w 233"/>
                <a:gd name="T41" fmla="*/ 41 h 205"/>
                <a:gd name="T42" fmla="*/ 137 w 233"/>
                <a:gd name="T43" fmla="*/ 41 h 205"/>
                <a:gd name="T44" fmla="*/ 137 w 233"/>
                <a:gd name="T45" fmla="*/ 41 h 205"/>
                <a:gd name="T46" fmla="*/ 163 w 233"/>
                <a:gd name="T4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3" h="205">
                  <a:moveTo>
                    <a:pt x="163" y="0"/>
                  </a:move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3" y="191"/>
                    <a:pt x="25" y="192"/>
                    <a:pt x="27" y="192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108" y="205"/>
                    <a:pt x="108" y="205"/>
                    <a:pt x="108" y="205"/>
                  </a:cubicBezTo>
                  <a:cubicBezTo>
                    <a:pt x="109" y="205"/>
                    <a:pt x="111" y="205"/>
                    <a:pt x="112" y="205"/>
                  </a:cubicBezTo>
                  <a:cubicBezTo>
                    <a:pt x="123" y="205"/>
                    <a:pt x="135" y="200"/>
                    <a:pt x="142" y="192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32" y="83"/>
                    <a:pt x="233" y="80"/>
                    <a:pt x="233" y="76"/>
                  </a:cubicBezTo>
                  <a:cubicBezTo>
                    <a:pt x="233" y="71"/>
                    <a:pt x="230" y="66"/>
                    <a:pt x="223" y="64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1" y="40"/>
                    <a:pt x="149" y="40"/>
                    <a:pt x="146" y="40"/>
                  </a:cubicBezTo>
                  <a:cubicBezTo>
                    <a:pt x="143" y="40"/>
                    <a:pt x="140" y="40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354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1DBE7F9E-EF10-432C-AEBB-798961C52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1412"/>
              <a:ext cx="159" cy="176"/>
            </a:xfrm>
            <a:custGeom>
              <a:avLst/>
              <a:gdLst>
                <a:gd name="T0" fmla="*/ 110 w 117"/>
                <a:gd name="T1" fmla="*/ 0 h 130"/>
                <a:gd name="T2" fmla="*/ 105 w 117"/>
                <a:gd name="T3" fmla="*/ 1 h 130"/>
                <a:gd name="T4" fmla="*/ 47 w 117"/>
                <a:gd name="T5" fmla="*/ 62 h 130"/>
                <a:gd name="T6" fmla="*/ 2 w 117"/>
                <a:gd name="T7" fmla="*/ 120 h 130"/>
                <a:gd name="T8" fmla="*/ 3 w 117"/>
                <a:gd name="T9" fmla="*/ 128 h 130"/>
                <a:gd name="T10" fmla="*/ 4 w 117"/>
                <a:gd name="T11" fmla="*/ 129 h 130"/>
                <a:gd name="T12" fmla="*/ 7 w 117"/>
                <a:gd name="T13" fmla="*/ 130 h 130"/>
                <a:gd name="T14" fmla="*/ 12 w 117"/>
                <a:gd name="T15" fmla="*/ 127 h 130"/>
                <a:gd name="T16" fmla="*/ 57 w 117"/>
                <a:gd name="T17" fmla="*/ 70 h 130"/>
                <a:gd name="T18" fmla="*/ 114 w 117"/>
                <a:gd name="T19" fmla="*/ 10 h 130"/>
                <a:gd name="T20" fmla="*/ 114 w 117"/>
                <a:gd name="T21" fmla="*/ 2 h 130"/>
                <a:gd name="T22" fmla="*/ 110 w 117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30">
                  <a:moveTo>
                    <a:pt x="110" y="0"/>
                  </a:moveTo>
                  <a:cubicBezTo>
                    <a:pt x="108" y="0"/>
                    <a:pt x="107" y="0"/>
                    <a:pt x="105" y="1"/>
                  </a:cubicBezTo>
                  <a:cubicBezTo>
                    <a:pt x="104" y="3"/>
                    <a:pt x="63" y="43"/>
                    <a:pt x="47" y="62"/>
                  </a:cubicBezTo>
                  <a:cubicBezTo>
                    <a:pt x="14" y="102"/>
                    <a:pt x="2" y="119"/>
                    <a:pt x="2" y="120"/>
                  </a:cubicBezTo>
                  <a:cubicBezTo>
                    <a:pt x="0" y="123"/>
                    <a:pt x="1" y="126"/>
                    <a:pt x="3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5" y="130"/>
                    <a:pt x="6" y="130"/>
                    <a:pt x="7" y="130"/>
                  </a:cubicBezTo>
                  <a:cubicBezTo>
                    <a:pt x="9" y="130"/>
                    <a:pt x="11" y="129"/>
                    <a:pt x="12" y="127"/>
                  </a:cubicBezTo>
                  <a:cubicBezTo>
                    <a:pt x="12" y="127"/>
                    <a:pt x="24" y="109"/>
                    <a:pt x="57" y="70"/>
                  </a:cubicBezTo>
                  <a:cubicBezTo>
                    <a:pt x="72" y="51"/>
                    <a:pt x="114" y="11"/>
                    <a:pt x="114" y="10"/>
                  </a:cubicBezTo>
                  <a:cubicBezTo>
                    <a:pt x="117" y="8"/>
                    <a:pt x="117" y="4"/>
                    <a:pt x="114" y="2"/>
                  </a:cubicBezTo>
                  <a:cubicBezTo>
                    <a:pt x="113" y="0"/>
                    <a:pt x="111" y="0"/>
                    <a:pt x="110" y="0"/>
                  </a:cubicBezTo>
                </a:path>
              </a:pathLst>
            </a:custGeom>
            <a:solidFill>
              <a:srgbClr val="709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3F581D65-DF60-42A8-83A7-37ED9C22B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606"/>
              <a:ext cx="51" cy="57"/>
            </a:xfrm>
            <a:custGeom>
              <a:avLst/>
              <a:gdLst>
                <a:gd name="T0" fmla="*/ 31 w 38"/>
                <a:gd name="T1" fmla="*/ 0 h 42"/>
                <a:gd name="T2" fmla="*/ 26 w 38"/>
                <a:gd name="T3" fmla="*/ 2 h 42"/>
                <a:gd name="T4" fmla="*/ 2 w 38"/>
                <a:gd name="T5" fmla="*/ 32 h 42"/>
                <a:gd name="T6" fmla="*/ 3 w 38"/>
                <a:gd name="T7" fmla="*/ 40 h 42"/>
                <a:gd name="T8" fmla="*/ 4 w 38"/>
                <a:gd name="T9" fmla="*/ 41 h 42"/>
                <a:gd name="T10" fmla="*/ 7 w 38"/>
                <a:gd name="T11" fmla="*/ 42 h 42"/>
                <a:gd name="T12" fmla="*/ 12 w 38"/>
                <a:gd name="T13" fmla="*/ 39 h 42"/>
                <a:gd name="T14" fmla="*/ 35 w 38"/>
                <a:gd name="T15" fmla="*/ 11 h 42"/>
                <a:gd name="T16" fmla="*/ 35 w 38"/>
                <a:gd name="T17" fmla="*/ 2 h 42"/>
                <a:gd name="T18" fmla="*/ 31 w 3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2">
                  <a:moveTo>
                    <a:pt x="31" y="0"/>
                  </a:moveTo>
                  <a:cubicBezTo>
                    <a:pt x="29" y="0"/>
                    <a:pt x="28" y="1"/>
                    <a:pt x="26" y="2"/>
                  </a:cubicBezTo>
                  <a:cubicBezTo>
                    <a:pt x="26" y="3"/>
                    <a:pt x="11" y="18"/>
                    <a:pt x="2" y="32"/>
                  </a:cubicBezTo>
                  <a:cubicBezTo>
                    <a:pt x="0" y="35"/>
                    <a:pt x="1" y="38"/>
                    <a:pt x="3" y="4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6" y="42"/>
                    <a:pt x="7" y="42"/>
                  </a:cubicBezTo>
                  <a:cubicBezTo>
                    <a:pt x="9" y="42"/>
                    <a:pt x="11" y="41"/>
                    <a:pt x="12" y="39"/>
                  </a:cubicBezTo>
                  <a:cubicBezTo>
                    <a:pt x="21" y="25"/>
                    <a:pt x="35" y="11"/>
                    <a:pt x="35" y="11"/>
                  </a:cubicBezTo>
                  <a:cubicBezTo>
                    <a:pt x="38" y="9"/>
                    <a:pt x="38" y="5"/>
                    <a:pt x="35" y="2"/>
                  </a:cubicBezTo>
                  <a:cubicBezTo>
                    <a:pt x="34" y="1"/>
                    <a:pt x="32" y="0"/>
                    <a:pt x="31" y="0"/>
                  </a:cubicBezTo>
                </a:path>
              </a:pathLst>
            </a:custGeom>
            <a:solidFill>
              <a:srgbClr val="B6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30B172B-B7BC-4E95-A411-0F8019C11A48}"/>
              </a:ext>
            </a:extLst>
          </p:cNvPr>
          <p:cNvSpPr txBox="1"/>
          <p:nvPr/>
        </p:nvSpPr>
        <p:spPr>
          <a:xfrm>
            <a:off x="2742408" y="4484729"/>
            <a:ext cx="1062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Katet</a:t>
            </a:r>
            <a:endParaRPr lang="en-US" sz="3000" dirty="0">
              <a:solidFill>
                <a:srgbClr val="32738C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21BC8B-8C21-47C5-9687-AAD14241CE31}"/>
              </a:ext>
            </a:extLst>
          </p:cNvPr>
          <p:cNvSpPr txBox="1"/>
          <p:nvPr/>
        </p:nvSpPr>
        <p:spPr>
          <a:xfrm rot="16200000">
            <a:off x="3766341" y="3204390"/>
            <a:ext cx="1168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Katet</a:t>
            </a:r>
            <a:endParaRPr lang="en-US" sz="3000" dirty="0">
              <a:solidFill>
                <a:srgbClr val="32738C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64357-62E0-43A7-A172-622FE406039D}"/>
              </a:ext>
            </a:extLst>
          </p:cNvPr>
          <p:cNvSpPr txBox="1"/>
          <p:nvPr/>
        </p:nvSpPr>
        <p:spPr>
          <a:xfrm rot="18757515">
            <a:off x="1619474" y="2732335"/>
            <a:ext cx="2045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Hypotenus</a:t>
            </a:r>
            <a:endParaRPr lang="en-US" sz="3000" dirty="0">
              <a:solidFill>
                <a:srgbClr val="32738C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948B0BA-74BA-4380-B353-A1852FDF8335}"/>
              </a:ext>
            </a:extLst>
          </p:cNvPr>
          <p:cNvSpPr txBox="1"/>
          <p:nvPr/>
        </p:nvSpPr>
        <p:spPr>
          <a:xfrm>
            <a:off x="5160963" y="2896144"/>
            <a:ext cx="5089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Avstand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3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Origo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  <a:p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= √(x-koordinat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2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+y-koordinat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2</a:t>
            </a:r>
            <a:r>
              <a:rPr lang="en-US" sz="3000" dirty="0">
                <a:latin typeface="Calibri Bold" panose="020F0702030404030204" pitchFamily="34" charset="0"/>
                <a:cs typeface="Calibri Bold" panose="020F0702030404030204" pitchFamily="34" charset="0"/>
              </a:rPr>
              <a:t>)</a:t>
            </a:r>
            <a:r>
              <a:rPr lang="en-US" sz="3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endParaRPr lang="en-US" sz="3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2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B59ED-1819-4B72-A3CE-0816B65E07AD}"/>
              </a:ext>
            </a:extLst>
          </p:cNvPr>
          <p:cNvSpPr txBox="1"/>
          <p:nvPr/>
        </p:nvSpPr>
        <p:spPr>
          <a:xfrm>
            <a:off x="0" y="207334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Livekoding</a:t>
            </a:r>
            <a:r>
              <a:rPr lang="en-US" sz="9600" dirty="0">
                <a:solidFill>
                  <a:srgbClr val="32738C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0203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31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Vi vet at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sirkler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har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flere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egenskaper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som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henger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sammen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med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7F567E4B-9285-4F69-9600-5E14991146DD}"/>
              </a:ext>
            </a:extLst>
          </p:cNvPr>
          <p:cNvSpPr>
            <a:spLocks/>
          </p:cNvSpPr>
          <p:nvPr/>
        </p:nvSpPr>
        <p:spPr bwMode="auto">
          <a:xfrm>
            <a:off x="936626" y="2287587"/>
            <a:ext cx="3627438" cy="3627437"/>
          </a:xfrm>
          <a:custGeom>
            <a:avLst/>
            <a:gdLst>
              <a:gd name="T0" fmla="*/ 1674 w 1684"/>
              <a:gd name="T1" fmla="*/ 842 h 1684"/>
              <a:gd name="T2" fmla="*/ 1664 w 1684"/>
              <a:gd name="T3" fmla="*/ 842 h 1684"/>
              <a:gd name="T4" fmla="*/ 1423 w 1684"/>
              <a:gd name="T5" fmla="*/ 1423 h 1684"/>
              <a:gd name="T6" fmla="*/ 842 w 1684"/>
              <a:gd name="T7" fmla="*/ 1664 h 1684"/>
              <a:gd name="T8" fmla="*/ 261 w 1684"/>
              <a:gd name="T9" fmla="*/ 1423 h 1684"/>
              <a:gd name="T10" fmla="*/ 20 w 1684"/>
              <a:gd name="T11" fmla="*/ 842 h 1684"/>
              <a:gd name="T12" fmla="*/ 261 w 1684"/>
              <a:gd name="T13" fmla="*/ 261 h 1684"/>
              <a:gd name="T14" fmla="*/ 842 w 1684"/>
              <a:gd name="T15" fmla="*/ 20 h 1684"/>
              <a:gd name="T16" fmla="*/ 1423 w 1684"/>
              <a:gd name="T17" fmla="*/ 261 h 1684"/>
              <a:gd name="T18" fmla="*/ 1664 w 1684"/>
              <a:gd name="T19" fmla="*/ 842 h 1684"/>
              <a:gd name="T20" fmla="*/ 1674 w 1684"/>
              <a:gd name="T21" fmla="*/ 842 h 1684"/>
              <a:gd name="T22" fmla="*/ 1684 w 1684"/>
              <a:gd name="T23" fmla="*/ 842 h 1684"/>
              <a:gd name="T24" fmla="*/ 842 w 1684"/>
              <a:gd name="T25" fmla="*/ 0 h 1684"/>
              <a:gd name="T26" fmla="*/ 0 w 1684"/>
              <a:gd name="T27" fmla="*/ 842 h 1684"/>
              <a:gd name="T28" fmla="*/ 842 w 1684"/>
              <a:gd name="T29" fmla="*/ 1684 h 1684"/>
              <a:gd name="T30" fmla="*/ 1684 w 1684"/>
              <a:gd name="T31" fmla="*/ 842 h 1684"/>
              <a:gd name="T32" fmla="*/ 1674 w 1684"/>
              <a:gd name="T33" fmla="*/ 842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4" h="1684">
                <a:moveTo>
                  <a:pt x="1674" y="842"/>
                </a:moveTo>
                <a:cubicBezTo>
                  <a:pt x="1664" y="842"/>
                  <a:pt x="1664" y="842"/>
                  <a:pt x="1664" y="842"/>
                </a:cubicBezTo>
                <a:cubicBezTo>
                  <a:pt x="1664" y="1069"/>
                  <a:pt x="1572" y="1274"/>
                  <a:pt x="1423" y="1423"/>
                </a:cubicBezTo>
                <a:cubicBezTo>
                  <a:pt x="1274" y="1572"/>
                  <a:pt x="1069" y="1664"/>
                  <a:pt x="842" y="1664"/>
                </a:cubicBezTo>
                <a:cubicBezTo>
                  <a:pt x="615" y="1664"/>
                  <a:pt x="410" y="1572"/>
                  <a:pt x="261" y="1423"/>
                </a:cubicBezTo>
                <a:cubicBezTo>
                  <a:pt x="112" y="1274"/>
                  <a:pt x="20" y="1069"/>
                  <a:pt x="20" y="842"/>
                </a:cubicBezTo>
                <a:cubicBezTo>
                  <a:pt x="20" y="615"/>
                  <a:pt x="112" y="410"/>
                  <a:pt x="261" y="261"/>
                </a:cubicBezTo>
                <a:cubicBezTo>
                  <a:pt x="410" y="112"/>
                  <a:pt x="615" y="20"/>
                  <a:pt x="842" y="20"/>
                </a:cubicBezTo>
                <a:cubicBezTo>
                  <a:pt x="1069" y="20"/>
                  <a:pt x="1274" y="112"/>
                  <a:pt x="1423" y="261"/>
                </a:cubicBezTo>
                <a:cubicBezTo>
                  <a:pt x="1572" y="410"/>
                  <a:pt x="1664" y="615"/>
                  <a:pt x="1664" y="842"/>
                </a:cubicBezTo>
                <a:cubicBezTo>
                  <a:pt x="1674" y="842"/>
                  <a:pt x="1674" y="842"/>
                  <a:pt x="1674" y="842"/>
                </a:cubicBezTo>
                <a:cubicBezTo>
                  <a:pt x="1684" y="842"/>
                  <a:pt x="1684" y="842"/>
                  <a:pt x="1684" y="842"/>
                </a:cubicBezTo>
                <a:cubicBezTo>
                  <a:pt x="1684" y="377"/>
                  <a:pt x="1307" y="0"/>
                  <a:pt x="842" y="0"/>
                </a:cubicBezTo>
                <a:cubicBezTo>
                  <a:pt x="377" y="0"/>
                  <a:pt x="0" y="377"/>
                  <a:pt x="0" y="842"/>
                </a:cubicBezTo>
                <a:cubicBezTo>
                  <a:pt x="0" y="1307"/>
                  <a:pt x="377" y="1684"/>
                  <a:pt x="842" y="1684"/>
                </a:cubicBezTo>
                <a:cubicBezTo>
                  <a:pt x="1307" y="1684"/>
                  <a:pt x="1684" y="1307"/>
                  <a:pt x="1684" y="842"/>
                </a:cubicBezTo>
                <a:cubicBezTo>
                  <a:pt x="1674" y="842"/>
                  <a:pt x="1674" y="842"/>
                  <a:pt x="1674" y="84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Arealet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sirkel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gitt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ved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r</a:t>
            </a:r>
            <a:r>
              <a:rPr lang="en-US" sz="4000" baseline="30000" dirty="0">
                <a:latin typeface="Calibri Bold" panose="020F0702030404030204" pitchFamily="34" charset="0"/>
                <a:cs typeface="Calibri Bold" panose="020F0702030404030204" pitchFamily="34" charset="0"/>
              </a:rPr>
              <a:t>2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1199C0C9-BEB2-4097-AFAC-F919138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308225"/>
            <a:ext cx="3586163" cy="3586162"/>
          </a:xfrm>
          <a:prstGeom prst="ellipse">
            <a:avLst/>
          </a:prstGeom>
          <a:solidFill>
            <a:srgbClr val="3273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E975944F-D3DA-4041-B7D7-3DBE603321FE}"/>
              </a:ext>
            </a:extLst>
          </p:cNvPr>
          <p:cNvSpPr>
            <a:spLocks/>
          </p:cNvSpPr>
          <p:nvPr/>
        </p:nvSpPr>
        <p:spPr bwMode="auto">
          <a:xfrm>
            <a:off x="936626" y="2287587"/>
            <a:ext cx="3627438" cy="3627437"/>
          </a:xfrm>
          <a:custGeom>
            <a:avLst/>
            <a:gdLst>
              <a:gd name="T0" fmla="*/ 1674 w 1684"/>
              <a:gd name="T1" fmla="*/ 842 h 1684"/>
              <a:gd name="T2" fmla="*/ 1664 w 1684"/>
              <a:gd name="T3" fmla="*/ 842 h 1684"/>
              <a:gd name="T4" fmla="*/ 1423 w 1684"/>
              <a:gd name="T5" fmla="*/ 1423 h 1684"/>
              <a:gd name="T6" fmla="*/ 842 w 1684"/>
              <a:gd name="T7" fmla="*/ 1664 h 1684"/>
              <a:gd name="T8" fmla="*/ 261 w 1684"/>
              <a:gd name="T9" fmla="*/ 1423 h 1684"/>
              <a:gd name="T10" fmla="*/ 20 w 1684"/>
              <a:gd name="T11" fmla="*/ 842 h 1684"/>
              <a:gd name="T12" fmla="*/ 261 w 1684"/>
              <a:gd name="T13" fmla="*/ 261 h 1684"/>
              <a:gd name="T14" fmla="*/ 842 w 1684"/>
              <a:gd name="T15" fmla="*/ 20 h 1684"/>
              <a:gd name="T16" fmla="*/ 1423 w 1684"/>
              <a:gd name="T17" fmla="*/ 261 h 1684"/>
              <a:gd name="T18" fmla="*/ 1664 w 1684"/>
              <a:gd name="T19" fmla="*/ 842 h 1684"/>
              <a:gd name="T20" fmla="*/ 1674 w 1684"/>
              <a:gd name="T21" fmla="*/ 842 h 1684"/>
              <a:gd name="T22" fmla="*/ 1684 w 1684"/>
              <a:gd name="T23" fmla="*/ 842 h 1684"/>
              <a:gd name="T24" fmla="*/ 842 w 1684"/>
              <a:gd name="T25" fmla="*/ 0 h 1684"/>
              <a:gd name="T26" fmla="*/ 0 w 1684"/>
              <a:gd name="T27" fmla="*/ 842 h 1684"/>
              <a:gd name="T28" fmla="*/ 842 w 1684"/>
              <a:gd name="T29" fmla="*/ 1684 h 1684"/>
              <a:gd name="T30" fmla="*/ 1684 w 1684"/>
              <a:gd name="T31" fmla="*/ 842 h 1684"/>
              <a:gd name="T32" fmla="*/ 1674 w 1684"/>
              <a:gd name="T33" fmla="*/ 842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4" h="1684">
                <a:moveTo>
                  <a:pt x="1674" y="842"/>
                </a:moveTo>
                <a:cubicBezTo>
                  <a:pt x="1664" y="842"/>
                  <a:pt x="1664" y="842"/>
                  <a:pt x="1664" y="842"/>
                </a:cubicBezTo>
                <a:cubicBezTo>
                  <a:pt x="1664" y="1069"/>
                  <a:pt x="1572" y="1274"/>
                  <a:pt x="1423" y="1423"/>
                </a:cubicBezTo>
                <a:cubicBezTo>
                  <a:pt x="1274" y="1572"/>
                  <a:pt x="1069" y="1664"/>
                  <a:pt x="842" y="1664"/>
                </a:cubicBezTo>
                <a:cubicBezTo>
                  <a:pt x="615" y="1664"/>
                  <a:pt x="410" y="1572"/>
                  <a:pt x="261" y="1423"/>
                </a:cubicBezTo>
                <a:cubicBezTo>
                  <a:pt x="112" y="1274"/>
                  <a:pt x="20" y="1069"/>
                  <a:pt x="20" y="842"/>
                </a:cubicBezTo>
                <a:cubicBezTo>
                  <a:pt x="20" y="615"/>
                  <a:pt x="112" y="410"/>
                  <a:pt x="261" y="261"/>
                </a:cubicBezTo>
                <a:cubicBezTo>
                  <a:pt x="410" y="112"/>
                  <a:pt x="615" y="20"/>
                  <a:pt x="842" y="20"/>
                </a:cubicBezTo>
                <a:cubicBezTo>
                  <a:pt x="1069" y="20"/>
                  <a:pt x="1274" y="112"/>
                  <a:pt x="1423" y="261"/>
                </a:cubicBezTo>
                <a:cubicBezTo>
                  <a:pt x="1572" y="410"/>
                  <a:pt x="1664" y="615"/>
                  <a:pt x="1664" y="842"/>
                </a:cubicBezTo>
                <a:cubicBezTo>
                  <a:pt x="1674" y="842"/>
                  <a:pt x="1674" y="842"/>
                  <a:pt x="1674" y="842"/>
                </a:cubicBezTo>
                <a:cubicBezTo>
                  <a:pt x="1684" y="842"/>
                  <a:pt x="1684" y="842"/>
                  <a:pt x="1684" y="842"/>
                </a:cubicBezTo>
                <a:cubicBezTo>
                  <a:pt x="1684" y="377"/>
                  <a:pt x="1307" y="0"/>
                  <a:pt x="842" y="0"/>
                </a:cubicBezTo>
                <a:cubicBezTo>
                  <a:pt x="377" y="0"/>
                  <a:pt x="0" y="377"/>
                  <a:pt x="0" y="842"/>
                </a:cubicBezTo>
                <a:cubicBezTo>
                  <a:pt x="0" y="1307"/>
                  <a:pt x="377" y="1684"/>
                  <a:pt x="842" y="1684"/>
                </a:cubicBezTo>
                <a:cubicBezTo>
                  <a:pt x="1307" y="1684"/>
                  <a:pt x="1684" y="1307"/>
                  <a:pt x="1684" y="842"/>
                </a:cubicBezTo>
                <a:cubicBezTo>
                  <a:pt x="1674" y="842"/>
                  <a:pt x="1674" y="842"/>
                  <a:pt x="1674" y="84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8EF33-E811-4364-903A-2379892D3BF6}"/>
              </a:ext>
            </a:extLst>
          </p:cNvPr>
          <p:cNvSpPr/>
          <p:nvPr/>
        </p:nvSpPr>
        <p:spPr>
          <a:xfrm>
            <a:off x="6517367" y="2308225"/>
            <a:ext cx="54777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A</a:t>
            </a:r>
            <a:r>
              <a:rPr lang="en-US" sz="9600" b="1" baseline="-25000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sirkel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 = </a:t>
            </a:r>
            <a:r>
              <a:rPr lang="el-GR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π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r</a:t>
            </a:r>
            <a:r>
              <a:rPr lang="en-US" sz="9600" b="1" baseline="30000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88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Hvis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sirkelen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enhetssirkel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,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forenkle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arealutregningen</a:t>
            </a:r>
            <a:endParaRPr lang="en-US" sz="40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1BF2A8E-2C5C-415A-BE4A-DCAEBD6A41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263" y="1547813"/>
            <a:ext cx="5102226" cy="5106987"/>
            <a:chOff x="123" y="975"/>
            <a:chExt cx="3214" cy="3217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0204D577-FD88-4862-8CBC-C03532D3BD0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4" y="975"/>
              <a:ext cx="3213" cy="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4BF1AB47-2389-4FE5-ABCB-75824EA7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1454"/>
              <a:ext cx="2259" cy="2259"/>
            </a:xfrm>
            <a:prstGeom prst="ellipse">
              <a:avLst/>
            </a:pr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8A2AFD-8A89-4125-8D4D-5B012285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1441"/>
              <a:ext cx="2285" cy="2285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98B2869-8035-492A-B83B-73B1B83BA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2567"/>
              <a:ext cx="423" cy="27"/>
            </a:xfrm>
            <a:custGeom>
              <a:avLst/>
              <a:gdLst>
                <a:gd name="T0" fmla="*/ 301 w 311"/>
                <a:gd name="T1" fmla="*/ 0 h 20"/>
                <a:gd name="T2" fmla="*/ 0 w 311"/>
                <a:gd name="T3" fmla="*/ 0 h 20"/>
                <a:gd name="T4" fmla="*/ 0 w 311"/>
                <a:gd name="T5" fmla="*/ 12 h 20"/>
                <a:gd name="T6" fmla="*/ 0 w 311"/>
                <a:gd name="T7" fmla="*/ 12 h 20"/>
                <a:gd name="T8" fmla="*/ 0 w 311"/>
                <a:gd name="T9" fmla="*/ 12 h 20"/>
                <a:gd name="T10" fmla="*/ 0 w 311"/>
                <a:gd name="T11" fmla="*/ 20 h 20"/>
                <a:gd name="T12" fmla="*/ 301 w 311"/>
                <a:gd name="T13" fmla="*/ 20 h 20"/>
                <a:gd name="T14" fmla="*/ 311 w 311"/>
                <a:gd name="T15" fmla="*/ 10 h 20"/>
                <a:gd name="T16" fmla="*/ 301 w 31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20">
                  <a:moveTo>
                    <a:pt x="3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01" y="0"/>
                    <a:pt x="301" y="0"/>
                    <a:pt x="301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E7138DC-DEDC-48AF-BBFB-50520590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2567"/>
              <a:ext cx="1119" cy="27"/>
            </a:xfrm>
            <a:custGeom>
              <a:avLst/>
              <a:gdLst>
                <a:gd name="T0" fmla="*/ 814 w 824"/>
                <a:gd name="T1" fmla="*/ 0 h 20"/>
                <a:gd name="T2" fmla="*/ 0 w 824"/>
                <a:gd name="T3" fmla="*/ 0 h 20"/>
                <a:gd name="T4" fmla="*/ 0 w 824"/>
                <a:gd name="T5" fmla="*/ 20 h 20"/>
                <a:gd name="T6" fmla="*/ 814 w 824"/>
                <a:gd name="T7" fmla="*/ 20 h 20"/>
                <a:gd name="T8" fmla="*/ 814 w 824"/>
                <a:gd name="T9" fmla="*/ 12 h 20"/>
                <a:gd name="T10" fmla="*/ 824 w 824"/>
                <a:gd name="T11" fmla="*/ 12 h 20"/>
                <a:gd name="T12" fmla="*/ 824 w 824"/>
                <a:gd name="T13" fmla="*/ 12 h 20"/>
                <a:gd name="T14" fmla="*/ 814 w 824"/>
                <a:gd name="T15" fmla="*/ 12 h 20"/>
                <a:gd name="T16" fmla="*/ 814 w 82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4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24" y="12"/>
                    <a:pt x="824" y="12"/>
                    <a:pt x="824" y="12"/>
                  </a:cubicBezTo>
                  <a:cubicBezTo>
                    <a:pt x="824" y="12"/>
                    <a:pt x="824" y="12"/>
                    <a:pt x="824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EA38057-5BBE-4EB9-90EE-4B79A214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27" cy="27"/>
            </a:xfrm>
            <a:custGeom>
              <a:avLst/>
              <a:gdLst>
                <a:gd name="T0" fmla="*/ 20 w 20"/>
                <a:gd name="T1" fmla="*/ 12 h 20"/>
                <a:gd name="T2" fmla="*/ 10 w 20"/>
                <a:gd name="T3" fmla="*/ 12 h 20"/>
                <a:gd name="T4" fmla="*/ 0 w 20"/>
                <a:gd name="T5" fmla="*/ 12 h 20"/>
                <a:gd name="T6" fmla="*/ 0 w 20"/>
                <a:gd name="T7" fmla="*/ 20 h 20"/>
                <a:gd name="T8" fmla="*/ 20 w 20"/>
                <a:gd name="T9" fmla="*/ 20 h 20"/>
                <a:gd name="T10" fmla="*/ 20 w 20"/>
                <a:gd name="T11" fmla="*/ 12 h 20"/>
                <a:gd name="T12" fmla="*/ 20 w 20"/>
                <a:gd name="T13" fmla="*/ 12 h 20"/>
                <a:gd name="T14" fmla="*/ 20 w 20"/>
                <a:gd name="T15" fmla="*/ 12 h 20"/>
                <a:gd name="T16" fmla="*/ 20 w 20"/>
                <a:gd name="T17" fmla="*/ 12 h 20"/>
                <a:gd name="T18" fmla="*/ 20 w 20"/>
                <a:gd name="T19" fmla="*/ 0 h 20"/>
                <a:gd name="T20" fmla="*/ 0 w 20"/>
                <a:gd name="T21" fmla="*/ 0 h 20"/>
                <a:gd name="T22" fmla="*/ 0 w 20"/>
                <a:gd name="T23" fmla="*/ 12 h 20"/>
                <a:gd name="T24" fmla="*/ 10 w 20"/>
                <a:gd name="T25" fmla="*/ 12 h 20"/>
                <a:gd name="T26" fmla="*/ 20 w 20"/>
                <a:gd name="T27" fmla="*/ 12 h 20"/>
                <a:gd name="T28" fmla="*/ 20 w 20"/>
                <a:gd name="T29" fmla="*/ 12 h 20"/>
                <a:gd name="T30" fmla="*/ 20 w 20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2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7"/>
                    <a:pt x="20" y="15"/>
                    <a:pt x="20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8"/>
                    <a:pt x="20" y="4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6A9E967-62C2-4E22-B498-DA190FE78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" y="2567"/>
              <a:ext cx="428" cy="27"/>
            </a:xfrm>
            <a:custGeom>
              <a:avLst/>
              <a:gdLst>
                <a:gd name="T0" fmla="*/ 315 w 315"/>
                <a:gd name="T1" fmla="*/ 0 h 20"/>
                <a:gd name="T2" fmla="*/ 10 w 315"/>
                <a:gd name="T3" fmla="*/ 0 h 20"/>
                <a:gd name="T4" fmla="*/ 0 w 315"/>
                <a:gd name="T5" fmla="*/ 10 h 20"/>
                <a:gd name="T6" fmla="*/ 10 w 315"/>
                <a:gd name="T7" fmla="*/ 20 h 20"/>
                <a:gd name="T8" fmla="*/ 315 w 315"/>
                <a:gd name="T9" fmla="*/ 20 h 20"/>
                <a:gd name="T10" fmla="*/ 315 w 315"/>
                <a:gd name="T11" fmla="*/ 12 h 20"/>
                <a:gd name="T12" fmla="*/ 315 w 315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20">
                  <a:moveTo>
                    <a:pt x="31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5" y="17"/>
                    <a:pt x="315" y="15"/>
                    <a:pt x="315" y="12"/>
                  </a:cubicBezTo>
                  <a:cubicBezTo>
                    <a:pt x="315" y="8"/>
                    <a:pt x="315" y="4"/>
                    <a:pt x="31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410CCB-4BBD-4E60-B8F7-08B06CAE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2567"/>
              <a:ext cx="1099" cy="27"/>
            </a:xfrm>
            <a:custGeom>
              <a:avLst/>
              <a:gdLst>
                <a:gd name="T0" fmla="*/ 810 w 810"/>
                <a:gd name="T1" fmla="*/ 0 h 20"/>
                <a:gd name="T2" fmla="*/ 0 w 810"/>
                <a:gd name="T3" fmla="*/ 0 h 20"/>
                <a:gd name="T4" fmla="*/ 0 w 810"/>
                <a:gd name="T5" fmla="*/ 12 h 20"/>
                <a:gd name="T6" fmla="*/ 0 w 810"/>
                <a:gd name="T7" fmla="*/ 20 h 20"/>
                <a:gd name="T8" fmla="*/ 810 w 810"/>
                <a:gd name="T9" fmla="*/ 20 h 20"/>
                <a:gd name="T10" fmla="*/ 810 w 81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20">
                  <a:moveTo>
                    <a:pt x="8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810" y="20"/>
                    <a:pt x="810" y="20"/>
                    <a:pt x="810" y="20"/>
                  </a:cubicBezTo>
                  <a:cubicBezTo>
                    <a:pt x="810" y="0"/>
                    <a:pt x="810" y="0"/>
                    <a:pt x="810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6A057D1-855B-449E-B873-AF2E52016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2567"/>
              <a:ext cx="27" cy="27"/>
            </a:xfrm>
            <a:custGeom>
              <a:avLst/>
              <a:gdLst>
                <a:gd name="T0" fmla="*/ 20 w 20"/>
                <a:gd name="T1" fmla="*/ 0 h 20"/>
                <a:gd name="T2" fmla="*/ 0 w 20"/>
                <a:gd name="T3" fmla="*/ 0 h 20"/>
                <a:gd name="T4" fmla="*/ 0 w 20"/>
                <a:gd name="T5" fmla="*/ 12 h 20"/>
                <a:gd name="T6" fmla="*/ 0 w 20"/>
                <a:gd name="T7" fmla="*/ 20 h 20"/>
                <a:gd name="T8" fmla="*/ 20 w 20"/>
                <a:gd name="T9" fmla="*/ 20 h 20"/>
                <a:gd name="T10" fmla="*/ 20 w 20"/>
                <a:gd name="T11" fmla="*/ 12 h 20"/>
                <a:gd name="T12" fmla="*/ 20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7"/>
                    <a:pt x="20" y="15"/>
                    <a:pt x="20" y="12"/>
                  </a:cubicBezTo>
                  <a:cubicBezTo>
                    <a:pt x="20" y="8"/>
                    <a:pt x="20" y="4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9097C8F-872E-4CA3-9FF5-A746C72B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" y="2535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59 h 92"/>
                <a:gd name="T12" fmla="*/ 39 w 85"/>
                <a:gd name="T13" fmla="*/ 46 h 92"/>
                <a:gd name="T14" fmla="*/ 53 w 85"/>
                <a:gd name="T15" fmla="*/ 32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59"/>
                  </a:lnTo>
                  <a:lnTo>
                    <a:pt x="39" y="46"/>
                  </a:lnTo>
                  <a:lnTo>
                    <a:pt x="53" y="3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34FA486-6329-4CCE-8800-8C8E2AAD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" y="2535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59 h 92"/>
                <a:gd name="T12" fmla="*/ 39 w 85"/>
                <a:gd name="T13" fmla="*/ 46 h 92"/>
                <a:gd name="T14" fmla="*/ 53 w 85"/>
                <a:gd name="T15" fmla="*/ 32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59"/>
                  </a:lnTo>
                  <a:lnTo>
                    <a:pt x="39" y="46"/>
                  </a:lnTo>
                  <a:lnTo>
                    <a:pt x="53" y="32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22BCA4-7BAC-4372-9251-EA0EA4AA2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5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2 h 92"/>
                <a:gd name="T6" fmla="*/ 47 w 86"/>
                <a:gd name="T7" fmla="*/ 46 h 92"/>
                <a:gd name="T8" fmla="*/ 33 w 86"/>
                <a:gd name="T9" fmla="*/ 59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2"/>
                  </a:lnTo>
                  <a:lnTo>
                    <a:pt x="47" y="46"/>
                  </a:lnTo>
                  <a:lnTo>
                    <a:pt x="33" y="59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0C97C4-2DAF-4664-8B7D-39B02E86D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5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2 h 92"/>
                <a:gd name="T6" fmla="*/ 47 w 86"/>
                <a:gd name="T7" fmla="*/ 46 h 92"/>
                <a:gd name="T8" fmla="*/ 33 w 86"/>
                <a:gd name="T9" fmla="*/ 59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2"/>
                  </a:lnTo>
                  <a:lnTo>
                    <a:pt x="47" y="46"/>
                  </a:lnTo>
                  <a:lnTo>
                    <a:pt x="33" y="59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A9AD916-D8CB-401A-AF89-3D028AB8D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1016"/>
              <a:ext cx="27" cy="3135"/>
            </a:xfrm>
            <a:custGeom>
              <a:avLst/>
              <a:gdLst>
                <a:gd name="T0" fmla="*/ 0 w 20"/>
                <a:gd name="T1" fmla="*/ 1997 h 2310"/>
                <a:gd name="T2" fmla="*/ 0 w 20"/>
                <a:gd name="T3" fmla="*/ 2300 h 2310"/>
                <a:gd name="T4" fmla="*/ 10 w 20"/>
                <a:gd name="T5" fmla="*/ 2310 h 2310"/>
                <a:gd name="T6" fmla="*/ 20 w 20"/>
                <a:gd name="T7" fmla="*/ 2300 h 2310"/>
                <a:gd name="T8" fmla="*/ 20 w 20"/>
                <a:gd name="T9" fmla="*/ 1997 h 2310"/>
                <a:gd name="T10" fmla="*/ 12 w 20"/>
                <a:gd name="T11" fmla="*/ 1997 h 2310"/>
                <a:gd name="T12" fmla="*/ 0 w 20"/>
                <a:gd name="T13" fmla="*/ 1997 h 2310"/>
                <a:gd name="T14" fmla="*/ 10 w 20"/>
                <a:gd name="T15" fmla="*/ 0 h 2310"/>
                <a:gd name="T16" fmla="*/ 0 w 20"/>
                <a:gd name="T17" fmla="*/ 10 h 2310"/>
                <a:gd name="T18" fmla="*/ 0 w 20"/>
                <a:gd name="T19" fmla="*/ 313 h 2310"/>
                <a:gd name="T20" fmla="*/ 12 w 20"/>
                <a:gd name="T21" fmla="*/ 313 h 2310"/>
                <a:gd name="T22" fmla="*/ 20 w 20"/>
                <a:gd name="T23" fmla="*/ 313 h 2310"/>
                <a:gd name="T24" fmla="*/ 20 w 20"/>
                <a:gd name="T25" fmla="*/ 10 h 2310"/>
                <a:gd name="T26" fmla="*/ 10 w 20"/>
                <a:gd name="T27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310">
                  <a:moveTo>
                    <a:pt x="0" y="1997"/>
                  </a:move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7"/>
                    <a:pt x="20" y="1997"/>
                    <a:pt x="20" y="1997"/>
                  </a:cubicBezTo>
                  <a:cubicBezTo>
                    <a:pt x="17" y="1997"/>
                    <a:pt x="15" y="1997"/>
                    <a:pt x="12" y="1997"/>
                  </a:cubicBezTo>
                  <a:cubicBezTo>
                    <a:pt x="8" y="1997"/>
                    <a:pt x="4" y="1997"/>
                    <a:pt x="0" y="1997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" y="313"/>
                    <a:pt x="8" y="313"/>
                    <a:pt x="12" y="313"/>
                  </a:cubicBezTo>
                  <a:cubicBezTo>
                    <a:pt x="15" y="313"/>
                    <a:pt x="17" y="313"/>
                    <a:pt x="20" y="3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FB9CED8-54C8-4F36-B125-3AD4C4B90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1468"/>
              <a:ext cx="27" cy="2231"/>
            </a:xfrm>
            <a:custGeom>
              <a:avLst/>
              <a:gdLst>
                <a:gd name="T0" fmla="*/ 12 w 20"/>
                <a:gd name="T1" fmla="*/ 0 h 1644"/>
                <a:gd name="T2" fmla="*/ 0 w 20"/>
                <a:gd name="T3" fmla="*/ 0 h 1644"/>
                <a:gd name="T4" fmla="*/ 0 w 20"/>
                <a:gd name="T5" fmla="*/ 810 h 1644"/>
                <a:gd name="T6" fmla="*/ 0 w 20"/>
                <a:gd name="T7" fmla="*/ 830 h 1644"/>
                <a:gd name="T8" fmla="*/ 0 w 20"/>
                <a:gd name="T9" fmla="*/ 1644 h 1644"/>
                <a:gd name="T10" fmla="*/ 12 w 20"/>
                <a:gd name="T11" fmla="*/ 1644 h 1644"/>
                <a:gd name="T12" fmla="*/ 20 w 20"/>
                <a:gd name="T13" fmla="*/ 1644 h 1644"/>
                <a:gd name="T14" fmla="*/ 20 w 20"/>
                <a:gd name="T15" fmla="*/ 830 h 1644"/>
                <a:gd name="T16" fmla="*/ 20 w 20"/>
                <a:gd name="T17" fmla="*/ 810 h 1644"/>
                <a:gd name="T18" fmla="*/ 20 w 20"/>
                <a:gd name="T19" fmla="*/ 0 h 1644"/>
                <a:gd name="T20" fmla="*/ 12 w 20"/>
                <a:gd name="T21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644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1644"/>
                    <a:pt x="0" y="1644"/>
                    <a:pt x="0" y="1644"/>
                  </a:cubicBezTo>
                  <a:cubicBezTo>
                    <a:pt x="4" y="1644"/>
                    <a:pt x="8" y="1644"/>
                    <a:pt x="12" y="1644"/>
                  </a:cubicBezTo>
                  <a:cubicBezTo>
                    <a:pt x="15" y="1644"/>
                    <a:pt x="17" y="1644"/>
                    <a:pt x="20" y="1644"/>
                  </a:cubicBezTo>
                  <a:cubicBezTo>
                    <a:pt x="20" y="830"/>
                    <a:pt x="20" y="830"/>
                    <a:pt x="20" y="830"/>
                  </a:cubicBezTo>
                  <a:cubicBezTo>
                    <a:pt x="20" y="810"/>
                    <a:pt x="20" y="810"/>
                    <a:pt x="20" y="8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2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4F96E18-9B20-4FAF-A444-BB480B2B6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1441"/>
              <a:ext cx="27" cy="2285"/>
            </a:xfrm>
            <a:custGeom>
              <a:avLst/>
              <a:gdLst>
                <a:gd name="T0" fmla="*/ 0 w 20"/>
                <a:gd name="T1" fmla="*/ 1664 h 1684"/>
                <a:gd name="T2" fmla="*/ 0 w 20"/>
                <a:gd name="T3" fmla="*/ 1684 h 1684"/>
                <a:gd name="T4" fmla="*/ 12 w 20"/>
                <a:gd name="T5" fmla="*/ 1684 h 1684"/>
                <a:gd name="T6" fmla="*/ 20 w 20"/>
                <a:gd name="T7" fmla="*/ 1684 h 1684"/>
                <a:gd name="T8" fmla="*/ 20 w 20"/>
                <a:gd name="T9" fmla="*/ 1664 h 1684"/>
                <a:gd name="T10" fmla="*/ 12 w 20"/>
                <a:gd name="T11" fmla="*/ 1664 h 1684"/>
                <a:gd name="T12" fmla="*/ 0 w 20"/>
                <a:gd name="T13" fmla="*/ 1664 h 1684"/>
                <a:gd name="T14" fmla="*/ 12 w 20"/>
                <a:gd name="T15" fmla="*/ 0 h 1684"/>
                <a:gd name="T16" fmla="*/ 0 w 20"/>
                <a:gd name="T17" fmla="*/ 0 h 1684"/>
                <a:gd name="T18" fmla="*/ 0 w 20"/>
                <a:gd name="T19" fmla="*/ 20 h 1684"/>
                <a:gd name="T20" fmla="*/ 12 w 20"/>
                <a:gd name="T21" fmla="*/ 20 h 1684"/>
                <a:gd name="T22" fmla="*/ 20 w 20"/>
                <a:gd name="T23" fmla="*/ 20 h 1684"/>
                <a:gd name="T24" fmla="*/ 20 w 20"/>
                <a:gd name="T25" fmla="*/ 0 h 1684"/>
                <a:gd name="T26" fmla="*/ 12 w 20"/>
                <a:gd name="T27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684">
                  <a:moveTo>
                    <a:pt x="0" y="1664"/>
                  </a:moveTo>
                  <a:cubicBezTo>
                    <a:pt x="0" y="1684"/>
                    <a:pt x="0" y="1684"/>
                    <a:pt x="0" y="1684"/>
                  </a:cubicBezTo>
                  <a:cubicBezTo>
                    <a:pt x="4" y="1684"/>
                    <a:pt x="8" y="1684"/>
                    <a:pt x="12" y="1684"/>
                  </a:cubicBezTo>
                  <a:cubicBezTo>
                    <a:pt x="15" y="1684"/>
                    <a:pt x="17" y="1684"/>
                    <a:pt x="20" y="1684"/>
                  </a:cubicBezTo>
                  <a:cubicBezTo>
                    <a:pt x="20" y="1664"/>
                    <a:pt x="20" y="1664"/>
                    <a:pt x="20" y="1664"/>
                  </a:cubicBezTo>
                  <a:cubicBezTo>
                    <a:pt x="17" y="1664"/>
                    <a:pt x="15" y="1664"/>
                    <a:pt x="12" y="1664"/>
                  </a:cubicBezTo>
                  <a:cubicBezTo>
                    <a:pt x="8" y="1664"/>
                    <a:pt x="4" y="1664"/>
                    <a:pt x="0" y="1664"/>
                  </a:cubicBezTo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0"/>
                    <a:pt x="8" y="20"/>
                    <a:pt x="12" y="20"/>
                  </a:cubicBezTo>
                  <a:cubicBezTo>
                    <a:pt x="15" y="20"/>
                    <a:pt x="17" y="20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F4C487-C00A-444F-934D-3556E2998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4105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59 w 92"/>
                <a:gd name="T3" fmla="*/ 33 h 86"/>
                <a:gd name="T4" fmla="*/ 46 w 92"/>
                <a:gd name="T5" fmla="*/ 46 h 86"/>
                <a:gd name="T6" fmla="*/ 32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59" y="33"/>
                  </a:lnTo>
                  <a:lnTo>
                    <a:pt x="46" y="46"/>
                  </a:lnTo>
                  <a:lnTo>
                    <a:pt x="32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4ECDB9-98F9-4F2F-9AF5-7618E10B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4105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59 w 92"/>
                <a:gd name="T3" fmla="*/ 33 h 86"/>
                <a:gd name="T4" fmla="*/ 46 w 92"/>
                <a:gd name="T5" fmla="*/ 46 h 86"/>
                <a:gd name="T6" fmla="*/ 32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59" y="33"/>
                  </a:lnTo>
                  <a:lnTo>
                    <a:pt x="46" y="46"/>
                  </a:lnTo>
                  <a:lnTo>
                    <a:pt x="32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D6F217C-5305-4A90-88A6-0FFD405EA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976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2 w 92"/>
                <a:gd name="T7" fmla="*/ 53 h 86"/>
                <a:gd name="T8" fmla="*/ 46 w 92"/>
                <a:gd name="T9" fmla="*/ 40 h 86"/>
                <a:gd name="T10" fmla="*/ 59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2" y="53"/>
                  </a:lnTo>
                  <a:lnTo>
                    <a:pt x="46" y="40"/>
                  </a:lnTo>
                  <a:lnTo>
                    <a:pt x="59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B68FBA2-BC54-4E49-94EA-4D816F0CE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976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2 w 92"/>
                <a:gd name="T7" fmla="*/ 53 h 86"/>
                <a:gd name="T8" fmla="*/ 46 w 92"/>
                <a:gd name="T9" fmla="*/ 40 h 86"/>
                <a:gd name="T10" fmla="*/ 59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2" y="53"/>
                  </a:lnTo>
                  <a:lnTo>
                    <a:pt x="46" y="40"/>
                  </a:lnTo>
                  <a:lnTo>
                    <a:pt x="59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23EE6C-3E69-432D-AE6D-E10BE8588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597"/>
              <a:ext cx="21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 dirty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F1A8AF-B45D-415A-B669-A92E6058F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2597"/>
              <a:ext cx="170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F81251-843B-4B53-BC67-965C2A5D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597"/>
              <a:ext cx="26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C88EEC-E436-49F7-8635-F728D08E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099"/>
              <a:ext cx="21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D7A638-D800-44B6-94C6-B88F31BB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732"/>
              <a:ext cx="285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9C3F239-700C-41A1-8498-9E8130152F2B}"/>
              </a:ext>
            </a:extLst>
          </p:cNvPr>
          <p:cNvSpPr/>
          <p:nvPr/>
        </p:nvSpPr>
        <p:spPr>
          <a:xfrm>
            <a:off x="6517367" y="2308225"/>
            <a:ext cx="54777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A</a:t>
            </a:r>
            <a:r>
              <a:rPr lang="en-US" sz="9600" b="1" baseline="-25000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sirkel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 = </a:t>
            </a:r>
            <a:r>
              <a:rPr lang="el-GR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π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r</a:t>
            </a:r>
            <a:r>
              <a:rPr lang="en-US" sz="9600" b="1" baseline="30000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9FF51-21B0-418D-9201-B9AD55FEE81F}"/>
              </a:ext>
            </a:extLst>
          </p:cNvPr>
          <p:cNvSpPr/>
          <p:nvPr/>
        </p:nvSpPr>
        <p:spPr>
          <a:xfrm>
            <a:off x="9042271" y="3857248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 = </a:t>
            </a:r>
            <a:r>
              <a:rPr lang="el-GR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π</a:t>
            </a:r>
            <a:endParaRPr lang="en-US" sz="96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0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dersom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arealet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enhetssirkelen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,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også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! 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32DD8AF3-C6BD-4EB6-A5B0-D80C1FC1AF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501" y="1544638"/>
            <a:ext cx="5106988" cy="5111750"/>
            <a:chOff x="120" y="973"/>
            <a:chExt cx="3217" cy="3220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74B72B95-7770-4CCE-882D-9FFB7D52FC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D88355A-7C1C-411A-B21D-8D95D160F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B123C37-A3E4-4AF5-B737-281D322A6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3AB8640-EC3D-4D52-A5AA-BDB1CF0ED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5F9A17C-DB8A-4977-9607-00711776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AEC5685-42AE-4B35-8D58-F1A845CC3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A3E78B9-2E6B-45FA-9C23-4065B66C2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118F84A7-B00D-4867-8DE9-5F7D5668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13B61869-54D6-49F8-A527-6931B302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94A9D5B8-53EA-4321-8BD0-7ADC5E7B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E2D615A2-DF66-4069-B669-D7B5BADB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FE95854-5DD7-4B17-A922-CDDB32D00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D3FDD487-0682-4F21-99D0-4967D5C7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409185C5-0AE3-4842-8AE0-E13960961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F63D959-4615-4AB1-8265-61C2E7887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EECF705-4FFF-4404-BE4E-808256BD6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61346A0-2ABA-44D9-A57C-2738BA4D3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AE94985-857A-4555-B62C-94EC0B236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FF63DDE8-A494-4707-BAFF-D00353724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07B59DB8-62DD-45CD-853C-9DDD9DDC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F18921D8-7CB0-4AC3-A991-5871641BD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F8CD4FD7-B148-431D-A820-C82B8B0C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A4071D60-E7F1-450B-A287-F3CCF115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32E9E41-19C6-4969-B45A-DC2E503E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30">
              <a:extLst>
                <a:ext uri="{FF2B5EF4-FFF2-40B4-BE49-F238E27FC236}">
                  <a16:creationId xmlns:a16="http://schemas.microsoft.com/office/drawing/2014/main" id="{5C4CC8C1-29F7-446D-AC6E-C9328D99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AED9FB5-E27C-4113-AE6C-4464C614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24D90C18-796C-4060-A640-4A24CF86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8EF1581-4EB1-472A-A928-D8BDCDE85976}"/>
              </a:ext>
            </a:extLst>
          </p:cNvPr>
          <p:cNvSpPr txBox="1"/>
          <p:nvPr/>
        </p:nvSpPr>
        <p:spPr>
          <a:xfrm>
            <a:off x="6422235" y="3700999"/>
            <a:ext cx="5445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Men,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hvordan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finner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dette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arealet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når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ikke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bruke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formelen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for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arealet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av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sirkel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7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Vi beginner med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tegne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firkant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som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tangerer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sirkelen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alle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sider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32DD8AF3-C6BD-4EB6-A5B0-D80C1FC1AF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74B72B95-7770-4CCE-882D-9FFB7D52FC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D88355A-7C1C-411A-B21D-8D95D160F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01FC8D3-848D-4BA9-9E30-D464A4C64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2C2738DF-BB5C-4E7B-8F30-A5BE637A5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B123C37-A3E4-4AF5-B737-281D322A6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3AB8640-EC3D-4D52-A5AA-BDB1CF0ED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5F9A17C-DB8A-4977-9607-00711776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AEC5685-42AE-4B35-8D58-F1A845CC3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A3E78B9-2E6B-45FA-9C23-4065B66C2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118F84A7-B00D-4867-8DE9-5F7D5668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13B61869-54D6-49F8-A527-6931B302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94A9D5B8-53EA-4321-8BD0-7ADC5E7B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E2D615A2-DF66-4069-B669-D7B5BADB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FE95854-5DD7-4B17-A922-CDDB32D00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D3FDD487-0682-4F21-99D0-4967D5C7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409185C5-0AE3-4842-8AE0-E13960961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F63D959-4615-4AB1-8265-61C2E7887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EECF705-4FFF-4404-BE4E-808256BD6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61346A0-2ABA-44D9-A57C-2738BA4D3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AE94985-857A-4555-B62C-94EC0B236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FF63DDE8-A494-4707-BAFF-D00353724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07B59DB8-62DD-45CD-853C-9DDD9DDC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F18921D8-7CB0-4AC3-A991-5871641BD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F8CD4FD7-B148-431D-A820-C82B8B0C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A4071D60-E7F1-450B-A287-F3CCF115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32E9E41-19C6-4969-B45A-DC2E503E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30">
              <a:extLst>
                <a:ext uri="{FF2B5EF4-FFF2-40B4-BE49-F238E27FC236}">
                  <a16:creationId xmlns:a16="http://schemas.microsoft.com/office/drawing/2014/main" id="{5C4CC8C1-29F7-446D-AC6E-C9328D99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AED9FB5-E27C-4113-AE6C-4464C614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24D90C18-796C-4060-A640-4A24CF86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Arealet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til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firkanten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kan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vi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regne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uten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å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trenge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l-GR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π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C3F239-700C-41A1-8498-9E8130152F2B}"/>
              </a:ext>
            </a:extLst>
          </p:cNvPr>
          <p:cNvSpPr/>
          <p:nvPr/>
        </p:nvSpPr>
        <p:spPr>
          <a:xfrm>
            <a:off x="5607050" y="2271714"/>
            <a:ext cx="64107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A</a:t>
            </a:r>
            <a:r>
              <a:rPr lang="en-US" sz="9600" b="1" baseline="-25000" dirty="0" err="1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firkant</a:t>
            </a:r>
            <a:r>
              <a:rPr lang="en-US" sz="9600" b="1" baseline="-25000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 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= 2</a:t>
            </a:r>
            <a:r>
              <a:rPr lang="en-US" sz="9600" dirty="0">
                <a:latin typeface="Calibri Bold" panose="020F0702030404030204" pitchFamily="34" charset="0"/>
                <a:cs typeface="Calibri Bold" panose="020F0702030404030204" pitchFamily="34" charset="0"/>
              </a:rPr>
              <a:t>×</a:t>
            </a:r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2 </a:t>
            </a:r>
            <a:endParaRPr lang="en-US" sz="9600" b="1" baseline="30000" dirty="0">
              <a:latin typeface="Calibri Bold" panose="020F0702030404030204" pitchFamily="34" charset="0"/>
              <a:ea typeface="Cambria Math" panose="02040503050406030204" pitchFamily="18" charset="0"/>
              <a:cs typeface="Calibri Bold" panose="020F07020304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9FF51-21B0-418D-9201-B9AD55FEE81F}"/>
              </a:ext>
            </a:extLst>
          </p:cNvPr>
          <p:cNvSpPr/>
          <p:nvPr/>
        </p:nvSpPr>
        <p:spPr>
          <a:xfrm>
            <a:off x="8479422" y="3841374"/>
            <a:ext cx="19800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Calibri Bold" panose="020F0702030404030204" pitchFamily="34" charset="0"/>
                <a:ea typeface="Cambria Math" panose="02040503050406030204" pitchFamily="18" charset="0"/>
                <a:cs typeface="Calibri Bold" panose="020F0702030404030204" pitchFamily="34" charset="0"/>
              </a:rPr>
              <a:t> = 4</a:t>
            </a:r>
            <a:endParaRPr lang="en-US" sz="960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B6C6E2-CE2E-4012-801F-7229F8D167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9863" y="1543051"/>
            <a:ext cx="5127625" cy="5111750"/>
            <a:chOff x="107" y="972"/>
            <a:chExt cx="3230" cy="322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A4A01251-EFBD-4DAE-BF0C-4742D0DCF8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7" y="972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395AED1-B9D0-4DC8-BB9F-84DCA4EDD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444"/>
              <a:ext cx="2272" cy="2272"/>
            </a:xfrm>
            <a:prstGeom prst="rect">
              <a:avLst/>
            </a:prstGeom>
            <a:solidFill>
              <a:srgbClr val="327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3E83CB-EA8E-46A3-9C5E-D50E3941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444"/>
              <a:ext cx="2272" cy="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96FFBDF-0D03-4832-A29E-19D82370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6F21D6D-A705-416C-8876-196D97757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19408A9-F6F5-4DDA-AFA9-9664F4D4E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1B94CA6-6626-419E-9833-5A3CBF081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A6BDBF-EA09-4D99-A18A-8E8AA4601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567"/>
              <a:ext cx="420" cy="27"/>
            </a:xfrm>
            <a:custGeom>
              <a:avLst/>
              <a:gdLst>
                <a:gd name="T0" fmla="*/ 406 w 420"/>
                <a:gd name="T1" fmla="*/ 0 h 27"/>
                <a:gd name="T2" fmla="*/ 0 w 420"/>
                <a:gd name="T3" fmla="*/ 0 h 27"/>
                <a:gd name="T4" fmla="*/ 0 w 420"/>
                <a:gd name="T5" fmla="*/ 27 h 27"/>
                <a:gd name="T6" fmla="*/ 406 w 420"/>
                <a:gd name="T7" fmla="*/ 27 h 27"/>
                <a:gd name="T8" fmla="*/ 420 w 420"/>
                <a:gd name="T9" fmla="*/ 13 h 27"/>
                <a:gd name="T10" fmla="*/ 406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06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406" y="27"/>
                  </a:lnTo>
                  <a:lnTo>
                    <a:pt x="420" y="13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CE57BD4-07E4-4331-B357-CC58DCBDE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2" y="2567"/>
              <a:ext cx="1109" cy="27"/>
            </a:xfrm>
            <a:custGeom>
              <a:avLst/>
              <a:gdLst>
                <a:gd name="T0" fmla="*/ 814 w 816"/>
                <a:gd name="T1" fmla="*/ 0 h 20"/>
                <a:gd name="T2" fmla="*/ 0 w 816"/>
                <a:gd name="T3" fmla="*/ 0 h 20"/>
                <a:gd name="T4" fmla="*/ 0 w 816"/>
                <a:gd name="T5" fmla="*/ 20 h 20"/>
                <a:gd name="T6" fmla="*/ 814 w 816"/>
                <a:gd name="T7" fmla="*/ 20 h 20"/>
                <a:gd name="T8" fmla="*/ 814 w 816"/>
                <a:gd name="T9" fmla="*/ 12 h 20"/>
                <a:gd name="T10" fmla="*/ 816 w 816"/>
                <a:gd name="T11" fmla="*/ 12 h 20"/>
                <a:gd name="T12" fmla="*/ 814 w 816"/>
                <a:gd name="T13" fmla="*/ 12 h 20"/>
                <a:gd name="T14" fmla="*/ 814 w 816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6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E683673-5120-44A8-BFAC-5E36359A9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DA10A9F-EE6F-4B71-9525-CBA86261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E9D49B9-6DEE-41BA-91ED-E84C26267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BAB5C13-877D-40C4-90A1-9C84BDA12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567"/>
              <a:ext cx="1101" cy="27"/>
            </a:xfrm>
            <a:custGeom>
              <a:avLst/>
              <a:gdLst>
                <a:gd name="T0" fmla="*/ 810 w 810"/>
                <a:gd name="T1" fmla="*/ 0 h 20"/>
                <a:gd name="T2" fmla="*/ 0 w 810"/>
                <a:gd name="T3" fmla="*/ 0 h 20"/>
                <a:gd name="T4" fmla="*/ 0 w 810"/>
                <a:gd name="T5" fmla="*/ 12 h 20"/>
                <a:gd name="T6" fmla="*/ 0 w 810"/>
                <a:gd name="T7" fmla="*/ 20 h 20"/>
                <a:gd name="T8" fmla="*/ 810 w 810"/>
                <a:gd name="T9" fmla="*/ 20 h 20"/>
                <a:gd name="T10" fmla="*/ 810 w 81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0" h="20">
                  <a:moveTo>
                    <a:pt x="8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810" y="20"/>
                    <a:pt x="810" y="20"/>
                    <a:pt x="810" y="20"/>
                  </a:cubicBezTo>
                  <a:cubicBezTo>
                    <a:pt x="810" y="0"/>
                    <a:pt x="810" y="0"/>
                    <a:pt x="810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48DAD83-2411-4637-8370-14114C24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23BDAF-9BCB-44EF-8AB4-1AC5FF95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CB97D0-175A-435A-B39A-30C37FAB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2567"/>
              <a:ext cx="420" cy="27"/>
            </a:xfrm>
            <a:custGeom>
              <a:avLst/>
              <a:gdLst>
                <a:gd name="T0" fmla="*/ 420 w 420"/>
                <a:gd name="T1" fmla="*/ 0 h 27"/>
                <a:gd name="T2" fmla="*/ 14 w 420"/>
                <a:gd name="T3" fmla="*/ 0 h 27"/>
                <a:gd name="T4" fmla="*/ 0 w 420"/>
                <a:gd name="T5" fmla="*/ 13 h 27"/>
                <a:gd name="T6" fmla="*/ 14 w 420"/>
                <a:gd name="T7" fmla="*/ 27 h 27"/>
                <a:gd name="T8" fmla="*/ 420 w 420"/>
                <a:gd name="T9" fmla="*/ 27 h 27"/>
                <a:gd name="T10" fmla="*/ 420 w 42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27">
                  <a:moveTo>
                    <a:pt x="420" y="0"/>
                  </a:moveTo>
                  <a:lnTo>
                    <a:pt x="14" y="0"/>
                  </a:lnTo>
                  <a:lnTo>
                    <a:pt x="0" y="13"/>
                  </a:lnTo>
                  <a:lnTo>
                    <a:pt x="14" y="27"/>
                  </a:lnTo>
                  <a:lnTo>
                    <a:pt x="420" y="27"/>
                  </a:lnTo>
                  <a:lnTo>
                    <a:pt x="4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86BA43-F526-4EC0-B3C6-9DAB5C72F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5B87E0-3564-48EE-99AC-877EFA3F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DFA0D9C-F81B-4A07-8E50-02E126058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3EB5624-9AA3-4456-A16D-FFB5EE675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D80DD87-B126-487B-AE30-D3A8A9552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D294CA-F17F-4E44-B1B8-7069E50AA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C487D55-20E8-41FC-8FD5-0E9AA0A86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4781BE7-9133-4EF5-BA3C-2C1F90D6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14"/>
              <a:ext cx="27" cy="417"/>
            </a:xfrm>
            <a:custGeom>
              <a:avLst/>
              <a:gdLst>
                <a:gd name="T0" fmla="*/ 13 w 27"/>
                <a:gd name="T1" fmla="*/ 0 h 417"/>
                <a:gd name="T2" fmla="*/ 0 w 27"/>
                <a:gd name="T3" fmla="*/ 13 h 417"/>
                <a:gd name="T4" fmla="*/ 0 w 27"/>
                <a:gd name="T5" fmla="*/ 417 h 417"/>
                <a:gd name="T6" fmla="*/ 27 w 27"/>
                <a:gd name="T7" fmla="*/ 417 h 417"/>
                <a:gd name="T8" fmla="*/ 27 w 27"/>
                <a:gd name="T9" fmla="*/ 13 h 417"/>
                <a:gd name="T10" fmla="*/ 13 w 27"/>
                <a:gd name="T1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17">
                  <a:moveTo>
                    <a:pt x="13" y="0"/>
                  </a:moveTo>
                  <a:lnTo>
                    <a:pt x="0" y="13"/>
                  </a:lnTo>
                  <a:lnTo>
                    <a:pt x="0" y="417"/>
                  </a:lnTo>
                  <a:lnTo>
                    <a:pt x="27" y="417"/>
                  </a:lnTo>
                  <a:lnTo>
                    <a:pt x="27" y="13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6A6490-DCC9-45B6-9ACA-1E3E16305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466"/>
              <a:ext cx="27" cy="2234"/>
            </a:xfrm>
            <a:custGeom>
              <a:avLst/>
              <a:gdLst>
                <a:gd name="T0" fmla="*/ 12 w 20"/>
                <a:gd name="T1" fmla="*/ 0 h 1644"/>
                <a:gd name="T2" fmla="*/ 0 w 20"/>
                <a:gd name="T3" fmla="*/ 0 h 1644"/>
                <a:gd name="T4" fmla="*/ 0 w 20"/>
                <a:gd name="T5" fmla="*/ 810 h 1644"/>
                <a:gd name="T6" fmla="*/ 0 w 20"/>
                <a:gd name="T7" fmla="*/ 830 h 1644"/>
                <a:gd name="T8" fmla="*/ 0 w 20"/>
                <a:gd name="T9" fmla="*/ 1644 h 1644"/>
                <a:gd name="T10" fmla="*/ 12 w 20"/>
                <a:gd name="T11" fmla="*/ 1644 h 1644"/>
                <a:gd name="T12" fmla="*/ 20 w 20"/>
                <a:gd name="T13" fmla="*/ 1644 h 1644"/>
                <a:gd name="T14" fmla="*/ 20 w 20"/>
                <a:gd name="T15" fmla="*/ 830 h 1644"/>
                <a:gd name="T16" fmla="*/ 20 w 20"/>
                <a:gd name="T17" fmla="*/ 810 h 1644"/>
                <a:gd name="T18" fmla="*/ 20 w 20"/>
                <a:gd name="T19" fmla="*/ 0 h 1644"/>
                <a:gd name="T20" fmla="*/ 12 w 20"/>
                <a:gd name="T21" fmla="*/ 0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644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1644"/>
                    <a:pt x="0" y="1644"/>
                    <a:pt x="0" y="1644"/>
                  </a:cubicBezTo>
                  <a:cubicBezTo>
                    <a:pt x="4" y="1644"/>
                    <a:pt x="8" y="1644"/>
                    <a:pt x="12" y="1644"/>
                  </a:cubicBezTo>
                  <a:cubicBezTo>
                    <a:pt x="15" y="1644"/>
                    <a:pt x="17" y="1644"/>
                    <a:pt x="20" y="1644"/>
                  </a:cubicBezTo>
                  <a:cubicBezTo>
                    <a:pt x="20" y="830"/>
                    <a:pt x="20" y="830"/>
                    <a:pt x="20" y="830"/>
                  </a:cubicBezTo>
                  <a:cubicBezTo>
                    <a:pt x="20" y="810"/>
                    <a:pt x="20" y="810"/>
                    <a:pt x="20" y="8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2" y="0"/>
                  </a:cubicBezTo>
                </a:path>
              </a:pathLst>
            </a:custGeom>
            <a:solidFill>
              <a:srgbClr val="2A4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C19DAF4-676C-4FCA-AA2B-332E023497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6B1BA6A-C315-4045-B61E-18FE22CA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8213B0B-E8FA-40F8-86FE-46B835B3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730"/>
              <a:ext cx="27" cy="422"/>
            </a:xfrm>
            <a:custGeom>
              <a:avLst/>
              <a:gdLst>
                <a:gd name="T0" fmla="*/ 27 w 27"/>
                <a:gd name="T1" fmla="*/ 0 h 422"/>
                <a:gd name="T2" fmla="*/ 0 w 27"/>
                <a:gd name="T3" fmla="*/ 0 h 422"/>
                <a:gd name="T4" fmla="*/ 0 w 27"/>
                <a:gd name="T5" fmla="*/ 409 h 422"/>
                <a:gd name="T6" fmla="*/ 13 w 27"/>
                <a:gd name="T7" fmla="*/ 422 h 422"/>
                <a:gd name="T8" fmla="*/ 27 w 27"/>
                <a:gd name="T9" fmla="*/ 409 h 422"/>
                <a:gd name="T10" fmla="*/ 27 w 27"/>
                <a:gd name="T1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22">
                  <a:moveTo>
                    <a:pt x="27" y="0"/>
                  </a:moveTo>
                  <a:lnTo>
                    <a:pt x="0" y="0"/>
                  </a:lnTo>
                  <a:lnTo>
                    <a:pt x="0" y="409"/>
                  </a:lnTo>
                  <a:lnTo>
                    <a:pt x="13" y="422"/>
                  </a:lnTo>
                  <a:lnTo>
                    <a:pt x="27" y="409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B27C819-4AD7-46FA-B2E1-153776BE4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49F4065A-B570-4B95-9721-DBC31CF1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E288F766-9529-4C19-9C9F-187CF9FA3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9DDA2E8F-584D-48B1-9A9A-0747E766A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C9B8D54-75ED-4191-B4BE-027D5FC0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02E21B38-70E9-484C-853F-E0A8CA72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E6C90F60-D5E6-42E8-8D1B-AE74C025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B888CDD8-2839-4F7F-BE17-FE550327E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2D9C104C-0A26-46BF-AEE8-4342DEA9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2EC59D22-63AE-405A-B965-4C6B8C4E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A03C3ECD-304B-45B2-924D-C2B8E7CE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73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DE71E-AD65-4FA2-A499-EF0F59371009}"/>
              </a:ext>
            </a:extLst>
          </p:cNvPr>
          <p:cNvSpPr txBox="1"/>
          <p:nvPr/>
        </p:nvSpPr>
        <p:spPr>
          <a:xfrm>
            <a:off x="196770" y="202519"/>
            <a:ext cx="1149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Hvis vi kaster en dart inn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en-US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firkanten, hva er sannsynligheten for å treffe inne </a:t>
            </a:r>
            <a:r>
              <a:rPr lang="en-US" sz="40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i</a:t>
            </a:r>
            <a:r>
              <a:rPr lang="se-NO" sz="4000" dirty="0">
                <a:latin typeface="Calibri Bold" panose="020F0702030404030204" pitchFamily="34" charset="0"/>
                <a:cs typeface="Calibri Bold" panose="020F0702030404030204" pitchFamily="34" charset="0"/>
              </a:rPr>
              <a:t> sirkelen?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32DD8AF3-C6BD-4EB6-A5B0-D80C1FC1AF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8" y="1544638"/>
            <a:ext cx="5105400" cy="5111750"/>
            <a:chOff x="121" y="973"/>
            <a:chExt cx="3216" cy="3220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74B72B95-7770-4CCE-882D-9FFB7D52FC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1" y="973"/>
              <a:ext cx="3216" cy="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D88355A-7C1C-411A-B21D-8D95D160F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1439"/>
              <a:ext cx="2288" cy="2288"/>
            </a:xfrm>
            <a:custGeom>
              <a:avLst/>
              <a:gdLst>
                <a:gd name="T0" fmla="*/ 1674 w 1684"/>
                <a:gd name="T1" fmla="*/ 842 h 1684"/>
                <a:gd name="T2" fmla="*/ 1664 w 1684"/>
                <a:gd name="T3" fmla="*/ 842 h 1684"/>
                <a:gd name="T4" fmla="*/ 1423 w 1684"/>
                <a:gd name="T5" fmla="*/ 1423 h 1684"/>
                <a:gd name="T6" fmla="*/ 842 w 1684"/>
                <a:gd name="T7" fmla="*/ 1664 h 1684"/>
                <a:gd name="T8" fmla="*/ 261 w 1684"/>
                <a:gd name="T9" fmla="*/ 1423 h 1684"/>
                <a:gd name="T10" fmla="*/ 20 w 1684"/>
                <a:gd name="T11" fmla="*/ 842 h 1684"/>
                <a:gd name="T12" fmla="*/ 261 w 1684"/>
                <a:gd name="T13" fmla="*/ 261 h 1684"/>
                <a:gd name="T14" fmla="*/ 842 w 1684"/>
                <a:gd name="T15" fmla="*/ 20 h 1684"/>
                <a:gd name="T16" fmla="*/ 1423 w 1684"/>
                <a:gd name="T17" fmla="*/ 261 h 1684"/>
                <a:gd name="T18" fmla="*/ 1664 w 1684"/>
                <a:gd name="T19" fmla="*/ 842 h 1684"/>
                <a:gd name="T20" fmla="*/ 1674 w 1684"/>
                <a:gd name="T21" fmla="*/ 842 h 1684"/>
                <a:gd name="T22" fmla="*/ 1684 w 1684"/>
                <a:gd name="T23" fmla="*/ 842 h 1684"/>
                <a:gd name="T24" fmla="*/ 842 w 1684"/>
                <a:gd name="T25" fmla="*/ 0 h 1684"/>
                <a:gd name="T26" fmla="*/ 0 w 1684"/>
                <a:gd name="T27" fmla="*/ 842 h 1684"/>
                <a:gd name="T28" fmla="*/ 842 w 1684"/>
                <a:gd name="T29" fmla="*/ 1684 h 1684"/>
                <a:gd name="T30" fmla="*/ 1684 w 1684"/>
                <a:gd name="T31" fmla="*/ 842 h 1684"/>
                <a:gd name="T32" fmla="*/ 1674 w 1684"/>
                <a:gd name="T33" fmla="*/ 842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4" h="1684">
                  <a:moveTo>
                    <a:pt x="1674" y="842"/>
                  </a:moveTo>
                  <a:cubicBezTo>
                    <a:pt x="1664" y="842"/>
                    <a:pt x="1664" y="842"/>
                    <a:pt x="1664" y="842"/>
                  </a:cubicBezTo>
                  <a:cubicBezTo>
                    <a:pt x="1664" y="1069"/>
                    <a:pt x="1572" y="1274"/>
                    <a:pt x="1423" y="1423"/>
                  </a:cubicBezTo>
                  <a:cubicBezTo>
                    <a:pt x="1274" y="1572"/>
                    <a:pt x="1069" y="1664"/>
                    <a:pt x="842" y="1664"/>
                  </a:cubicBezTo>
                  <a:cubicBezTo>
                    <a:pt x="615" y="1664"/>
                    <a:pt x="410" y="1572"/>
                    <a:pt x="261" y="1423"/>
                  </a:cubicBezTo>
                  <a:cubicBezTo>
                    <a:pt x="112" y="1274"/>
                    <a:pt x="20" y="1069"/>
                    <a:pt x="20" y="842"/>
                  </a:cubicBezTo>
                  <a:cubicBezTo>
                    <a:pt x="20" y="615"/>
                    <a:pt x="112" y="410"/>
                    <a:pt x="261" y="261"/>
                  </a:cubicBezTo>
                  <a:cubicBezTo>
                    <a:pt x="410" y="112"/>
                    <a:pt x="615" y="20"/>
                    <a:pt x="842" y="20"/>
                  </a:cubicBezTo>
                  <a:cubicBezTo>
                    <a:pt x="1069" y="20"/>
                    <a:pt x="1274" y="112"/>
                    <a:pt x="1423" y="261"/>
                  </a:cubicBezTo>
                  <a:cubicBezTo>
                    <a:pt x="1572" y="410"/>
                    <a:pt x="1664" y="615"/>
                    <a:pt x="1664" y="842"/>
                  </a:cubicBezTo>
                  <a:cubicBezTo>
                    <a:pt x="1674" y="842"/>
                    <a:pt x="1674" y="842"/>
                    <a:pt x="1674" y="842"/>
                  </a:cubicBezTo>
                  <a:cubicBezTo>
                    <a:pt x="1684" y="842"/>
                    <a:pt x="1684" y="842"/>
                    <a:pt x="1684" y="842"/>
                  </a:cubicBezTo>
                  <a:cubicBezTo>
                    <a:pt x="1684" y="377"/>
                    <a:pt x="1307" y="0"/>
                    <a:pt x="842" y="0"/>
                  </a:cubicBezTo>
                  <a:cubicBezTo>
                    <a:pt x="377" y="0"/>
                    <a:pt x="0" y="377"/>
                    <a:pt x="0" y="842"/>
                  </a:cubicBezTo>
                  <a:cubicBezTo>
                    <a:pt x="0" y="1307"/>
                    <a:pt x="377" y="1684"/>
                    <a:pt x="842" y="1684"/>
                  </a:cubicBezTo>
                  <a:cubicBezTo>
                    <a:pt x="1307" y="1684"/>
                    <a:pt x="1684" y="1307"/>
                    <a:pt x="1684" y="842"/>
                  </a:cubicBezTo>
                  <a:cubicBezTo>
                    <a:pt x="1674" y="842"/>
                    <a:pt x="1674" y="842"/>
                    <a:pt x="1674" y="8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01FC8D3-848D-4BA9-9E30-D464A4C64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2C2738DF-BB5C-4E7B-8F30-A5BE637A5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431"/>
              <a:ext cx="2299" cy="2299"/>
            </a:xfrm>
            <a:custGeom>
              <a:avLst/>
              <a:gdLst>
                <a:gd name="T0" fmla="*/ 2285 w 2299"/>
                <a:gd name="T1" fmla="*/ 2285 h 2299"/>
                <a:gd name="T2" fmla="*/ 2285 w 2299"/>
                <a:gd name="T3" fmla="*/ 2272 h 2299"/>
                <a:gd name="T4" fmla="*/ 27 w 2299"/>
                <a:gd name="T5" fmla="*/ 2272 h 2299"/>
                <a:gd name="T6" fmla="*/ 27 w 2299"/>
                <a:gd name="T7" fmla="*/ 27 h 2299"/>
                <a:gd name="T8" fmla="*/ 2272 w 2299"/>
                <a:gd name="T9" fmla="*/ 27 h 2299"/>
                <a:gd name="T10" fmla="*/ 2272 w 2299"/>
                <a:gd name="T11" fmla="*/ 2285 h 2299"/>
                <a:gd name="T12" fmla="*/ 2285 w 2299"/>
                <a:gd name="T13" fmla="*/ 2285 h 2299"/>
                <a:gd name="T14" fmla="*/ 2285 w 2299"/>
                <a:gd name="T15" fmla="*/ 2272 h 2299"/>
                <a:gd name="T16" fmla="*/ 2285 w 2299"/>
                <a:gd name="T17" fmla="*/ 2285 h 2299"/>
                <a:gd name="T18" fmla="*/ 2299 w 2299"/>
                <a:gd name="T19" fmla="*/ 2285 h 2299"/>
                <a:gd name="T20" fmla="*/ 2299 w 2299"/>
                <a:gd name="T21" fmla="*/ 0 h 2299"/>
                <a:gd name="T22" fmla="*/ 0 w 2299"/>
                <a:gd name="T23" fmla="*/ 0 h 2299"/>
                <a:gd name="T24" fmla="*/ 0 w 2299"/>
                <a:gd name="T25" fmla="*/ 2299 h 2299"/>
                <a:gd name="T26" fmla="*/ 2299 w 2299"/>
                <a:gd name="T27" fmla="*/ 2299 h 2299"/>
                <a:gd name="T28" fmla="*/ 2299 w 2299"/>
                <a:gd name="T29" fmla="*/ 2285 h 2299"/>
                <a:gd name="T30" fmla="*/ 2285 w 2299"/>
                <a:gd name="T31" fmla="*/ 2285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9" h="2299">
                  <a:moveTo>
                    <a:pt x="2285" y="2285"/>
                  </a:moveTo>
                  <a:lnTo>
                    <a:pt x="2285" y="2272"/>
                  </a:lnTo>
                  <a:lnTo>
                    <a:pt x="27" y="2272"/>
                  </a:lnTo>
                  <a:lnTo>
                    <a:pt x="27" y="27"/>
                  </a:lnTo>
                  <a:lnTo>
                    <a:pt x="2272" y="27"/>
                  </a:lnTo>
                  <a:lnTo>
                    <a:pt x="2272" y="2285"/>
                  </a:lnTo>
                  <a:lnTo>
                    <a:pt x="2285" y="2285"/>
                  </a:lnTo>
                  <a:lnTo>
                    <a:pt x="2285" y="2272"/>
                  </a:lnTo>
                  <a:lnTo>
                    <a:pt x="2285" y="2285"/>
                  </a:lnTo>
                  <a:lnTo>
                    <a:pt x="2299" y="2285"/>
                  </a:lnTo>
                  <a:lnTo>
                    <a:pt x="2299" y="0"/>
                  </a:lnTo>
                  <a:lnTo>
                    <a:pt x="0" y="0"/>
                  </a:lnTo>
                  <a:lnTo>
                    <a:pt x="0" y="2299"/>
                  </a:lnTo>
                  <a:lnTo>
                    <a:pt x="2299" y="2299"/>
                  </a:lnTo>
                  <a:lnTo>
                    <a:pt x="2299" y="2285"/>
                  </a:lnTo>
                  <a:lnTo>
                    <a:pt x="2285" y="2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B123C37-A3E4-4AF5-B737-281D322A6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2567"/>
              <a:ext cx="1556" cy="27"/>
            </a:xfrm>
            <a:custGeom>
              <a:avLst/>
              <a:gdLst>
                <a:gd name="T0" fmla="*/ 814 w 1145"/>
                <a:gd name="T1" fmla="*/ 0 h 20"/>
                <a:gd name="T2" fmla="*/ 0 w 1145"/>
                <a:gd name="T3" fmla="*/ 0 h 20"/>
                <a:gd name="T4" fmla="*/ 0 w 1145"/>
                <a:gd name="T5" fmla="*/ 20 h 20"/>
                <a:gd name="T6" fmla="*/ 814 w 1145"/>
                <a:gd name="T7" fmla="*/ 20 h 20"/>
                <a:gd name="T8" fmla="*/ 814 w 1145"/>
                <a:gd name="T9" fmla="*/ 12 h 20"/>
                <a:gd name="T10" fmla="*/ 816 w 1145"/>
                <a:gd name="T11" fmla="*/ 12 h 20"/>
                <a:gd name="T12" fmla="*/ 814 w 1145"/>
                <a:gd name="T13" fmla="*/ 12 h 20"/>
                <a:gd name="T14" fmla="*/ 814 w 1145"/>
                <a:gd name="T15" fmla="*/ 0 h 20"/>
                <a:gd name="T16" fmla="*/ 1135 w 1145"/>
                <a:gd name="T17" fmla="*/ 0 h 20"/>
                <a:gd name="T18" fmla="*/ 836 w 1145"/>
                <a:gd name="T19" fmla="*/ 0 h 20"/>
                <a:gd name="T20" fmla="*/ 836 w 1145"/>
                <a:gd name="T21" fmla="*/ 20 h 20"/>
                <a:gd name="T22" fmla="*/ 1135 w 1145"/>
                <a:gd name="T23" fmla="*/ 20 h 20"/>
                <a:gd name="T24" fmla="*/ 1145 w 1145"/>
                <a:gd name="T25" fmla="*/ 10 h 20"/>
                <a:gd name="T26" fmla="*/ 1135 w 1145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5" h="20">
                  <a:moveTo>
                    <a:pt x="8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14" y="20"/>
                    <a:pt x="814" y="20"/>
                    <a:pt x="814" y="20"/>
                  </a:cubicBezTo>
                  <a:cubicBezTo>
                    <a:pt x="814" y="17"/>
                    <a:pt x="814" y="15"/>
                    <a:pt x="814" y="12"/>
                  </a:cubicBezTo>
                  <a:cubicBezTo>
                    <a:pt x="816" y="12"/>
                    <a:pt x="816" y="12"/>
                    <a:pt x="816" y="12"/>
                  </a:cubicBezTo>
                  <a:cubicBezTo>
                    <a:pt x="814" y="12"/>
                    <a:pt x="814" y="12"/>
                    <a:pt x="814" y="12"/>
                  </a:cubicBezTo>
                  <a:cubicBezTo>
                    <a:pt x="814" y="8"/>
                    <a:pt x="814" y="4"/>
                    <a:pt x="814" y="0"/>
                  </a:cubicBezTo>
                  <a:moveTo>
                    <a:pt x="1135" y="0"/>
                  </a:moveTo>
                  <a:cubicBezTo>
                    <a:pt x="836" y="0"/>
                    <a:pt x="836" y="0"/>
                    <a:pt x="836" y="0"/>
                  </a:cubicBezTo>
                  <a:cubicBezTo>
                    <a:pt x="836" y="20"/>
                    <a:pt x="836" y="20"/>
                    <a:pt x="836" y="20"/>
                  </a:cubicBezTo>
                  <a:cubicBezTo>
                    <a:pt x="1135" y="20"/>
                    <a:pt x="1135" y="20"/>
                    <a:pt x="1135" y="20"/>
                  </a:cubicBezTo>
                  <a:cubicBezTo>
                    <a:pt x="1145" y="10"/>
                    <a:pt x="1145" y="10"/>
                    <a:pt x="1145" y="10"/>
                  </a:cubicBezTo>
                  <a:cubicBezTo>
                    <a:pt x="1135" y="0"/>
                    <a:pt x="1135" y="0"/>
                    <a:pt x="113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3AB8640-EC3D-4D52-A5AA-BDB1CF0ED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8" y="2567"/>
              <a:ext cx="3" cy="27"/>
            </a:xfrm>
            <a:custGeom>
              <a:avLst/>
              <a:gdLst>
                <a:gd name="T0" fmla="*/ 2 w 2"/>
                <a:gd name="T1" fmla="*/ 12 h 20"/>
                <a:gd name="T2" fmla="*/ 0 w 2"/>
                <a:gd name="T3" fmla="*/ 12 h 20"/>
                <a:gd name="T4" fmla="*/ 0 w 2"/>
                <a:gd name="T5" fmla="*/ 20 h 20"/>
                <a:gd name="T6" fmla="*/ 2 w 2"/>
                <a:gd name="T7" fmla="*/ 20 h 20"/>
                <a:gd name="T8" fmla="*/ 2 w 2"/>
                <a:gd name="T9" fmla="*/ 12 h 20"/>
                <a:gd name="T10" fmla="*/ 2 w 2"/>
                <a:gd name="T11" fmla="*/ 0 h 20"/>
                <a:gd name="T12" fmla="*/ 0 w 2"/>
                <a:gd name="T13" fmla="*/ 0 h 20"/>
                <a:gd name="T14" fmla="*/ 0 w 2"/>
                <a:gd name="T15" fmla="*/ 12 h 20"/>
                <a:gd name="T16" fmla="*/ 2 w 2"/>
                <a:gd name="T17" fmla="*/ 12 h 20"/>
                <a:gd name="T18" fmla="*/ 2 w 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0">
                  <a:moveTo>
                    <a:pt x="2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5F9A17C-DB8A-4977-9607-00711776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AEC5685-42AE-4B35-8D58-F1A845CC3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67"/>
              <a:ext cx="27" cy="27"/>
            </a:xfrm>
            <a:custGeom>
              <a:avLst/>
              <a:gdLst>
                <a:gd name="T0" fmla="*/ 27 w 27"/>
                <a:gd name="T1" fmla="*/ 0 h 27"/>
                <a:gd name="T2" fmla="*/ 0 w 27"/>
                <a:gd name="T3" fmla="*/ 0 h 27"/>
                <a:gd name="T4" fmla="*/ 0 w 27"/>
                <a:gd name="T5" fmla="*/ 16 h 27"/>
                <a:gd name="T6" fmla="*/ 0 w 27"/>
                <a:gd name="T7" fmla="*/ 27 h 27"/>
                <a:gd name="T8" fmla="*/ 27 w 27"/>
                <a:gd name="T9" fmla="*/ 27 h 27"/>
                <a:gd name="T10" fmla="*/ 27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7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1A3E78B9-2E6B-45FA-9C23-4065B66C2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" y="2567"/>
              <a:ext cx="1556" cy="27"/>
            </a:xfrm>
            <a:custGeom>
              <a:avLst/>
              <a:gdLst>
                <a:gd name="T0" fmla="*/ 309 w 1145"/>
                <a:gd name="T1" fmla="*/ 0 h 20"/>
                <a:gd name="T2" fmla="*/ 10 w 1145"/>
                <a:gd name="T3" fmla="*/ 0 h 20"/>
                <a:gd name="T4" fmla="*/ 0 w 1145"/>
                <a:gd name="T5" fmla="*/ 10 h 20"/>
                <a:gd name="T6" fmla="*/ 10 w 1145"/>
                <a:gd name="T7" fmla="*/ 20 h 20"/>
                <a:gd name="T8" fmla="*/ 309 w 1145"/>
                <a:gd name="T9" fmla="*/ 20 h 20"/>
                <a:gd name="T10" fmla="*/ 309 w 1145"/>
                <a:gd name="T11" fmla="*/ 0 h 20"/>
                <a:gd name="T12" fmla="*/ 1145 w 1145"/>
                <a:gd name="T13" fmla="*/ 0 h 20"/>
                <a:gd name="T14" fmla="*/ 335 w 1145"/>
                <a:gd name="T15" fmla="*/ 0 h 20"/>
                <a:gd name="T16" fmla="*/ 335 w 1145"/>
                <a:gd name="T17" fmla="*/ 12 h 20"/>
                <a:gd name="T18" fmla="*/ 335 w 1145"/>
                <a:gd name="T19" fmla="*/ 20 h 20"/>
                <a:gd name="T20" fmla="*/ 1145 w 1145"/>
                <a:gd name="T21" fmla="*/ 20 h 20"/>
                <a:gd name="T22" fmla="*/ 1145 w 114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5" h="20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309" y="20"/>
                    <a:pt x="309" y="20"/>
                    <a:pt x="309" y="20"/>
                  </a:cubicBezTo>
                  <a:cubicBezTo>
                    <a:pt x="309" y="0"/>
                    <a:pt x="309" y="0"/>
                    <a:pt x="309" y="0"/>
                  </a:cubicBezTo>
                  <a:moveTo>
                    <a:pt x="114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5" y="4"/>
                    <a:pt x="335" y="8"/>
                    <a:pt x="335" y="12"/>
                  </a:cubicBezTo>
                  <a:cubicBezTo>
                    <a:pt x="335" y="15"/>
                    <a:pt x="335" y="17"/>
                    <a:pt x="335" y="20"/>
                  </a:cubicBezTo>
                  <a:cubicBezTo>
                    <a:pt x="1145" y="20"/>
                    <a:pt x="1145" y="20"/>
                    <a:pt x="1145" y="20"/>
                  </a:cubicBezTo>
                  <a:cubicBezTo>
                    <a:pt x="1145" y="0"/>
                    <a:pt x="1145" y="0"/>
                    <a:pt x="1145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118F84A7-B00D-4867-8DE9-5F7D5668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2567"/>
              <a:ext cx="8" cy="27"/>
            </a:xfrm>
            <a:custGeom>
              <a:avLst/>
              <a:gdLst>
                <a:gd name="T0" fmla="*/ 6 w 6"/>
                <a:gd name="T1" fmla="*/ 0 h 20"/>
                <a:gd name="T2" fmla="*/ 0 w 6"/>
                <a:gd name="T3" fmla="*/ 0 h 20"/>
                <a:gd name="T4" fmla="*/ 0 w 6"/>
                <a:gd name="T5" fmla="*/ 20 h 20"/>
                <a:gd name="T6" fmla="*/ 6 w 6"/>
                <a:gd name="T7" fmla="*/ 20 h 20"/>
                <a:gd name="T8" fmla="*/ 6 w 6"/>
                <a:gd name="T9" fmla="*/ 12 h 20"/>
                <a:gd name="T10" fmla="*/ 6 w 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0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7"/>
                    <a:pt x="6" y="15"/>
                    <a:pt x="6" y="12"/>
                  </a:cubicBezTo>
                  <a:cubicBezTo>
                    <a:pt x="6" y="8"/>
                    <a:pt x="6" y="4"/>
                    <a:pt x="6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13B61869-54D6-49F8-A527-6931B302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94A9D5B8-53EA-4321-8BD0-7ADC5E7B4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2567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E2D615A2-DF66-4069-B669-D7B5BADB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FE95854-5DD7-4B17-A922-CDDB32D00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" y="2534"/>
              <a:ext cx="85" cy="92"/>
            </a:xfrm>
            <a:custGeom>
              <a:avLst/>
              <a:gdLst>
                <a:gd name="T0" fmla="*/ 85 w 85"/>
                <a:gd name="T1" fmla="*/ 0 h 92"/>
                <a:gd name="T2" fmla="*/ 46 w 85"/>
                <a:gd name="T3" fmla="*/ 0 h 92"/>
                <a:gd name="T4" fmla="*/ 0 w 85"/>
                <a:gd name="T5" fmla="*/ 46 h 92"/>
                <a:gd name="T6" fmla="*/ 46 w 85"/>
                <a:gd name="T7" fmla="*/ 92 h 92"/>
                <a:gd name="T8" fmla="*/ 85 w 85"/>
                <a:gd name="T9" fmla="*/ 92 h 92"/>
                <a:gd name="T10" fmla="*/ 53 w 85"/>
                <a:gd name="T11" fmla="*/ 60 h 92"/>
                <a:gd name="T12" fmla="*/ 39 w 85"/>
                <a:gd name="T13" fmla="*/ 46 h 92"/>
                <a:gd name="T14" fmla="*/ 53 w 85"/>
                <a:gd name="T15" fmla="*/ 33 h 92"/>
                <a:gd name="T16" fmla="*/ 85 w 85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5" y="0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2"/>
                  </a:lnTo>
                  <a:lnTo>
                    <a:pt x="85" y="92"/>
                  </a:lnTo>
                  <a:lnTo>
                    <a:pt x="53" y="60"/>
                  </a:lnTo>
                  <a:lnTo>
                    <a:pt x="39" y="46"/>
                  </a:lnTo>
                  <a:lnTo>
                    <a:pt x="53" y="33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D3FDD487-0682-4F21-99D0-4967D5C7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409185C5-0AE3-4842-8AE0-E13960961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534"/>
              <a:ext cx="86" cy="92"/>
            </a:xfrm>
            <a:custGeom>
              <a:avLst/>
              <a:gdLst>
                <a:gd name="T0" fmla="*/ 40 w 86"/>
                <a:gd name="T1" fmla="*/ 0 h 92"/>
                <a:gd name="T2" fmla="*/ 0 w 86"/>
                <a:gd name="T3" fmla="*/ 0 h 92"/>
                <a:gd name="T4" fmla="*/ 33 w 86"/>
                <a:gd name="T5" fmla="*/ 33 h 92"/>
                <a:gd name="T6" fmla="*/ 47 w 86"/>
                <a:gd name="T7" fmla="*/ 46 h 92"/>
                <a:gd name="T8" fmla="*/ 33 w 86"/>
                <a:gd name="T9" fmla="*/ 60 h 92"/>
                <a:gd name="T10" fmla="*/ 0 w 86"/>
                <a:gd name="T11" fmla="*/ 92 h 92"/>
                <a:gd name="T12" fmla="*/ 40 w 86"/>
                <a:gd name="T13" fmla="*/ 92 h 92"/>
                <a:gd name="T14" fmla="*/ 86 w 86"/>
                <a:gd name="T15" fmla="*/ 46 h 92"/>
                <a:gd name="T16" fmla="*/ 40 w 86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2">
                  <a:moveTo>
                    <a:pt x="40" y="0"/>
                  </a:moveTo>
                  <a:lnTo>
                    <a:pt x="0" y="0"/>
                  </a:lnTo>
                  <a:lnTo>
                    <a:pt x="33" y="33"/>
                  </a:lnTo>
                  <a:lnTo>
                    <a:pt x="47" y="46"/>
                  </a:lnTo>
                  <a:lnTo>
                    <a:pt x="33" y="60"/>
                  </a:lnTo>
                  <a:lnTo>
                    <a:pt x="0" y="92"/>
                  </a:lnTo>
                  <a:lnTo>
                    <a:pt x="40" y="92"/>
                  </a:lnTo>
                  <a:lnTo>
                    <a:pt x="86" y="46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F63D959-4615-4AB1-8265-61C2E7887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014"/>
              <a:ext cx="27" cy="3138"/>
            </a:xfrm>
            <a:custGeom>
              <a:avLst/>
              <a:gdLst>
                <a:gd name="T0" fmla="*/ 20 w 20"/>
                <a:gd name="T1" fmla="*/ 1999 h 2310"/>
                <a:gd name="T2" fmla="*/ 0 w 20"/>
                <a:gd name="T3" fmla="*/ 1999 h 2310"/>
                <a:gd name="T4" fmla="*/ 0 w 20"/>
                <a:gd name="T5" fmla="*/ 2300 h 2310"/>
                <a:gd name="T6" fmla="*/ 10 w 20"/>
                <a:gd name="T7" fmla="*/ 2310 h 2310"/>
                <a:gd name="T8" fmla="*/ 20 w 20"/>
                <a:gd name="T9" fmla="*/ 2300 h 2310"/>
                <a:gd name="T10" fmla="*/ 20 w 20"/>
                <a:gd name="T11" fmla="*/ 1999 h 2310"/>
                <a:gd name="T12" fmla="*/ 12 w 20"/>
                <a:gd name="T13" fmla="*/ 333 h 2310"/>
                <a:gd name="T14" fmla="*/ 0 w 20"/>
                <a:gd name="T15" fmla="*/ 333 h 2310"/>
                <a:gd name="T16" fmla="*/ 0 w 20"/>
                <a:gd name="T17" fmla="*/ 1143 h 2310"/>
                <a:gd name="T18" fmla="*/ 0 w 20"/>
                <a:gd name="T19" fmla="*/ 1163 h 2310"/>
                <a:gd name="T20" fmla="*/ 0 w 20"/>
                <a:gd name="T21" fmla="*/ 1977 h 2310"/>
                <a:gd name="T22" fmla="*/ 12 w 20"/>
                <a:gd name="T23" fmla="*/ 1977 h 2310"/>
                <a:gd name="T24" fmla="*/ 20 w 20"/>
                <a:gd name="T25" fmla="*/ 1977 h 2310"/>
                <a:gd name="T26" fmla="*/ 20 w 20"/>
                <a:gd name="T27" fmla="*/ 1163 h 2310"/>
                <a:gd name="T28" fmla="*/ 20 w 20"/>
                <a:gd name="T29" fmla="*/ 1143 h 2310"/>
                <a:gd name="T30" fmla="*/ 20 w 20"/>
                <a:gd name="T31" fmla="*/ 333 h 2310"/>
                <a:gd name="T32" fmla="*/ 12 w 20"/>
                <a:gd name="T33" fmla="*/ 333 h 2310"/>
                <a:gd name="T34" fmla="*/ 10 w 20"/>
                <a:gd name="T35" fmla="*/ 0 h 2310"/>
                <a:gd name="T36" fmla="*/ 0 w 20"/>
                <a:gd name="T37" fmla="*/ 10 h 2310"/>
                <a:gd name="T38" fmla="*/ 0 w 20"/>
                <a:gd name="T39" fmla="*/ 307 h 2310"/>
                <a:gd name="T40" fmla="*/ 20 w 20"/>
                <a:gd name="T41" fmla="*/ 307 h 2310"/>
                <a:gd name="T42" fmla="*/ 20 w 20"/>
                <a:gd name="T43" fmla="*/ 10 h 2310"/>
                <a:gd name="T44" fmla="*/ 10 w 20"/>
                <a:gd name="T45" fmla="*/ 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310">
                  <a:moveTo>
                    <a:pt x="20" y="1999"/>
                  </a:moveTo>
                  <a:cubicBezTo>
                    <a:pt x="0" y="1999"/>
                    <a:pt x="0" y="1999"/>
                    <a:pt x="0" y="1999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10" y="2310"/>
                    <a:pt x="10" y="2310"/>
                    <a:pt x="10" y="2310"/>
                  </a:cubicBezTo>
                  <a:cubicBezTo>
                    <a:pt x="20" y="2300"/>
                    <a:pt x="20" y="2300"/>
                    <a:pt x="20" y="2300"/>
                  </a:cubicBezTo>
                  <a:cubicBezTo>
                    <a:pt x="20" y="1999"/>
                    <a:pt x="20" y="1999"/>
                    <a:pt x="20" y="1999"/>
                  </a:cubicBezTo>
                  <a:moveTo>
                    <a:pt x="12" y="333"/>
                  </a:moveTo>
                  <a:cubicBezTo>
                    <a:pt x="8" y="333"/>
                    <a:pt x="4" y="333"/>
                    <a:pt x="0" y="333"/>
                  </a:cubicBezTo>
                  <a:cubicBezTo>
                    <a:pt x="0" y="1143"/>
                    <a:pt x="0" y="1143"/>
                    <a:pt x="0" y="1143"/>
                  </a:cubicBezTo>
                  <a:cubicBezTo>
                    <a:pt x="0" y="1163"/>
                    <a:pt x="0" y="1163"/>
                    <a:pt x="0" y="1163"/>
                  </a:cubicBezTo>
                  <a:cubicBezTo>
                    <a:pt x="0" y="1977"/>
                    <a:pt x="0" y="1977"/>
                    <a:pt x="0" y="1977"/>
                  </a:cubicBezTo>
                  <a:cubicBezTo>
                    <a:pt x="4" y="1977"/>
                    <a:pt x="8" y="1977"/>
                    <a:pt x="12" y="1977"/>
                  </a:cubicBezTo>
                  <a:cubicBezTo>
                    <a:pt x="15" y="1977"/>
                    <a:pt x="17" y="1977"/>
                    <a:pt x="20" y="1977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20" y="1143"/>
                    <a:pt x="20" y="1143"/>
                    <a:pt x="20" y="1143"/>
                  </a:cubicBezTo>
                  <a:cubicBezTo>
                    <a:pt x="20" y="333"/>
                    <a:pt x="20" y="333"/>
                    <a:pt x="20" y="333"/>
                  </a:cubicBezTo>
                  <a:cubicBezTo>
                    <a:pt x="17" y="333"/>
                    <a:pt x="15" y="333"/>
                    <a:pt x="12" y="333"/>
                  </a:cubicBezTo>
                  <a:moveTo>
                    <a:pt x="1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20" y="307"/>
                    <a:pt x="20" y="307"/>
                    <a:pt x="20" y="30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EECF705-4FFF-4404-BE4E-808256BD6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58"/>
              <a:ext cx="27" cy="2245"/>
            </a:xfrm>
            <a:custGeom>
              <a:avLst/>
              <a:gdLst>
                <a:gd name="T0" fmla="*/ 0 w 20"/>
                <a:gd name="T1" fmla="*/ 1650 h 1652"/>
                <a:gd name="T2" fmla="*/ 0 w 20"/>
                <a:gd name="T3" fmla="*/ 1652 h 1652"/>
                <a:gd name="T4" fmla="*/ 20 w 20"/>
                <a:gd name="T5" fmla="*/ 1652 h 1652"/>
                <a:gd name="T6" fmla="*/ 20 w 20"/>
                <a:gd name="T7" fmla="*/ 1650 h 1652"/>
                <a:gd name="T8" fmla="*/ 12 w 20"/>
                <a:gd name="T9" fmla="*/ 1650 h 1652"/>
                <a:gd name="T10" fmla="*/ 0 w 20"/>
                <a:gd name="T11" fmla="*/ 1650 h 1652"/>
                <a:gd name="T12" fmla="*/ 20 w 20"/>
                <a:gd name="T13" fmla="*/ 0 h 1652"/>
                <a:gd name="T14" fmla="*/ 0 w 20"/>
                <a:gd name="T15" fmla="*/ 0 h 1652"/>
                <a:gd name="T16" fmla="*/ 0 w 20"/>
                <a:gd name="T17" fmla="*/ 6 h 1652"/>
                <a:gd name="T18" fmla="*/ 12 w 20"/>
                <a:gd name="T19" fmla="*/ 6 h 1652"/>
                <a:gd name="T20" fmla="*/ 20 w 20"/>
                <a:gd name="T21" fmla="*/ 6 h 1652"/>
                <a:gd name="T22" fmla="*/ 20 w 20"/>
                <a:gd name="T23" fmla="*/ 0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652">
                  <a:moveTo>
                    <a:pt x="0" y="1650"/>
                  </a:moveTo>
                  <a:cubicBezTo>
                    <a:pt x="0" y="1652"/>
                    <a:pt x="0" y="1652"/>
                    <a:pt x="0" y="1652"/>
                  </a:cubicBezTo>
                  <a:cubicBezTo>
                    <a:pt x="20" y="1652"/>
                    <a:pt x="20" y="1652"/>
                    <a:pt x="20" y="1652"/>
                  </a:cubicBezTo>
                  <a:cubicBezTo>
                    <a:pt x="20" y="1650"/>
                    <a:pt x="20" y="1650"/>
                    <a:pt x="20" y="1650"/>
                  </a:cubicBezTo>
                  <a:cubicBezTo>
                    <a:pt x="17" y="1650"/>
                    <a:pt x="15" y="1650"/>
                    <a:pt x="12" y="1650"/>
                  </a:cubicBezTo>
                  <a:cubicBezTo>
                    <a:pt x="8" y="1650"/>
                    <a:pt x="4" y="1650"/>
                    <a:pt x="0" y="1650"/>
                  </a:cubicBezTo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5" y="6"/>
                    <a:pt x="17" y="6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61346A0-2ABA-44D9-A57C-2738BA4D3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close/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21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AE94985-857A-4555-B62C-94EC0B236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" y="1431"/>
              <a:ext cx="27" cy="2299"/>
            </a:xfrm>
            <a:custGeom>
              <a:avLst/>
              <a:gdLst>
                <a:gd name="T0" fmla="*/ 27 w 27"/>
                <a:gd name="T1" fmla="*/ 2272 h 2299"/>
                <a:gd name="T2" fmla="*/ 0 w 27"/>
                <a:gd name="T3" fmla="*/ 2272 h 2299"/>
                <a:gd name="T4" fmla="*/ 0 w 27"/>
                <a:gd name="T5" fmla="*/ 2299 h 2299"/>
                <a:gd name="T6" fmla="*/ 27 w 27"/>
                <a:gd name="T7" fmla="*/ 2299 h 2299"/>
                <a:gd name="T8" fmla="*/ 27 w 27"/>
                <a:gd name="T9" fmla="*/ 2272 h 2299"/>
                <a:gd name="T10" fmla="*/ 27 w 27"/>
                <a:gd name="T11" fmla="*/ 0 h 2299"/>
                <a:gd name="T12" fmla="*/ 0 w 27"/>
                <a:gd name="T13" fmla="*/ 0 h 2299"/>
                <a:gd name="T14" fmla="*/ 0 w 27"/>
                <a:gd name="T15" fmla="*/ 27 h 2299"/>
                <a:gd name="T16" fmla="*/ 27 w 27"/>
                <a:gd name="T17" fmla="*/ 27 h 2299"/>
                <a:gd name="T18" fmla="*/ 27 w 27"/>
                <a:gd name="T19" fmla="*/ 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99">
                  <a:moveTo>
                    <a:pt x="27" y="2272"/>
                  </a:moveTo>
                  <a:lnTo>
                    <a:pt x="0" y="2272"/>
                  </a:lnTo>
                  <a:lnTo>
                    <a:pt x="0" y="2299"/>
                  </a:lnTo>
                  <a:lnTo>
                    <a:pt x="27" y="2299"/>
                  </a:lnTo>
                  <a:lnTo>
                    <a:pt x="27" y="2272"/>
                  </a:lnTo>
                  <a:moveTo>
                    <a:pt x="2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FF63DDE8-A494-4707-BAFF-D00353724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07B59DB8-62DD-45CD-853C-9DDD9DDC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4106"/>
              <a:ext cx="92" cy="86"/>
            </a:xfrm>
            <a:custGeom>
              <a:avLst/>
              <a:gdLst>
                <a:gd name="T0" fmla="*/ 92 w 92"/>
                <a:gd name="T1" fmla="*/ 0 h 86"/>
                <a:gd name="T2" fmla="*/ 60 w 92"/>
                <a:gd name="T3" fmla="*/ 33 h 86"/>
                <a:gd name="T4" fmla="*/ 46 w 92"/>
                <a:gd name="T5" fmla="*/ 46 h 86"/>
                <a:gd name="T6" fmla="*/ 33 w 92"/>
                <a:gd name="T7" fmla="*/ 33 h 86"/>
                <a:gd name="T8" fmla="*/ 0 w 92"/>
                <a:gd name="T9" fmla="*/ 0 h 86"/>
                <a:gd name="T10" fmla="*/ 0 w 92"/>
                <a:gd name="T11" fmla="*/ 39 h 86"/>
                <a:gd name="T12" fmla="*/ 46 w 92"/>
                <a:gd name="T13" fmla="*/ 86 h 86"/>
                <a:gd name="T14" fmla="*/ 92 w 92"/>
                <a:gd name="T15" fmla="*/ 39 h 86"/>
                <a:gd name="T16" fmla="*/ 92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92" y="0"/>
                  </a:moveTo>
                  <a:lnTo>
                    <a:pt x="60" y="33"/>
                  </a:lnTo>
                  <a:lnTo>
                    <a:pt x="46" y="46"/>
                  </a:lnTo>
                  <a:lnTo>
                    <a:pt x="33" y="33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6" y="86"/>
                  </a:lnTo>
                  <a:lnTo>
                    <a:pt x="92" y="39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F18921D8-7CB0-4AC3-A991-5871641BD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91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F8CD4FD7-B148-431D-A820-C82B8B0C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974"/>
              <a:ext cx="92" cy="86"/>
            </a:xfrm>
            <a:custGeom>
              <a:avLst/>
              <a:gdLst>
                <a:gd name="T0" fmla="*/ 46 w 92"/>
                <a:gd name="T1" fmla="*/ 0 h 86"/>
                <a:gd name="T2" fmla="*/ 0 w 92"/>
                <a:gd name="T3" fmla="*/ 47 h 86"/>
                <a:gd name="T4" fmla="*/ 0 w 92"/>
                <a:gd name="T5" fmla="*/ 86 h 86"/>
                <a:gd name="T6" fmla="*/ 33 w 92"/>
                <a:gd name="T7" fmla="*/ 53 h 86"/>
                <a:gd name="T8" fmla="*/ 46 w 92"/>
                <a:gd name="T9" fmla="*/ 40 h 86"/>
                <a:gd name="T10" fmla="*/ 60 w 92"/>
                <a:gd name="T11" fmla="*/ 53 h 86"/>
                <a:gd name="T12" fmla="*/ 92 w 92"/>
                <a:gd name="T13" fmla="*/ 86 h 86"/>
                <a:gd name="T14" fmla="*/ 92 w 92"/>
                <a:gd name="T15" fmla="*/ 47 h 86"/>
                <a:gd name="T16" fmla="*/ 46 w 9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6">
                  <a:moveTo>
                    <a:pt x="46" y="0"/>
                  </a:moveTo>
                  <a:lnTo>
                    <a:pt x="0" y="47"/>
                  </a:lnTo>
                  <a:lnTo>
                    <a:pt x="0" y="86"/>
                  </a:lnTo>
                  <a:lnTo>
                    <a:pt x="33" y="53"/>
                  </a:lnTo>
                  <a:lnTo>
                    <a:pt x="46" y="40"/>
                  </a:lnTo>
                  <a:lnTo>
                    <a:pt x="60" y="53"/>
                  </a:lnTo>
                  <a:lnTo>
                    <a:pt x="92" y="86"/>
                  </a:lnTo>
                  <a:lnTo>
                    <a:pt x="92" y="47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A4071D60-E7F1-450B-A287-F3CCF115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5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B32E9E41-19C6-4969-B45A-DC2E503E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597"/>
              <a:ext cx="17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30">
              <a:extLst>
                <a:ext uri="{FF2B5EF4-FFF2-40B4-BE49-F238E27FC236}">
                  <a16:creationId xmlns:a16="http://schemas.microsoft.com/office/drawing/2014/main" id="{5C4CC8C1-29F7-446D-AC6E-C9328D99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2597"/>
              <a:ext cx="26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 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EAED9FB5-E27C-4113-AE6C-4464C614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097"/>
              <a:ext cx="217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24D90C18-796C-4060-A640-4A24CF86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733"/>
              <a:ext cx="285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00" b="1" i="0" u="none" strike="noStrike" cap="none" normalizeH="0" baseline="0">
                  <a:ln>
                    <a:noFill/>
                  </a:ln>
                  <a:solidFill>
                    <a:srgbClr val="918F8F"/>
                  </a:solidFill>
                  <a:effectLst/>
                  <a:latin typeface="PT Sans Pro Cond Extra Bold" panose="020B0806020203020204" pitchFamily="34" charset="0"/>
                </a:rPr>
                <a:t>-1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46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5005300CBAEC42A5E92D44B22DAA79" ma:contentTypeVersion="4" ma:contentTypeDescription="Opprett et nytt dokument." ma:contentTypeScope="" ma:versionID="9e947410d1a34a7ac2b3654fb4c66e9c">
  <xsd:schema xmlns:xsd="http://www.w3.org/2001/XMLSchema" xmlns:xs="http://www.w3.org/2001/XMLSchema" xmlns:p="http://schemas.microsoft.com/office/2006/metadata/properties" xmlns:ns3="58a402b0-aaff-4366-9fe9-2efc17842bc4" targetNamespace="http://schemas.microsoft.com/office/2006/metadata/properties" ma:root="true" ma:fieldsID="51ec673cb015da3334676c79d37f6081" ns3:_="">
    <xsd:import namespace="58a402b0-aaff-4366-9fe9-2efc17842b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402b0-aaff-4366-9fe9-2efc17842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A4915-03A8-4FF5-9809-3CCB8C11B2A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8a402b0-aaff-4366-9fe9-2efc17842bc4"/>
  </ds:schemaRefs>
</ds:datastoreItem>
</file>

<file path=customXml/itemProps2.xml><?xml version="1.0" encoding="utf-8"?>
<ds:datastoreItem xmlns:ds="http://schemas.openxmlformats.org/officeDocument/2006/customXml" ds:itemID="{180C21C4-3754-4BC1-A636-97AF0AE32D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49EE1-DCAD-43E1-BF85-4EEAC5473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402b0-aaff-4366-9fe9-2efc17842b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501</Words>
  <Application>Microsoft Office PowerPoint</Application>
  <PresentationFormat>Widescreen</PresentationFormat>
  <Paragraphs>122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Bold</vt:lpstr>
      <vt:lpstr>Calibri Light</vt:lpstr>
      <vt:lpstr>Cambria Math</vt:lpstr>
      <vt:lpstr>Futura PT Cond Bold</vt:lpstr>
      <vt:lpstr>PT Sans Pro Cond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Roald</dc:creator>
  <cp:lastModifiedBy>Marie Roald</cp:lastModifiedBy>
  <cp:revision>20</cp:revision>
  <dcterms:created xsi:type="dcterms:W3CDTF">2020-04-21T11:30:26Z</dcterms:created>
  <dcterms:modified xsi:type="dcterms:W3CDTF">2020-05-11T13:40:44Z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0x0101007D5005300CBAEC42A5E92D44B22DAA79</vt:lpwstr>
  </property>
</Properties>
</file>