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9E67-9F05-9B61-EBAB-DF05222F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E462C-5FBF-0DFB-C7FF-12439175D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7188-3778-5EAE-1F69-D3CE59A6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30CD-4800-EF2C-185E-3765B5D7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DC54-E374-5491-4121-FEDD1ED3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6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ED63-F532-F723-E026-BA12FC4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F73A8-7030-2305-9164-883C64A8D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AF78-A79C-1411-3C28-7228E10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47C6-5F71-D1F3-13D9-D16C503E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5395-3C63-BF38-6E04-ED22DE1D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6A585-C905-C81D-19F4-6CD8D264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3448E-D4FB-A8E8-CF83-331636DFF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B0E5-6350-8677-3342-9F43FBB4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4E6D-D84C-D0D7-25AF-B17A987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24BD-F920-278E-1CA8-D3F89520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3E31-CED9-0D2C-DDE7-2535160B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5998-5992-D83A-0AD8-E3143FCF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7CE5-4428-2E14-3B8F-02B705E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8EFE-B5B6-EF7B-837B-A4F8CCF0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9680-FD47-68FA-0ED7-66A5E71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0FE9-D01A-FFAB-AD19-8BDFC927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4BFC-5BE5-7030-57CA-87C221C56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0EE1-56C1-7BC5-A598-36F1173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4BD2-914E-439E-8963-4B1E6B32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B557-8849-7316-DDA1-B3750009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1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4B84-3FB8-25F0-F13A-9B088937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17BF-F962-162A-47DC-3451FA011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20CFD-DEEC-A8ED-321B-1B915814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EF69A-6EDC-29E3-086A-E9EDD9C0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4CE9F-1088-FB80-A0FB-5E089B5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99F9-0450-3465-3365-C08CD120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EDE-5D64-D98A-7091-00D9898C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8509D-8D15-1A88-B049-D9E26C2C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37C6-D055-7A48-9E4C-670CB109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6DAD4-9498-D287-F818-7013CAC37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62737-B31E-1F95-AE94-78EDDEDBE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72154-7AA8-D037-D04D-F488D154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E929F-E352-77E8-66CF-23844811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6FBFA-4C00-11D8-CA8C-6A2F3FF0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1DFC-A06E-F3F1-2FC3-DCCAEA19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7E33C-7FFE-4CAE-CBDE-C6EEDDD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34C4-C172-5BA2-FF79-CF6415CB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459A7-EDCB-46FE-4F08-0518688F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4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299A-ECEC-0196-AC22-07481D1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0FA2F-0E41-F809-C432-1F422698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4228-E463-D579-F533-8821A9F5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9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A5C6-095E-5D34-2B07-F8F83520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8E99-B0D9-810D-604C-7C8917C8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159A8-128C-05D6-9810-2DACED16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3CF8C-D36F-C5FD-919D-4D2B852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C12B-02BE-1B55-9B10-64C53C3D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CC0FD-A717-6619-9D6C-D826F76D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6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A085-6B82-352A-DA1E-98F91942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6F7AD-F4C6-CD74-88FD-D772F6D91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2DFDA-8168-291F-48AA-BFDD56F5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1E0-035B-54C8-DE98-4F4A1BAC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0438-7636-64E9-E360-E9B31E2D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7A47-7407-2059-53A1-FCBCA12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0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B503-5BE7-0248-E554-C5BD42C4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2088-A647-D6F1-6C48-509CEF6F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E312-0319-6F9A-799F-5E3643BBB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C1133-432A-4DEA-AB2D-A37DA4166536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71FE-3BA0-8524-40D0-A9FA0A0F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415D-95AC-5F6B-7CCC-C545FD18F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08F04-6D87-47D3-BC71-7123AA21B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7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B39B676-87B0-C0E8-DC43-936022D8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8" y="3677920"/>
            <a:ext cx="5854743" cy="2795638"/>
          </a:xfrm>
          <a:prstGeom prst="rect">
            <a:avLst/>
          </a:prstGeom>
        </p:spPr>
      </p:pic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B9D3BE9-40C9-1D76-F212-484DCE01E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88" y="272682"/>
            <a:ext cx="5854743" cy="30089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E9D487D-B8D1-01EC-53B0-9C8060191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9" y="193304"/>
            <a:ext cx="5854743" cy="3088376"/>
          </a:xfrm>
          <a:prstGeom prst="rect">
            <a:avLst/>
          </a:prstGeom>
        </p:spPr>
      </p:pic>
      <p:pic>
        <p:nvPicPr>
          <p:cNvPr id="9" name="Picture 8" descr="A cartoon of two people&#10;&#10;Description automatically generated">
            <a:extLst>
              <a:ext uri="{FF2B5EF4-FFF2-40B4-BE49-F238E27FC236}">
                <a16:creationId xmlns:a16="http://schemas.microsoft.com/office/drawing/2014/main" id="{574C2A5B-25D4-6E8C-B016-462C34649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33" y="3576321"/>
            <a:ext cx="5648598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88F595-F072-713D-9F15-5174AF1E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" y="39708"/>
            <a:ext cx="6148853" cy="325179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35E4CC-2D8E-2674-6004-8537F1EEB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39708"/>
            <a:ext cx="5760720" cy="3251797"/>
          </a:xfrm>
          <a:prstGeom prst="rect">
            <a:avLst/>
          </a:prstGeom>
        </p:spPr>
      </p:pic>
      <p:pic>
        <p:nvPicPr>
          <p:cNvPr id="9" name="Picture 8" descr="A screenshot of a cellphone&#10;&#10;Description automatically generated">
            <a:extLst>
              <a:ext uri="{FF2B5EF4-FFF2-40B4-BE49-F238E27FC236}">
                <a16:creationId xmlns:a16="http://schemas.microsoft.com/office/drawing/2014/main" id="{40742172-C336-080D-DC70-7148BDB3E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" y="3526717"/>
            <a:ext cx="6041147" cy="311792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F3C60-E955-060E-4F23-D0A84D1DD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39" y="3566496"/>
            <a:ext cx="5760721" cy="30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B6E9C415-81EC-29BF-530E-9349A6433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" y="149787"/>
            <a:ext cx="6196529" cy="327921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28147C-D3F3-5850-9683-0462ADA6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49" y="149786"/>
            <a:ext cx="5556044" cy="327921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188E7A-DF41-D8F1-F679-1CEC3B21B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" y="3781701"/>
            <a:ext cx="6196529" cy="2876125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832193-D6CA-C0EE-6556-4933BF5AB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49" y="3781701"/>
            <a:ext cx="5490750" cy="28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6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1</cp:revision>
  <dcterms:created xsi:type="dcterms:W3CDTF">2024-10-18T18:15:33Z</dcterms:created>
  <dcterms:modified xsi:type="dcterms:W3CDTF">2024-10-18T18:36:36Z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2024-10-18T18:36:04Z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20549177-6cce-42a6-aafb-9daec5b621c4</vt:lpwstr>
  </property>
  <property fmtid="{D5CDD505-2E9C-101B-9397-08002B2CF9AE}" pid="8" name="MSIP_Label_defa4170-0d19-0005-0004-bc88714345d2_ContentBits">
    <vt:lpwstr>0</vt:lpwstr>
  </property>
</Properties>
</file>