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CF2B-9429-47D3-9AA9-8DE7760BD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7E712-7E01-4A73-96CD-E629165EB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A753A-6211-470B-849A-AA07ABAE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191D-4A4C-49A5-9454-CE64A2F43E69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E6EDB-3070-4F33-B00B-4FF7AF13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A3C2A-F8C3-4AA4-A66C-86364345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AF05-4F8B-40BF-8E52-E9210911A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74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2974-4886-4286-ACDB-FFEC5BCF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CC2FA-F2DF-4885-8A4A-975C42782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91411-C240-4263-AA2B-230CE329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191D-4A4C-49A5-9454-CE64A2F43E69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E9BD0-B5E7-4F54-9481-F5A67352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223BD-E57D-44F1-9370-F432719C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AF05-4F8B-40BF-8E52-E9210911A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3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B8BF6-0B25-4EAD-936E-46B846682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CD05C-E5E5-4439-ABF8-17DCA610D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6D255-F44C-4B4E-8C81-C22BBC6E5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191D-4A4C-49A5-9454-CE64A2F43E69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BC07A-FCDC-49FA-9D02-80E94358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B8078-928F-4BBB-A5FE-0AA0FD90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AF05-4F8B-40BF-8E52-E9210911A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14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B7B1-1454-44B6-816B-B95903EEE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F787-C9D5-41D4-A1EF-CBB3FDD89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3FB1D-A047-4BB9-9930-07E3BFF3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191D-4A4C-49A5-9454-CE64A2F43E69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93DFD-A4D0-4629-851F-CF555184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2185D-365B-47C2-9F07-426030D8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AF05-4F8B-40BF-8E52-E9210911A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43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14020-84D5-48CB-8F24-F9A11493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5E0C4-F6A9-4585-8076-227CC583D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0128B-2854-4FA5-9B3A-D52915DE7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191D-4A4C-49A5-9454-CE64A2F43E69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4116E-FD7F-4388-81E4-DE3F3419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CFE8F-D8D0-427B-B102-59069C8D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AF05-4F8B-40BF-8E52-E9210911A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2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BEE2-501C-468C-B301-BF13A3D9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409E0-864E-4492-9DDD-91FE32B99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D1A35-479E-4D7D-BBFF-8AE3E328B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7C7D9-0D9E-45E0-BE92-A999A68E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191D-4A4C-49A5-9454-CE64A2F43E69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CF03E-6F0C-40CC-B03A-0793B1BE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59E58-3749-43AF-A8CE-3BCA84A0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AF05-4F8B-40BF-8E52-E9210911A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96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3615-4A57-4EC5-B1AA-AA380C28D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DC7E-431C-42F4-B83B-86273D47B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ABC8B-5D31-4077-970B-920189856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5E09B-A2B1-4082-BD0E-2F163E99F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266950-D6F2-498C-A226-ED893AC73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EC535-1425-4523-A039-ACCA1C93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191D-4A4C-49A5-9454-CE64A2F43E69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D6BA9-7325-40C6-88F2-CA9626B6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6AE8DB-6908-4DE5-B262-D7D79B74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AF05-4F8B-40BF-8E52-E9210911A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25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6C96-A5B7-4E1E-B1CA-C5959377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4DEA2-46C1-4F8E-963F-1702D51D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191D-4A4C-49A5-9454-CE64A2F43E69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4F6FC1-6FD3-4771-B547-E281EFBB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394DC-7E3C-4AEC-AB05-CF55A5D0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AF05-4F8B-40BF-8E52-E9210911A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87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5A7B7-D4E9-4504-AF8F-5931D5AD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191D-4A4C-49A5-9454-CE64A2F43E69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61997C-0A40-4481-BC30-B7D47237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2A67A-E6A3-4515-BD3E-A9088FA78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AF05-4F8B-40BF-8E52-E9210911A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53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7F7A-25E5-4425-9F91-853E03BD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F333B-4F2E-4BA5-9119-16C418CD8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34367-56F1-4478-94A6-FE4ED6510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91CAC-9530-4762-B221-D5B6028A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191D-4A4C-49A5-9454-CE64A2F43E69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AB4F1-4336-425E-844A-3BFB02E3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F4CBE-3276-460A-B8E1-FF2FAB4F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AF05-4F8B-40BF-8E52-E9210911A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70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5410-7346-430E-A33C-FF034B8D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8B2895-6B70-43E4-BD75-E7217C621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7772F-C8A5-43CC-96BB-442635553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1EE23-2118-4A26-95F4-A0BE5244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191D-4A4C-49A5-9454-CE64A2F43E69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E24D7-8B2A-4696-A833-834AA576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58AB5-3616-4F9E-93DF-5E5C38D8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AF05-4F8B-40BF-8E52-E9210911A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99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58F70-FB89-45D8-842B-AD640AB70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CC5F1-50CE-423E-8282-C6CE4A1F7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6C0FC-262D-4FC8-A324-05F65D08B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7191D-4A4C-49A5-9454-CE64A2F43E69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9332B-D041-49DD-823F-47DCD5248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D3695-E674-42A5-9DC7-FC78470BA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9AF05-4F8B-40BF-8E52-E9210911A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07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angchain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gchain.com/docs/introduction/" TargetMode="Externa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9.png"/><Relationship Id="rId4" Type="http://schemas.openxmlformats.org/officeDocument/2006/relationships/hyperlink" Target="https://www.deligence.com/what_is_langchain_ai_app_development_framework_explaine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EE8B2-CADC-4284-A3AE-66D552EE2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6" y="80683"/>
            <a:ext cx="11976847" cy="600635"/>
          </a:xfrm>
        </p:spPr>
        <p:txBody>
          <a:bodyPr>
            <a:normAutofit fontScale="90000"/>
          </a:bodyPr>
          <a:lstStyle/>
          <a:p>
            <a:r>
              <a:rPr lang="en-GB" sz="4800" b="1" dirty="0">
                <a:highlight>
                  <a:srgbClr val="00FFFF"/>
                </a:highlight>
              </a:rPr>
              <a:t>LANGGRAPH BOOTCAMP</a:t>
            </a:r>
            <a:endParaRPr lang="en-IN" sz="4800" b="1" dirty="0">
              <a:highlight>
                <a:srgbClr val="00FFFF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599B0-9FFC-4660-A80B-532A6A84D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505" y="762000"/>
            <a:ext cx="11976847" cy="601531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Langgraph is platform build on top of Langchain.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Lets understand Langchain ecosystem, then we understand the Langgraph 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Lang Chain was launched in October 2022 as an open source project by Harrison Chase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LANGCHAIN vs LANGRAPH vs LANGSMITH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https://www.langchain.com/</a:t>
            </a: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algn="l"/>
            <a:endParaRPr lang="en-GB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GB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endParaRPr lang="en-GB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82A8F-3A48-4890-A6F6-0765234BC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313" y="3122163"/>
            <a:ext cx="4025621" cy="3431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5372E3-5F9D-4F57-99E0-61A58C77B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25" y="3122162"/>
            <a:ext cx="7046368" cy="343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8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8CCB-1C6A-403B-A150-1260CC45D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8" y="71719"/>
            <a:ext cx="12120282" cy="528916"/>
          </a:xfrm>
        </p:spPr>
        <p:txBody>
          <a:bodyPr>
            <a:noAutofit/>
          </a:bodyPr>
          <a:lstStyle/>
          <a:p>
            <a:r>
              <a:rPr lang="en-GB" sz="3600" b="1" dirty="0">
                <a:highlight>
                  <a:srgbClr val="00FFFF"/>
                </a:highlight>
              </a:rPr>
              <a:t>LANGCHAIN</a:t>
            </a:r>
            <a:endParaRPr lang="en-IN" sz="3600" b="1" dirty="0">
              <a:highlight>
                <a:srgbClr val="00FFFF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B3789-2B5E-40C0-AABA-88E7606F7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8" y="600636"/>
            <a:ext cx="12048564" cy="6185646"/>
          </a:xfrm>
        </p:spPr>
        <p:txBody>
          <a:bodyPr/>
          <a:lstStyle/>
          <a:p>
            <a:pPr algn="l"/>
            <a:r>
              <a:rPr lang="en-GB" dirty="0"/>
              <a:t>Under LangChain ecosystem products are – Framework &amp; platforms</a:t>
            </a:r>
          </a:p>
          <a:p>
            <a:pPr algn="l"/>
            <a:r>
              <a:rPr lang="en-GB" dirty="0"/>
              <a:t>Framework – Langchain &amp; Langgraph || platforms – LangSmith &amp; Langgraph platform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1982D6-D022-4AB1-818D-85A346090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8" y="1703293"/>
            <a:ext cx="5952564" cy="3532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ACF370-4B02-49EB-A43C-E16DBD2EC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776" y="1631577"/>
            <a:ext cx="6106226" cy="501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2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91B3789-2B5E-40C0-AABA-88E7606F7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53" y="62754"/>
            <a:ext cx="12066493" cy="6795246"/>
          </a:xfrm>
        </p:spPr>
        <p:txBody>
          <a:bodyPr/>
          <a:lstStyle/>
          <a:p>
            <a:r>
              <a:rPr lang="en-GB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7D777-2631-4104-9FB7-A39964C95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29" y="2250141"/>
            <a:ext cx="8570259" cy="47560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0AF67B-DA41-4701-9BE0-B93516023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77" y="62754"/>
            <a:ext cx="11504033" cy="218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0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8CCB-1C6A-403B-A150-1260CC45D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555812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highlight>
                  <a:srgbClr val="00FFFF"/>
                </a:highlight>
              </a:rPr>
              <a:t>LANGCHAIN ARCHITECTURE</a:t>
            </a:r>
            <a:endParaRPr lang="en-IN" sz="3600" b="1" dirty="0">
              <a:highlight>
                <a:srgbClr val="00FFFF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B3789-2B5E-40C0-AABA-88E7606F7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55813"/>
            <a:ext cx="12192000" cy="6302186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GB" dirty="0"/>
              <a:t>Langchain-core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GB" dirty="0"/>
              <a:t>Integration packages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GB" dirty="0"/>
              <a:t>Langchain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GB" dirty="0"/>
              <a:t>Langchain-community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GB" dirty="0"/>
              <a:t>Langgraph</a:t>
            </a: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D6913-19D3-4AE0-9E6F-E3B3CA763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" y="2836335"/>
            <a:ext cx="12113254" cy="402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2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8CCB-1C6A-403B-A150-1260CC45D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47" y="80682"/>
            <a:ext cx="12102353" cy="663389"/>
          </a:xfrm>
        </p:spPr>
        <p:txBody>
          <a:bodyPr>
            <a:normAutofit/>
          </a:bodyPr>
          <a:lstStyle/>
          <a:p>
            <a:r>
              <a:rPr lang="en-GB" sz="3600" b="1" dirty="0">
                <a:highlight>
                  <a:srgbClr val="00FFFF"/>
                </a:highlight>
              </a:rPr>
              <a:t>Langchain </a:t>
            </a:r>
            <a:r>
              <a:rPr lang="en-GB" sz="3600" b="1" dirty="0" err="1">
                <a:highlight>
                  <a:srgbClr val="00FFFF"/>
                </a:highlight>
              </a:rPr>
              <a:t>Practicle</a:t>
            </a:r>
            <a:r>
              <a:rPr lang="en-GB" sz="3600" b="1" dirty="0">
                <a:highlight>
                  <a:srgbClr val="00FFFF"/>
                </a:highlight>
              </a:rPr>
              <a:t> </a:t>
            </a:r>
            <a:endParaRPr lang="en-IN" sz="3600" b="1" dirty="0">
              <a:highlight>
                <a:srgbClr val="00FFFF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B3789-2B5E-40C0-AABA-88E7606F7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47" y="923365"/>
            <a:ext cx="12012706" cy="5853953"/>
          </a:xfrm>
        </p:spPr>
        <p:txBody>
          <a:bodyPr/>
          <a:lstStyle/>
          <a:p>
            <a:pPr algn="l"/>
            <a:r>
              <a:rPr lang="en-IN" dirty="0">
                <a:hlinkClick r:id="rId3"/>
              </a:rPr>
              <a:t>https://python.langchain.com/docs/introduction/</a:t>
            </a: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772730"/>
                </a:solidFill>
                <a:effectLst/>
                <a:latin typeface="Manrope"/>
              </a:rPr>
              <a:t>LangChain’s</a:t>
            </a:r>
            <a:r>
              <a:rPr lang="en-GB" b="0" i="0" dirty="0">
                <a:solidFill>
                  <a:srgbClr val="772730"/>
                </a:solidFill>
                <a:effectLst/>
                <a:latin typeface="Manrope"/>
              </a:rPr>
              <a:t> flexible abstractions and AI-first toolkit make it the #1 choice for developers when building with Generative AI.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772730"/>
                </a:solidFill>
                <a:effectLst/>
                <a:latin typeface="Manrope"/>
                <a:hlinkClick r:id="rId4"/>
              </a:rPr>
              <a:t>https://www.deligence.com/what_is_langchain_ai_app_development_framework_explained/</a:t>
            </a:r>
            <a:endParaRPr lang="en-GB" sz="2000" b="0" i="0" dirty="0">
              <a:solidFill>
                <a:srgbClr val="772730"/>
              </a:solidFill>
              <a:effectLst/>
              <a:latin typeface="Manrope"/>
            </a:endParaRPr>
          </a:p>
          <a:p>
            <a:pPr algn="l"/>
            <a:endParaRPr lang="en-GB" sz="2000" b="0" i="0" dirty="0">
              <a:solidFill>
                <a:srgbClr val="772730"/>
              </a:solidFill>
              <a:effectLst/>
              <a:latin typeface="Manrop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772730"/>
              </a:solidFill>
              <a:effectLst/>
              <a:latin typeface="Manrope"/>
            </a:endParaRPr>
          </a:p>
          <a:p>
            <a:pPr algn="l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9F853F-85B9-49A7-8A45-76FC8B83F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520" y="2752164"/>
            <a:ext cx="8115776" cy="4105836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EEC7FA5-A2C3-4CA7-9331-4FC01CDBB0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127147"/>
              </p:ext>
            </p:extLst>
          </p:nvPr>
        </p:nvGraphicFramePr>
        <p:xfrm>
          <a:off x="9278471" y="3001275"/>
          <a:ext cx="2213009" cy="3131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Acrobat Document" r:id="rId6" imgW="4533530" imgH="6415758" progId="Acrobat.Document.DC">
                  <p:embed/>
                </p:oleObj>
              </mc:Choice>
              <mc:Fallback>
                <p:oleObj name="Acrobat Document" r:id="rId6" imgW="4533530" imgH="6415758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78471" y="3001275"/>
                        <a:ext cx="2213009" cy="3131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024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139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Manrope</vt:lpstr>
      <vt:lpstr>Wingdings</vt:lpstr>
      <vt:lpstr>Office Theme</vt:lpstr>
      <vt:lpstr>Acrobat Document</vt:lpstr>
      <vt:lpstr>LANGGRAPH BOOTCAMP</vt:lpstr>
      <vt:lpstr>LANGCHAIN</vt:lpstr>
      <vt:lpstr>PowerPoint Presentation</vt:lpstr>
      <vt:lpstr>LANGCHAIN ARCHITECTURE</vt:lpstr>
      <vt:lpstr>Langchain Practicle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LANGGRAPH BOOTCAMP</dc:title>
  <dc:creator>kelly parker</dc:creator>
  <cp:lastModifiedBy>kelly parker</cp:lastModifiedBy>
  <cp:revision>18</cp:revision>
  <dcterms:created xsi:type="dcterms:W3CDTF">2025-05-31T01:09:59Z</dcterms:created>
  <dcterms:modified xsi:type="dcterms:W3CDTF">2025-05-31T13:15:45Z</dcterms:modified>
</cp:coreProperties>
</file>