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6" r:id="rId4"/>
    <p:sldId id="258" r:id="rId5"/>
    <p:sldId id="259" r:id="rId6"/>
    <p:sldId id="8467" r:id="rId7"/>
    <p:sldId id="8468" r:id="rId8"/>
    <p:sldId id="8464" r:id="rId9"/>
    <p:sldId id="272" r:id="rId10"/>
    <p:sldId id="84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3E71A-275B-4683-9A09-A26B92BB3A5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D9B092-65DA-496E-B704-C9CD36F26A0A}">
      <dgm:prSet/>
      <dgm:spPr/>
      <dgm:t>
        <a:bodyPr/>
        <a:lstStyle/>
        <a:p>
          <a:r>
            <a:rPr lang="en-IN" b="1" dirty="0" err="1"/>
            <a:t>LangChain</a:t>
          </a:r>
          <a:r>
            <a:rPr lang="en-IN" b="1" dirty="0"/>
            <a:t> &amp; </a:t>
          </a:r>
          <a:r>
            <a:rPr lang="en-IN" b="1" dirty="0" err="1"/>
            <a:t>LangGraph</a:t>
          </a:r>
          <a:endParaRPr lang="en-US" dirty="0"/>
        </a:p>
      </dgm:t>
    </dgm:pt>
    <dgm:pt modelId="{45C50EFF-74DE-4217-9CD9-2E70AE2EBDCF}" type="parTrans" cxnId="{C2080076-E376-4A60-A7F7-3320ABBB9E33}">
      <dgm:prSet/>
      <dgm:spPr/>
      <dgm:t>
        <a:bodyPr/>
        <a:lstStyle/>
        <a:p>
          <a:endParaRPr lang="en-US"/>
        </a:p>
      </dgm:t>
    </dgm:pt>
    <dgm:pt modelId="{1DA86BF7-43D9-43C9-92C6-53D8B82DE72C}" type="sibTrans" cxnId="{C2080076-E376-4A60-A7F7-3320ABBB9E33}">
      <dgm:prSet/>
      <dgm:spPr/>
      <dgm:t>
        <a:bodyPr/>
        <a:lstStyle/>
        <a:p>
          <a:endParaRPr lang="en-US"/>
        </a:p>
      </dgm:t>
    </dgm:pt>
    <dgm:pt modelId="{9DCAA70A-7E60-42CF-9596-EA3C4AED2420}">
      <dgm:prSet/>
      <dgm:spPr/>
      <dgm:t>
        <a:bodyPr/>
        <a:lstStyle/>
        <a:p>
          <a:r>
            <a:rPr lang="en-IN" b="1" dirty="0"/>
            <a:t>Phi data</a:t>
          </a:r>
          <a:endParaRPr lang="en-US" dirty="0"/>
        </a:p>
      </dgm:t>
    </dgm:pt>
    <dgm:pt modelId="{64FC0887-E78E-4388-8905-4764855482A9}" type="parTrans" cxnId="{A49F721C-7AAB-4481-BFFB-705F86ED2BD3}">
      <dgm:prSet/>
      <dgm:spPr/>
      <dgm:t>
        <a:bodyPr/>
        <a:lstStyle/>
        <a:p>
          <a:endParaRPr lang="en-US"/>
        </a:p>
      </dgm:t>
    </dgm:pt>
    <dgm:pt modelId="{AA609BE8-59B6-4350-B937-DBCC8729F6AB}" type="sibTrans" cxnId="{A49F721C-7AAB-4481-BFFB-705F86ED2BD3}">
      <dgm:prSet/>
      <dgm:spPr/>
      <dgm:t>
        <a:bodyPr/>
        <a:lstStyle/>
        <a:p>
          <a:endParaRPr lang="en-US"/>
        </a:p>
      </dgm:t>
    </dgm:pt>
    <dgm:pt modelId="{1258396E-8AC8-4FCA-B393-0CE4E253D5E2}">
      <dgm:prSet/>
      <dgm:spPr/>
      <dgm:t>
        <a:bodyPr/>
        <a:lstStyle/>
        <a:p>
          <a:r>
            <a:rPr lang="en-IN" b="1" dirty="0"/>
            <a:t>Crew AI</a:t>
          </a:r>
          <a:endParaRPr lang="en-US" dirty="0"/>
        </a:p>
      </dgm:t>
    </dgm:pt>
    <dgm:pt modelId="{89AAFB8F-3611-49B0-8816-620E3C6C615A}" type="parTrans" cxnId="{BBF47881-21B2-47F9-A2C6-1F4FBD677C8A}">
      <dgm:prSet/>
      <dgm:spPr/>
      <dgm:t>
        <a:bodyPr/>
        <a:lstStyle/>
        <a:p>
          <a:endParaRPr lang="en-US"/>
        </a:p>
      </dgm:t>
    </dgm:pt>
    <dgm:pt modelId="{1EAE9533-EA04-4E7C-8FC9-81F2EDB61C94}" type="sibTrans" cxnId="{BBF47881-21B2-47F9-A2C6-1F4FBD677C8A}">
      <dgm:prSet/>
      <dgm:spPr/>
      <dgm:t>
        <a:bodyPr/>
        <a:lstStyle/>
        <a:p>
          <a:endParaRPr lang="en-US"/>
        </a:p>
      </dgm:t>
    </dgm:pt>
    <dgm:pt modelId="{19EC3D30-A386-4200-80C7-242906351F4D}">
      <dgm:prSet/>
      <dgm:spPr/>
      <dgm:t>
        <a:bodyPr/>
        <a:lstStyle/>
        <a:p>
          <a:r>
            <a:rPr lang="en-IN" b="1"/>
            <a:t>AutoGen</a:t>
          </a:r>
          <a:endParaRPr lang="en-US"/>
        </a:p>
      </dgm:t>
    </dgm:pt>
    <dgm:pt modelId="{D2B1165F-DCDA-48B3-81EC-B54ADE66AEB6}" type="parTrans" cxnId="{C56F4BE4-A31A-4352-BDA6-CE6E9659AEAA}">
      <dgm:prSet/>
      <dgm:spPr/>
      <dgm:t>
        <a:bodyPr/>
        <a:lstStyle/>
        <a:p>
          <a:endParaRPr lang="en-US"/>
        </a:p>
      </dgm:t>
    </dgm:pt>
    <dgm:pt modelId="{877F391E-4C81-4AB8-BA66-B97E44400AAF}" type="sibTrans" cxnId="{C56F4BE4-A31A-4352-BDA6-CE6E9659AEAA}">
      <dgm:prSet/>
      <dgm:spPr/>
      <dgm:t>
        <a:bodyPr/>
        <a:lstStyle/>
        <a:p>
          <a:endParaRPr lang="en-US"/>
        </a:p>
      </dgm:t>
    </dgm:pt>
    <dgm:pt modelId="{578837CF-CED8-4B15-A9C6-F36E771550F3}">
      <dgm:prSet/>
      <dgm:spPr/>
      <dgm:t>
        <a:bodyPr/>
        <a:lstStyle/>
        <a:p>
          <a:r>
            <a:rPr lang="en-US" dirty="0" err="1"/>
            <a:t>Smolagents</a:t>
          </a:r>
          <a:endParaRPr lang="en-US" dirty="0"/>
        </a:p>
      </dgm:t>
    </dgm:pt>
    <dgm:pt modelId="{90CE5F2E-126D-4052-AA6A-862218041CDA}" type="parTrans" cxnId="{EA2C6FE4-38F2-4B0B-9E6C-490AF14C4045}">
      <dgm:prSet/>
      <dgm:spPr/>
      <dgm:t>
        <a:bodyPr/>
        <a:lstStyle/>
        <a:p>
          <a:endParaRPr lang="en-IN"/>
        </a:p>
      </dgm:t>
    </dgm:pt>
    <dgm:pt modelId="{E74E7A29-4503-4D05-B5B6-D569C4428E92}" type="sibTrans" cxnId="{EA2C6FE4-38F2-4B0B-9E6C-490AF14C4045}">
      <dgm:prSet/>
      <dgm:spPr/>
      <dgm:t>
        <a:bodyPr/>
        <a:lstStyle/>
        <a:p>
          <a:endParaRPr lang="en-IN"/>
        </a:p>
      </dgm:t>
    </dgm:pt>
    <dgm:pt modelId="{C9AF5861-6A6C-4BAF-A4FC-89563C69AE30}">
      <dgm:prSet/>
      <dgm:spPr/>
      <dgm:t>
        <a:bodyPr/>
        <a:lstStyle/>
        <a:p>
          <a:r>
            <a:rPr lang="en-IN" b="1" dirty="0"/>
            <a:t>Manus AI</a:t>
          </a:r>
          <a:endParaRPr lang="en-US" dirty="0"/>
        </a:p>
      </dgm:t>
    </dgm:pt>
    <dgm:pt modelId="{F40BD772-2A92-49BA-9082-846B97E33AFC}" type="parTrans" cxnId="{F22F5B1C-5F9D-47E5-B6AB-6A35769330CD}">
      <dgm:prSet/>
      <dgm:spPr/>
      <dgm:t>
        <a:bodyPr/>
        <a:lstStyle/>
        <a:p>
          <a:endParaRPr lang="en-IN"/>
        </a:p>
      </dgm:t>
    </dgm:pt>
    <dgm:pt modelId="{92977189-B72F-4502-92DF-91BB368EAFAC}" type="sibTrans" cxnId="{F22F5B1C-5F9D-47E5-B6AB-6A35769330CD}">
      <dgm:prSet/>
      <dgm:spPr/>
      <dgm:t>
        <a:bodyPr/>
        <a:lstStyle/>
        <a:p>
          <a:endParaRPr lang="en-IN"/>
        </a:p>
      </dgm:t>
    </dgm:pt>
    <dgm:pt modelId="{1FCAE405-FA5E-4343-A65C-F72F81A233ED}">
      <dgm:prSet/>
      <dgm:spPr/>
      <dgm:t>
        <a:bodyPr/>
        <a:lstStyle/>
        <a:p>
          <a:r>
            <a:rPr lang="en-US" dirty="0"/>
            <a:t>Grok3</a:t>
          </a:r>
        </a:p>
      </dgm:t>
    </dgm:pt>
    <dgm:pt modelId="{8FB52873-BA38-4D24-B87C-F5C5BAFBB066}" type="parTrans" cxnId="{3541A354-3DC2-4C54-9471-C4182CC2B1E3}">
      <dgm:prSet/>
      <dgm:spPr/>
      <dgm:t>
        <a:bodyPr/>
        <a:lstStyle/>
        <a:p>
          <a:endParaRPr lang="en-IN"/>
        </a:p>
      </dgm:t>
    </dgm:pt>
    <dgm:pt modelId="{74B036FD-0590-45A9-82F8-CC9DB0BDAF00}" type="sibTrans" cxnId="{3541A354-3DC2-4C54-9471-C4182CC2B1E3}">
      <dgm:prSet/>
      <dgm:spPr/>
      <dgm:t>
        <a:bodyPr/>
        <a:lstStyle/>
        <a:p>
          <a:endParaRPr lang="en-IN"/>
        </a:p>
      </dgm:t>
    </dgm:pt>
    <dgm:pt modelId="{C37B3928-128E-4508-A9BF-4EA41704612C}">
      <dgm:prSet/>
      <dgm:spPr/>
      <dgm:t>
        <a:bodyPr/>
        <a:lstStyle/>
        <a:p>
          <a:r>
            <a:rPr lang="en-IN" b="1" dirty="0"/>
            <a:t>n8n</a:t>
          </a:r>
          <a:endParaRPr lang="en-US" dirty="0"/>
        </a:p>
      </dgm:t>
    </dgm:pt>
    <dgm:pt modelId="{69684C3D-AA74-440F-AB04-0245B47AE85A}" type="parTrans" cxnId="{2588A71A-D2FF-48E6-9A90-9BBAA7B134DD}">
      <dgm:prSet/>
      <dgm:spPr/>
      <dgm:t>
        <a:bodyPr/>
        <a:lstStyle/>
        <a:p>
          <a:endParaRPr lang="en-IN"/>
        </a:p>
      </dgm:t>
    </dgm:pt>
    <dgm:pt modelId="{84556BDE-10CE-4951-9AF1-D30130FA8432}" type="sibTrans" cxnId="{2588A71A-D2FF-48E6-9A90-9BBAA7B134DD}">
      <dgm:prSet/>
      <dgm:spPr/>
      <dgm:t>
        <a:bodyPr/>
        <a:lstStyle/>
        <a:p>
          <a:endParaRPr lang="en-IN"/>
        </a:p>
      </dgm:t>
    </dgm:pt>
    <dgm:pt modelId="{5467DC0F-B966-4D01-9D0F-AEAF9EAEE820}">
      <dgm:prSet/>
      <dgm:spPr/>
      <dgm:t>
        <a:bodyPr/>
        <a:lstStyle/>
        <a:p>
          <a:r>
            <a:rPr lang="en-IN" b="1" dirty="0"/>
            <a:t>Auto GPT</a:t>
          </a:r>
          <a:endParaRPr lang="en-US" dirty="0"/>
        </a:p>
      </dgm:t>
    </dgm:pt>
    <dgm:pt modelId="{DBCA06A9-1A84-4305-8326-5CAEDF3E8751}" type="parTrans" cxnId="{E7AC5664-8674-4C9E-B3A0-465D9919A8E4}">
      <dgm:prSet/>
      <dgm:spPr/>
      <dgm:t>
        <a:bodyPr/>
        <a:lstStyle/>
        <a:p>
          <a:endParaRPr lang="en-IN"/>
        </a:p>
      </dgm:t>
    </dgm:pt>
    <dgm:pt modelId="{E154613F-A8F7-414C-88CA-4C2A441978C3}" type="sibTrans" cxnId="{E7AC5664-8674-4C9E-B3A0-465D9919A8E4}">
      <dgm:prSet/>
      <dgm:spPr/>
      <dgm:t>
        <a:bodyPr/>
        <a:lstStyle/>
        <a:p>
          <a:endParaRPr lang="en-IN"/>
        </a:p>
      </dgm:t>
    </dgm:pt>
    <dgm:pt modelId="{6A40BC5F-D049-4271-8AC9-8B79FB3AB449}">
      <dgm:prSet/>
      <dgm:spPr/>
      <dgm:t>
        <a:bodyPr/>
        <a:lstStyle/>
        <a:p>
          <a:r>
            <a:rPr lang="en-IN" b="1" dirty="0"/>
            <a:t>Baby AGI</a:t>
          </a:r>
          <a:endParaRPr lang="en-US" dirty="0"/>
        </a:p>
      </dgm:t>
    </dgm:pt>
    <dgm:pt modelId="{276055F1-55F2-4BFD-9BFF-93DB60EDD560}" type="parTrans" cxnId="{B4BB2119-F92C-4900-A63A-B8BF5F7A93B2}">
      <dgm:prSet/>
      <dgm:spPr/>
      <dgm:t>
        <a:bodyPr/>
        <a:lstStyle/>
        <a:p>
          <a:endParaRPr lang="en-IN"/>
        </a:p>
      </dgm:t>
    </dgm:pt>
    <dgm:pt modelId="{5A661916-0BC3-46FD-956A-28D60EC1FC2D}" type="sibTrans" cxnId="{B4BB2119-F92C-4900-A63A-B8BF5F7A93B2}">
      <dgm:prSet/>
      <dgm:spPr/>
      <dgm:t>
        <a:bodyPr/>
        <a:lstStyle/>
        <a:p>
          <a:endParaRPr lang="en-IN"/>
        </a:p>
      </dgm:t>
    </dgm:pt>
    <dgm:pt modelId="{6688B333-1D17-4E49-91F6-147C4E6154C0}">
      <dgm:prSet/>
      <dgm:spPr/>
      <dgm:t>
        <a:bodyPr/>
        <a:lstStyle/>
        <a:p>
          <a:r>
            <a:rPr lang="en-IN" b="1"/>
            <a:t>AutoGen</a:t>
          </a:r>
          <a:endParaRPr lang="en-US"/>
        </a:p>
      </dgm:t>
    </dgm:pt>
    <dgm:pt modelId="{11A741B5-1005-4111-B8CA-6350D7B6A9A4}" type="parTrans" cxnId="{1C6E2640-8B2F-4643-889B-B863A656AD72}">
      <dgm:prSet/>
      <dgm:spPr/>
      <dgm:t>
        <a:bodyPr/>
        <a:lstStyle/>
        <a:p>
          <a:endParaRPr lang="en-IN"/>
        </a:p>
      </dgm:t>
    </dgm:pt>
    <dgm:pt modelId="{10CFB85C-ADED-4D23-9461-9FC7D6C57977}" type="sibTrans" cxnId="{1C6E2640-8B2F-4643-889B-B863A656AD72}">
      <dgm:prSet/>
      <dgm:spPr/>
      <dgm:t>
        <a:bodyPr/>
        <a:lstStyle/>
        <a:p>
          <a:endParaRPr lang="en-IN"/>
        </a:p>
      </dgm:t>
    </dgm:pt>
    <dgm:pt modelId="{E2872EC0-CD6E-475B-9C48-F806A750951B}" type="pres">
      <dgm:prSet presAssocID="{FEB3E71A-275B-4683-9A09-A26B92BB3A5B}" presName="diagram" presStyleCnt="0">
        <dgm:presLayoutVars>
          <dgm:dir/>
          <dgm:resizeHandles val="exact"/>
        </dgm:presLayoutVars>
      </dgm:prSet>
      <dgm:spPr/>
    </dgm:pt>
    <dgm:pt modelId="{E7FBFBD5-6DD1-4902-9E96-FD0F3AA794E6}" type="pres">
      <dgm:prSet presAssocID="{16D9B092-65DA-496E-B704-C9CD36F26A0A}" presName="node" presStyleLbl="node1" presStyleIdx="0" presStyleCnt="11">
        <dgm:presLayoutVars>
          <dgm:bulletEnabled val="1"/>
        </dgm:presLayoutVars>
      </dgm:prSet>
      <dgm:spPr/>
    </dgm:pt>
    <dgm:pt modelId="{45353B22-4443-4C0A-AD3C-7819AEB24B2F}" type="pres">
      <dgm:prSet presAssocID="{1DA86BF7-43D9-43C9-92C6-53D8B82DE72C}" presName="sibTrans" presStyleCnt="0"/>
      <dgm:spPr/>
    </dgm:pt>
    <dgm:pt modelId="{3F6EB677-FF79-4D97-81F1-9898C35DA355}" type="pres">
      <dgm:prSet presAssocID="{9DCAA70A-7E60-42CF-9596-EA3C4AED2420}" presName="node" presStyleLbl="node1" presStyleIdx="1" presStyleCnt="11">
        <dgm:presLayoutVars>
          <dgm:bulletEnabled val="1"/>
        </dgm:presLayoutVars>
      </dgm:prSet>
      <dgm:spPr/>
    </dgm:pt>
    <dgm:pt modelId="{9FEB2C0A-CF89-436E-B9BE-A27151EFE46B}" type="pres">
      <dgm:prSet presAssocID="{AA609BE8-59B6-4350-B937-DBCC8729F6AB}" presName="sibTrans" presStyleCnt="0"/>
      <dgm:spPr/>
    </dgm:pt>
    <dgm:pt modelId="{C732FBEA-C056-495C-9F30-B55692A90852}" type="pres">
      <dgm:prSet presAssocID="{1258396E-8AC8-4FCA-B393-0CE4E253D5E2}" presName="node" presStyleLbl="node1" presStyleIdx="2" presStyleCnt="11">
        <dgm:presLayoutVars>
          <dgm:bulletEnabled val="1"/>
        </dgm:presLayoutVars>
      </dgm:prSet>
      <dgm:spPr/>
    </dgm:pt>
    <dgm:pt modelId="{C3CEE08E-EE98-4EC2-A621-3986AA0E925D}" type="pres">
      <dgm:prSet presAssocID="{1EAE9533-EA04-4E7C-8FC9-81F2EDB61C94}" presName="sibTrans" presStyleCnt="0"/>
      <dgm:spPr/>
    </dgm:pt>
    <dgm:pt modelId="{751FBF95-CE8F-48BA-AE36-3B1293324405}" type="pres">
      <dgm:prSet presAssocID="{578837CF-CED8-4B15-A9C6-F36E771550F3}" presName="node" presStyleLbl="node1" presStyleIdx="3" presStyleCnt="11" custLinFactNeighborX="1202" custLinFactNeighborY="4006">
        <dgm:presLayoutVars>
          <dgm:bulletEnabled val="1"/>
        </dgm:presLayoutVars>
      </dgm:prSet>
      <dgm:spPr/>
    </dgm:pt>
    <dgm:pt modelId="{CA86D2FB-3C61-4538-8523-AB422739351F}" type="pres">
      <dgm:prSet presAssocID="{E74E7A29-4503-4D05-B5B6-D569C4428E92}" presName="sibTrans" presStyleCnt="0"/>
      <dgm:spPr/>
    </dgm:pt>
    <dgm:pt modelId="{0F3DCDE1-BAED-40AD-956D-67CC6E2631F5}" type="pres">
      <dgm:prSet presAssocID="{C9AF5861-6A6C-4BAF-A4FC-89563C69AE30}" presName="node" presStyleLbl="node1" presStyleIdx="4" presStyleCnt="11" custLinFactNeighborX="-3354" custLinFactNeighborY="3560">
        <dgm:presLayoutVars>
          <dgm:bulletEnabled val="1"/>
        </dgm:presLayoutVars>
      </dgm:prSet>
      <dgm:spPr/>
    </dgm:pt>
    <dgm:pt modelId="{991095EC-753F-4169-82C7-BB4137A77AC0}" type="pres">
      <dgm:prSet presAssocID="{92977189-B72F-4502-92DF-91BB368EAFAC}" presName="sibTrans" presStyleCnt="0"/>
      <dgm:spPr/>
    </dgm:pt>
    <dgm:pt modelId="{A95CC003-4E67-4144-B4F4-B7B6AC45AF0D}" type="pres">
      <dgm:prSet presAssocID="{1FCAE405-FA5E-4343-A65C-F72F81A233ED}" presName="node" presStyleLbl="node1" presStyleIdx="5" presStyleCnt="11">
        <dgm:presLayoutVars>
          <dgm:bulletEnabled val="1"/>
        </dgm:presLayoutVars>
      </dgm:prSet>
      <dgm:spPr/>
    </dgm:pt>
    <dgm:pt modelId="{28156A66-6B79-4ABF-AD32-20A03B080200}" type="pres">
      <dgm:prSet presAssocID="{74B036FD-0590-45A9-82F8-CC9DB0BDAF00}" presName="sibTrans" presStyleCnt="0"/>
      <dgm:spPr/>
    </dgm:pt>
    <dgm:pt modelId="{F5446249-11C0-49FE-BC97-BC4163FE95BD}" type="pres">
      <dgm:prSet presAssocID="{C37B3928-128E-4508-A9BF-4EA41704612C}" presName="node" presStyleLbl="node1" presStyleIdx="6" presStyleCnt="11">
        <dgm:presLayoutVars>
          <dgm:bulletEnabled val="1"/>
        </dgm:presLayoutVars>
      </dgm:prSet>
      <dgm:spPr/>
    </dgm:pt>
    <dgm:pt modelId="{6E1EB911-0508-4372-A02E-633E85CCE99D}" type="pres">
      <dgm:prSet presAssocID="{84556BDE-10CE-4951-9AF1-D30130FA8432}" presName="sibTrans" presStyleCnt="0"/>
      <dgm:spPr/>
    </dgm:pt>
    <dgm:pt modelId="{A2EADFB9-0BC2-43A3-B474-1BA046F4667D}" type="pres">
      <dgm:prSet presAssocID="{19EC3D30-A386-4200-80C7-242906351F4D}" presName="node" presStyleLbl="node1" presStyleIdx="7" presStyleCnt="11">
        <dgm:presLayoutVars>
          <dgm:bulletEnabled val="1"/>
        </dgm:presLayoutVars>
      </dgm:prSet>
      <dgm:spPr/>
    </dgm:pt>
    <dgm:pt modelId="{05182D1D-6232-4D0B-8329-CABF36E8496C}" type="pres">
      <dgm:prSet presAssocID="{877F391E-4C81-4AB8-BA66-B97E44400AAF}" presName="sibTrans" presStyleCnt="0"/>
      <dgm:spPr/>
    </dgm:pt>
    <dgm:pt modelId="{718442B2-961E-4DCA-B19E-A6E0D84F84E6}" type="pres">
      <dgm:prSet presAssocID="{5467DC0F-B966-4D01-9D0F-AEAF9EAEE820}" presName="node" presStyleLbl="node1" presStyleIdx="8" presStyleCnt="11">
        <dgm:presLayoutVars>
          <dgm:bulletEnabled val="1"/>
        </dgm:presLayoutVars>
      </dgm:prSet>
      <dgm:spPr/>
    </dgm:pt>
    <dgm:pt modelId="{85E3C982-8CDC-4705-8322-D6CAA53C7C85}" type="pres">
      <dgm:prSet presAssocID="{E154613F-A8F7-414C-88CA-4C2A441978C3}" presName="sibTrans" presStyleCnt="0"/>
      <dgm:spPr/>
    </dgm:pt>
    <dgm:pt modelId="{2259BB7B-26B7-415C-A3C3-15FEEF35CA8E}" type="pres">
      <dgm:prSet presAssocID="{6A40BC5F-D049-4271-8AC9-8B79FB3AB449}" presName="node" presStyleLbl="node1" presStyleIdx="9" presStyleCnt="11">
        <dgm:presLayoutVars>
          <dgm:bulletEnabled val="1"/>
        </dgm:presLayoutVars>
      </dgm:prSet>
      <dgm:spPr/>
    </dgm:pt>
    <dgm:pt modelId="{6109E98E-0540-48A0-A4D0-1864E6B9850A}" type="pres">
      <dgm:prSet presAssocID="{5A661916-0BC3-46FD-956A-28D60EC1FC2D}" presName="sibTrans" presStyleCnt="0"/>
      <dgm:spPr/>
    </dgm:pt>
    <dgm:pt modelId="{E239CAFB-A75B-4712-808E-7345DA134E11}" type="pres">
      <dgm:prSet presAssocID="{6688B333-1D17-4E49-91F6-147C4E6154C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92D8FC01-51C3-4F3B-A3C2-9BD728971D60}" type="presOf" srcId="{C37B3928-128E-4508-A9BF-4EA41704612C}" destId="{F5446249-11C0-49FE-BC97-BC4163FE95BD}" srcOrd="0" destOrd="0" presId="urn:microsoft.com/office/officeart/2005/8/layout/default"/>
    <dgm:cxn modelId="{D1185F0A-57B2-45AF-ACC9-9CE010961F08}" type="presOf" srcId="{FEB3E71A-275B-4683-9A09-A26B92BB3A5B}" destId="{E2872EC0-CD6E-475B-9C48-F806A750951B}" srcOrd="0" destOrd="0" presId="urn:microsoft.com/office/officeart/2005/8/layout/default"/>
    <dgm:cxn modelId="{B4BB2119-F92C-4900-A63A-B8BF5F7A93B2}" srcId="{FEB3E71A-275B-4683-9A09-A26B92BB3A5B}" destId="{6A40BC5F-D049-4271-8AC9-8B79FB3AB449}" srcOrd="9" destOrd="0" parTransId="{276055F1-55F2-4BFD-9BFF-93DB60EDD560}" sibTransId="{5A661916-0BC3-46FD-956A-28D60EC1FC2D}"/>
    <dgm:cxn modelId="{2588A71A-D2FF-48E6-9A90-9BBAA7B134DD}" srcId="{FEB3E71A-275B-4683-9A09-A26B92BB3A5B}" destId="{C37B3928-128E-4508-A9BF-4EA41704612C}" srcOrd="6" destOrd="0" parTransId="{69684C3D-AA74-440F-AB04-0245B47AE85A}" sibTransId="{84556BDE-10CE-4951-9AF1-D30130FA8432}"/>
    <dgm:cxn modelId="{F22F5B1C-5F9D-47E5-B6AB-6A35769330CD}" srcId="{FEB3E71A-275B-4683-9A09-A26B92BB3A5B}" destId="{C9AF5861-6A6C-4BAF-A4FC-89563C69AE30}" srcOrd="4" destOrd="0" parTransId="{F40BD772-2A92-49BA-9082-846B97E33AFC}" sibTransId="{92977189-B72F-4502-92DF-91BB368EAFAC}"/>
    <dgm:cxn modelId="{A49F721C-7AAB-4481-BFFB-705F86ED2BD3}" srcId="{FEB3E71A-275B-4683-9A09-A26B92BB3A5B}" destId="{9DCAA70A-7E60-42CF-9596-EA3C4AED2420}" srcOrd="1" destOrd="0" parTransId="{64FC0887-E78E-4388-8905-4764855482A9}" sibTransId="{AA609BE8-59B6-4350-B937-DBCC8729F6AB}"/>
    <dgm:cxn modelId="{D66C313B-4971-4B21-AB40-3268EDEF7A5F}" type="presOf" srcId="{6A40BC5F-D049-4271-8AC9-8B79FB3AB449}" destId="{2259BB7B-26B7-415C-A3C3-15FEEF35CA8E}" srcOrd="0" destOrd="0" presId="urn:microsoft.com/office/officeart/2005/8/layout/default"/>
    <dgm:cxn modelId="{1C6E2640-8B2F-4643-889B-B863A656AD72}" srcId="{FEB3E71A-275B-4683-9A09-A26B92BB3A5B}" destId="{6688B333-1D17-4E49-91F6-147C4E6154C0}" srcOrd="10" destOrd="0" parTransId="{11A741B5-1005-4111-B8CA-6350D7B6A9A4}" sibTransId="{10CFB85C-ADED-4D23-9461-9FC7D6C57977}"/>
    <dgm:cxn modelId="{18EB1462-12DE-4528-A51B-8039257C90FA}" type="presOf" srcId="{16D9B092-65DA-496E-B704-C9CD36F26A0A}" destId="{E7FBFBD5-6DD1-4902-9E96-FD0F3AA794E6}" srcOrd="0" destOrd="0" presId="urn:microsoft.com/office/officeart/2005/8/layout/default"/>
    <dgm:cxn modelId="{315C0144-E380-4745-A7BF-44F1EDF79782}" type="presOf" srcId="{9DCAA70A-7E60-42CF-9596-EA3C4AED2420}" destId="{3F6EB677-FF79-4D97-81F1-9898C35DA355}" srcOrd="0" destOrd="0" presId="urn:microsoft.com/office/officeart/2005/8/layout/default"/>
    <dgm:cxn modelId="{E7AC5664-8674-4C9E-B3A0-465D9919A8E4}" srcId="{FEB3E71A-275B-4683-9A09-A26B92BB3A5B}" destId="{5467DC0F-B966-4D01-9D0F-AEAF9EAEE820}" srcOrd="8" destOrd="0" parTransId="{DBCA06A9-1A84-4305-8326-5CAEDF3E8751}" sibTransId="{E154613F-A8F7-414C-88CA-4C2A441978C3}"/>
    <dgm:cxn modelId="{410D4265-B462-4414-8801-259470082FB4}" type="presOf" srcId="{1258396E-8AC8-4FCA-B393-0CE4E253D5E2}" destId="{C732FBEA-C056-495C-9F30-B55692A90852}" srcOrd="0" destOrd="0" presId="urn:microsoft.com/office/officeart/2005/8/layout/default"/>
    <dgm:cxn modelId="{3541A354-3DC2-4C54-9471-C4182CC2B1E3}" srcId="{FEB3E71A-275B-4683-9A09-A26B92BB3A5B}" destId="{1FCAE405-FA5E-4343-A65C-F72F81A233ED}" srcOrd="5" destOrd="0" parTransId="{8FB52873-BA38-4D24-B87C-F5C5BAFBB066}" sibTransId="{74B036FD-0590-45A9-82F8-CC9DB0BDAF00}"/>
    <dgm:cxn modelId="{C2080076-E376-4A60-A7F7-3320ABBB9E33}" srcId="{FEB3E71A-275B-4683-9A09-A26B92BB3A5B}" destId="{16D9B092-65DA-496E-B704-C9CD36F26A0A}" srcOrd="0" destOrd="0" parTransId="{45C50EFF-74DE-4217-9CD9-2E70AE2EBDCF}" sibTransId="{1DA86BF7-43D9-43C9-92C6-53D8B82DE72C}"/>
    <dgm:cxn modelId="{73507C57-4489-41E3-A93E-764E4AD98CAD}" type="presOf" srcId="{C9AF5861-6A6C-4BAF-A4FC-89563C69AE30}" destId="{0F3DCDE1-BAED-40AD-956D-67CC6E2631F5}" srcOrd="0" destOrd="0" presId="urn:microsoft.com/office/officeart/2005/8/layout/default"/>
    <dgm:cxn modelId="{D1D3195A-6CDB-4DD6-935C-FAA690B76836}" type="presOf" srcId="{5467DC0F-B966-4D01-9D0F-AEAF9EAEE820}" destId="{718442B2-961E-4DCA-B19E-A6E0D84F84E6}" srcOrd="0" destOrd="0" presId="urn:microsoft.com/office/officeart/2005/8/layout/default"/>
    <dgm:cxn modelId="{BBF47881-21B2-47F9-A2C6-1F4FBD677C8A}" srcId="{FEB3E71A-275B-4683-9A09-A26B92BB3A5B}" destId="{1258396E-8AC8-4FCA-B393-0CE4E253D5E2}" srcOrd="2" destOrd="0" parTransId="{89AAFB8F-3611-49B0-8816-620E3C6C615A}" sibTransId="{1EAE9533-EA04-4E7C-8FC9-81F2EDB61C94}"/>
    <dgm:cxn modelId="{1331BD86-6FF1-4FF9-944A-DA8DE8051C52}" type="presOf" srcId="{578837CF-CED8-4B15-A9C6-F36E771550F3}" destId="{751FBF95-CE8F-48BA-AE36-3B1293324405}" srcOrd="0" destOrd="0" presId="urn:microsoft.com/office/officeart/2005/8/layout/default"/>
    <dgm:cxn modelId="{098129A6-0FA7-494C-B533-08C52255CC6F}" type="presOf" srcId="{6688B333-1D17-4E49-91F6-147C4E6154C0}" destId="{E239CAFB-A75B-4712-808E-7345DA134E11}" srcOrd="0" destOrd="0" presId="urn:microsoft.com/office/officeart/2005/8/layout/default"/>
    <dgm:cxn modelId="{B944E4DB-6CF3-4C55-A085-D3C441DB5371}" type="presOf" srcId="{1FCAE405-FA5E-4343-A65C-F72F81A233ED}" destId="{A95CC003-4E67-4144-B4F4-B7B6AC45AF0D}" srcOrd="0" destOrd="0" presId="urn:microsoft.com/office/officeart/2005/8/layout/default"/>
    <dgm:cxn modelId="{C56F4BE4-A31A-4352-BDA6-CE6E9659AEAA}" srcId="{FEB3E71A-275B-4683-9A09-A26B92BB3A5B}" destId="{19EC3D30-A386-4200-80C7-242906351F4D}" srcOrd="7" destOrd="0" parTransId="{D2B1165F-DCDA-48B3-81EC-B54ADE66AEB6}" sibTransId="{877F391E-4C81-4AB8-BA66-B97E44400AAF}"/>
    <dgm:cxn modelId="{EA2C6FE4-38F2-4B0B-9E6C-490AF14C4045}" srcId="{FEB3E71A-275B-4683-9A09-A26B92BB3A5B}" destId="{578837CF-CED8-4B15-A9C6-F36E771550F3}" srcOrd="3" destOrd="0" parTransId="{90CE5F2E-126D-4052-AA6A-862218041CDA}" sibTransId="{E74E7A29-4503-4D05-B5B6-D569C4428E92}"/>
    <dgm:cxn modelId="{A194FFE7-C018-409E-8DB3-2700CEE24292}" type="presOf" srcId="{19EC3D30-A386-4200-80C7-242906351F4D}" destId="{A2EADFB9-0BC2-43A3-B474-1BA046F4667D}" srcOrd="0" destOrd="0" presId="urn:microsoft.com/office/officeart/2005/8/layout/default"/>
    <dgm:cxn modelId="{16C7FC23-1BBA-41A0-9258-862339CF6A2A}" type="presParOf" srcId="{E2872EC0-CD6E-475B-9C48-F806A750951B}" destId="{E7FBFBD5-6DD1-4902-9E96-FD0F3AA794E6}" srcOrd="0" destOrd="0" presId="urn:microsoft.com/office/officeart/2005/8/layout/default"/>
    <dgm:cxn modelId="{4824BE92-A059-43D0-BEB3-ED1D7408F6E1}" type="presParOf" srcId="{E2872EC0-CD6E-475B-9C48-F806A750951B}" destId="{45353B22-4443-4C0A-AD3C-7819AEB24B2F}" srcOrd="1" destOrd="0" presId="urn:microsoft.com/office/officeart/2005/8/layout/default"/>
    <dgm:cxn modelId="{68398E84-F164-4D3E-A2CE-46D02FF68FCA}" type="presParOf" srcId="{E2872EC0-CD6E-475B-9C48-F806A750951B}" destId="{3F6EB677-FF79-4D97-81F1-9898C35DA355}" srcOrd="2" destOrd="0" presId="urn:microsoft.com/office/officeart/2005/8/layout/default"/>
    <dgm:cxn modelId="{CBF10255-6857-4ACD-B20F-F29FDF6805AF}" type="presParOf" srcId="{E2872EC0-CD6E-475B-9C48-F806A750951B}" destId="{9FEB2C0A-CF89-436E-B9BE-A27151EFE46B}" srcOrd="3" destOrd="0" presId="urn:microsoft.com/office/officeart/2005/8/layout/default"/>
    <dgm:cxn modelId="{90DD93E7-B656-48C2-9B20-A2472ACB7D67}" type="presParOf" srcId="{E2872EC0-CD6E-475B-9C48-F806A750951B}" destId="{C732FBEA-C056-495C-9F30-B55692A90852}" srcOrd="4" destOrd="0" presId="urn:microsoft.com/office/officeart/2005/8/layout/default"/>
    <dgm:cxn modelId="{F8AE2BC5-8F1C-481F-9890-BE0A520C30AD}" type="presParOf" srcId="{E2872EC0-CD6E-475B-9C48-F806A750951B}" destId="{C3CEE08E-EE98-4EC2-A621-3986AA0E925D}" srcOrd="5" destOrd="0" presId="urn:microsoft.com/office/officeart/2005/8/layout/default"/>
    <dgm:cxn modelId="{F606BE82-11BE-4B21-A7AA-C7B7FC6D70D0}" type="presParOf" srcId="{E2872EC0-CD6E-475B-9C48-F806A750951B}" destId="{751FBF95-CE8F-48BA-AE36-3B1293324405}" srcOrd="6" destOrd="0" presId="urn:microsoft.com/office/officeart/2005/8/layout/default"/>
    <dgm:cxn modelId="{68BF1F20-8A38-4369-986C-A6E58BDFDFE8}" type="presParOf" srcId="{E2872EC0-CD6E-475B-9C48-F806A750951B}" destId="{CA86D2FB-3C61-4538-8523-AB422739351F}" srcOrd="7" destOrd="0" presId="urn:microsoft.com/office/officeart/2005/8/layout/default"/>
    <dgm:cxn modelId="{C91BF0C5-CDF0-4F71-B962-B934DA06BC03}" type="presParOf" srcId="{E2872EC0-CD6E-475B-9C48-F806A750951B}" destId="{0F3DCDE1-BAED-40AD-956D-67CC6E2631F5}" srcOrd="8" destOrd="0" presId="urn:microsoft.com/office/officeart/2005/8/layout/default"/>
    <dgm:cxn modelId="{6100682B-B402-4BFF-946C-BE88D58B876A}" type="presParOf" srcId="{E2872EC0-CD6E-475B-9C48-F806A750951B}" destId="{991095EC-753F-4169-82C7-BB4137A77AC0}" srcOrd="9" destOrd="0" presId="urn:microsoft.com/office/officeart/2005/8/layout/default"/>
    <dgm:cxn modelId="{AA8AD46D-AEEF-4AAF-8FE2-69D94E574574}" type="presParOf" srcId="{E2872EC0-CD6E-475B-9C48-F806A750951B}" destId="{A95CC003-4E67-4144-B4F4-B7B6AC45AF0D}" srcOrd="10" destOrd="0" presId="urn:microsoft.com/office/officeart/2005/8/layout/default"/>
    <dgm:cxn modelId="{D2261D91-FB63-49A7-A64A-0E4121BC1838}" type="presParOf" srcId="{E2872EC0-CD6E-475B-9C48-F806A750951B}" destId="{28156A66-6B79-4ABF-AD32-20A03B080200}" srcOrd="11" destOrd="0" presId="urn:microsoft.com/office/officeart/2005/8/layout/default"/>
    <dgm:cxn modelId="{930A2476-A2DD-4589-BB31-9540E26551AC}" type="presParOf" srcId="{E2872EC0-CD6E-475B-9C48-F806A750951B}" destId="{F5446249-11C0-49FE-BC97-BC4163FE95BD}" srcOrd="12" destOrd="0" presId="urn:microsoft.com/office/officeart/2005/8/layout/default"/>
    <dgm:cxn modelId="{F08FB89F-4976-432E-B3E3-3206388B997A}" type="presParOf" srcId="{E2872EC0-CD6E-475B-9C48-F806A750951B}" destId="{6E1EB911-0508-4372-A02E-633E85CCE99D}" srcOrd="13" destOrd="0" presId="urn:microsoft.com/office/officeart/2005/8/layout/default"/>
    <dgm:cxn modelId="{A60A2034-EC7E-4511-A905-DEFC05868D0A}" type="presParOf" srcId="{E2872EC0-CD6E-475B-9C48-F806A750951B}" destId="{A2EADFB9-0BC2-43A3-B474-1BA046F4667D}" srcOrd="14" destOrd="0" presId="urn:microsoft.com/office/officeart/2005/8/layout/default"/>
    <dgm:cxn modelId="{0509B51E-6F1D-442E-A2FC-401092A83173}" type="presParOf" srcId="{E2872EC0-CD6E-475B-9C48-F806A750951B}" destId="{05182D1D-6232-4D0B-8329-CABF36E8496C}" srcOrd="15" destOrd="0" presId="urn:microsoft.com/office/officeart/2005/8/layout/default"/>
    <dgm:cxn modelId="{3DA22D78-FD3E-4A1D-BF19-44094115C198}" type="presParOf" srcId="{E2872EC0-CD6E-475B-9C48-F806A750951B}" destId="{718442B2-961E-4DCA-B19E-A6E0D84F84E6}" srcOrd="16" destOrd="0" presId="urn:microsoft.com/office/officeart/2005/8/layout/default"/>
    <dgm:cxn modelId="{4AF4A126-7485-47A8-BEE7-454853C9FC15}" type="presParOf" srcId="{E2872EC0-CD6E-475B-9C48-F806A750951B}" destId="{85E3C982-8CDC-4705-8322-D6CAA53C7C85}" srcOrd="17" destOrd="0" presId="urn:microsoft.com/office/officeart/2005/8/layout/default"/>
    <dgm:cxn modelId="{D1184ED4-FBBD-4525-8171-972DFE717FCD}" type="presParOf" srcId="{E2872EC0-CD6E-475B-9C48-F806A750951B}" destId="{2259BB7B-26B7-415C-A3C3-15FEEF35CA8E}" srcOrd="18" destOrd="0" presId="urn:microsoft.com/office/officeart/2005/8/layout/default"/>
    <dgm:cxn modelId="{D16A4A84-5B72-445C-A493-0FD3B883F226}" type="presParOf" srcId="{E2872EC0-CD6E-475B-9C48-F806A750951B}" destId="{6109E98E-0540-48A0-A4D0-1864E6B9850A}" srcOrd="19" destOrd="0" presId="urn:microsoft.com/office/officeart/2005/8/layout/default"/>
    <dgm:cxn modelId="{ED95257F-EF9F-4B34-926D-6A79A09CED0F}" type="presParOf" srcId="{E2872EC0-CD6E-475B-9C48-F806A750951B}" destId="{E239CAFB-A75B-4712-808E-7345DA134E11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BFBD5-6DD1-4902-9E96-FD0F3AA794E6}">
      <dsp:nvSpPr>
        <dsp:cNvPr id="0" name=""/>
        <dsp:cNvSpPr/>
      </dsp:nvSpPr>
      <dsp:spPr>
        <a:xfrm>
          <a:off x="518917" y="449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 err="1"/>
            <a:t>LangChain</a:t>
          </a:r>
          <a:r>
            <a:rPr lang="en-IN" sz="3000" b="1" kern="1200" dirty="0"/>
            <a:t> &amp; </a:t>
          </a:r>
          <a:r>
            <a:rPr lang="en-IN" sz="3000" b="1" kern="1200" dirty="0" err="1"/>
            <a:t>LangGraph</a:t>
          </a:r>
          <a:endParaRPr lang="en-US" sz="3000" kern="1200" dirty="0"/>
        </a:p>
      </dsp:txBody>
      <dsp:txXfrm>
        <a:off x="518917" y="449"/>
        <a:ext cx="2477559" cy="1486535"/>
      </dsp:txXfrm>
    </dsp:sp>
    <dsp:sp modelId="{3F6EB677-FF79-4D97-81F1-9898C35DA355}">
      <dsp:nvSpPr>
        <dsp:cNvPr id="0" name=""/>
        <dsp:cNvSpPr/>
      </dsp:nvSpPr>
      <dsp:spPr>
        <a:xfrm>
          <a:off x="3244232" y="449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Phi data</a:t>
          </a:r>
          <a:endParaRPr lang="en-US" sz="3000" kern="1200" dirty="0"/>
        </a:p>
      </dsp:txBody>
      <dsp:txXfrm>
        <a:off x="3244232" y="449"/>
        <a:ext cx="2477559" cy="1486535"/>
      </dsp:txXfrm>
    </dsp:sp>
    <dsp:sp modelId="{C732FBEA-C056-495C-9F30-B55692A90852}">
      <dsp:nvSpPr>
        <dsp:cNvPr id="0" name=""/>
        <dsp:cNvSpPr/>
      </dsp:nvSpPr>
      <dsp:spPr>
        <a:xfrm>
          <a:off x="5969548" y="449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Crew AI</a:t>
          </a:r>
          <a:endParaRPr lang="en-US" sz="3000" kern="1200" dirty="0"/>
        </a:p>
      </dsp:txBody>
      <dsp:txXfrm>
        <a:off x="5969548" y="449"/>
        <a:ext cx="2477559" cy="1486535"/>
      </dsp:txXfrm>
    </dsp:sp>
    <dsp:sp modelId="{751FBF95-CE8F-48BA-AE36-3B1293324405}">
      <dsp:nvSpPr>
        <dsp:cNvPr id="0" name=""/>
        <dsp:cNvSpPr/>
      </dsp:nvSpPr>
      <dsp:spPr>
        <a:xfrm>
          <a:off x="8724644" y="60000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Smolagents</a:t>
          </a:r>
          <a:endParaRPr lang="en-US" sz="3000" kern="1200" dirty="0"/>
        </a:p>
      </dsp:txBody>
      <dsp:txXfrm>
        <a:off x="8724644" y="60000"/>
        <a:ext cx="2477559" cy="1486535"/>
      </dsp:txXfrm>
    </dsp:sp>
    <dsp:sp modelId="{0F3DCDE1-BAED-40AD-956D-67CC6E2631F5}">
      <dsp:nvSpPr>
        <dsp:cNvPr id="0" name=""/>
        <dsp:cNvSpPr/>
      </dsp:nvSpPr>
      <dsp:spPr>
        <a:xfrm>
          <a:off x="435820" y="1787662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Manus AI</a:t>
          </a:r>
          <a:endParaRPr lang="en-US" sz="3000" kern="1200" dirty="0"/>
        </a:p>
      </dsp:txBody>
      <dsp:txXfrm>
        <a:off x="435820" y="1787662"/>
        <a:ext cx="2477559" cy="1486535"/>
      </dsp:txXfrm>
    </dsp:sp>
    <dsp:sp modelId="{A95CC003-4E67-4144-B4F4-B7B6AC45AF0D}">
      <dsp:nvSpPr>
        <dsp:cNvPr id="0" name=""/>
        <dsp:cNvSpPr/>
      </dsp:nvSpPr>
      <dsp:spPr>
        <a:xfrm>
          <a:off x="3244232" y="1734741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Grok3</a:t>
          </a:r>
        </a:p>
      </dsp:txBody>
      <dsp:txXfrm>
        <a:off x="3244232" y="1734741"/>
        <a:ext cx="2477559" cy="1486535"/>
      </dsp:txXfrm>
    </dsp:sp>
    <dsp:sp modelId="{F5446249-11C0-49FE-BC97-BC4163FE95BD}">
      <dsp:nvSpPr>
        <dsp:cNvPr id="0" name=""/>
        <dsp:cNvSpPr/>
      </dsp:nvSpPr>
      <dsp:spPr>
        <a:xfrm>
          <a:off x="5969548" y="1734741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n8n</a:t>
          </a:r>
          <a:endParaRPr lang="en-US" sz="3000" kern="1200" dirty="0"/>
        </a:p>
      </dsp:txBody>
      <dsp:txXfrm>
        <a:off x="5969548" y="1734741"/>
        <a:ext cx="2477559" cy="1486535"/>
      </dsp:txXfrm>
    </dsp:sp>
    <dsp:sp modelId="{A2EADFB9-0BC2-43A3-B474-1BA046F4667D}">
      <dsp:nvSpPr>
        <dsp:cNvPr id="0" name=""/>
        <dsp:cNvSpPr/>
      </dsp:nvSpPr>
      <dsp:spPr>
        <a:xfrm>
          <a:off x="8694864" y="1734741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AutoGen</a:t>
          </a:r>
          <a:endParaRPr lang="en-US" sz="3000" kern="1200"/>
        </a:p>
      </dsp:txBody>
      <dsp:txXfrm>
        <a:off x="8694864" y="1734741"/>
        <a:ext cx="2477559" cy="1486535"/>
      </dsp:txXfrm>
    </dsp:sp>
    <dsp:sp modelId="{718442B2-961E-4DCA-B19E-A6E0D84F84E6}">
      <dsp:nvSpPr>
        <dsp:cNvPr id="0" name=""/>
        <dsp:cNvSpPr/>
      </dsp:nvSpPr>
      <dsp:spPr>
        <a:xfrm>
          <a:off x="1881575" y="3469033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Auto GPT</a:t>
          </a:r>
          <a:endParaRPr lang="en-US" sz="3000" kern="1200" dirty="0"/>
        </a:p>
      </dsp:txBody>
      <dsp:txXfrm>
        <a:off x="1881575" y="3469033"/>
        <a:ext cx="2477559" cy="1486535"/>
      </dsp:txXfrm>
    </dsp:sp>
    <dsp:sp modelId="{2259BB7B-26B7-415C-A3C3-15FEEF35CA8E}">
      <dsp:nvSpPr>
        <dsp:cNvPr id="0" name=""/>
        <dsp:cNvSpPr/>
      </dsp:nvSpPr>
      <dsp:spPr>
        <a:xfrm>
          <a:off x="4606890" y="3469033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Baby AGI</a:t>
          </a:r>
          <a:endParaRPr lang="en-US" sz="3000" kern="1200" dirty="0"/>
        </a:p>
      </dsp:txBody>
      <dsp:txXfrm>
        <a:off x="4606890" y="3469033"/>
        <a:ext cx="2477559" cy="1486535"/>
      </dsp:txXfrm>
    </dsp:sp>
    <dsp:sp modelId="{E239CAFB-A75B-4712-808E-7345DA134E11}">
      <dsp:nvSpPr>
        <dsp:cNvPr id="0" name=""/>
        <dsp:cNvSpPr/>
      </dsp:nvSpPr>
      <dsp:spPr>
        <a:xfrm>
          <a:off x="7332206" y="3469033"/>
          <a:ext cx="2477559" cy="14865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AutoGen</a:t>
          </a:r>
          <a:endParaRPr lang="en-US" sz="3000" kern="1200"/>
        </a:p>
      </dsp:txBody>
      <dsp:txXfrm>
        <a:off x="7332206" y="3469033"/>
        <a:ext cx="2477559" cy="148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7F52-3118-AB24-F1BC-CDE2C9FB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C5043-BEF7-BE89-194F-DF65F4ABD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7DF8-692A-1424-39CE-CAA2F0D3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C0AD-1421-C5CC-F4C5-E52B0AD7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415B-7AC5-37B4-871A-46675E94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D220-B712-C50F-FC43-5C45F911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51962-29C7-D443-9CE8-69495DBA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D4B5-6D44-B2B2-956B-947BC1C3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A72A-6822-DEA1-8CE4-37584149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7F7E-C5B9-612E-5673-991056CB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E7680-202F-30DD-C5C5-B18939F05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218F4-3158-FEE4-C5F6-3F018BDDF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042D-0BF8-403B-9968-9C09CF5B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661A-6618-8EB4-353C-7D5C2DA3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F388-2178-69C1-E45A-02B015A3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0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EF55-3AE6-877C-CCCE-E5F3CEC4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FD88-6DAD-1D31-C05A-08907C18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C9F4-C35F-7E1C-74D3-1B26C527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B4A3-2260-D3FF-8EC9-1A0162D8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B8EC-09FE-9A8A-6605-7D5C57EA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8C1C-4B08-867B-CFD2-979306BE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3CD09-DFB1-214D-681B-5EFDD50D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90EB-B9F9-E1D8-9DB3-32F0F575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517C-EF9F-E9AC-98BF-1EC7A84C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F9B9-1FD9-B3F1-2849-66347B83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9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B861-3987-22CB-C603-FFCEB62F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F807-9CFE-E856-B0BC-A928357C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3B6C2-0D55-4DAE-4AC8-AD47EE09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59E2-F065-F662-E1F8-6B5233A5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9ABA0-D43F-9FC9-C292-BD2D7A1E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93DCB-2B64-E59D-1BFF-863078AF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7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27CF-5CA5-7AF4-EE1F-A6C888CF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AF76-9AA2-096A-C1CF-E628D79D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DC6B-4D74-7F4A-4B20-E3E0D36A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3758D-B910-6E0C-F6D3-5E0AB5956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1FA4C-6319-F67F-8337-C994A1B49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99859-8949-44EB-FE8D-5F786278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39DEC-4562-7B1A-AFC4-0523D4D1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D64DD-C158-9D9F-E125-4D30AF38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8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3B0-0041-FB57-4834-15679084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0575-ECAE-9AE1-B626-7E46E8B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FD029-8398-4839-6CD4-D5F52A9D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9156B-276D-0608-296A-4EC8123C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CCAD1-1773-19ED-D3DA-7134863E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950D9-A338-B339-8A11-39DF9718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2E323-A567-B63D-B432-50B3E1F3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12BC-B08D-2C54-0EB5-80441E4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AED1-E0A9-6016-AE7F-ADBF8C1D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E5DC-F9A4-8C24-6689-0974E02E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04B9-0B16-4AE5-7D1C-EDC7E74E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0791-6825-AF88-50A6-5307A63B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801B2-4177-AF61-E7BD-7FE5C33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D8DE-43BE-06F3-7F48-B70FFD37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81B41-5F69-CFBC-7DC9-C8B03FF97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6FED-D63E-5851-D7B8-3ACC1221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8787-31DB-0EEA-FB57-16F5FD2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9971-AFF8-AF7C-2B37-7150DB3E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4DF07-8EF0-B818-D059-8881DF82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67C7B-1EED-C1F9-5D0B-4ED149DC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6335-4677-4D1D-A25F-1F90C1CC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8E1E-6040-7401-91C5-23698A06A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7DDF0-45CF-4B73-98F4-8FBBA652DD9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4468A-3315-796C-D590-BA4684FCE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129B-73BF-AA45-7D94-AC79DD9D5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E8D4E-432F-4FB6-846E-B9123B94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6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VlQHNRLflP8JthpjvJFaofUkJS1A7qa1" TargetMode="External"/><Relationship Id="rId3" Type="http://schemas.openxmlformats.org/officeDocument/2006/relationships/hyperlink" Target="https://www.youtube.com/playlist?list=PLVlQHNRLflP-SaPff3325gkISMHEznEix" TargetMode="External"/><Relationship Id="rId7" Type="http://schemas.openxmlformats.org/officeDocument/2006/relationships/hyperlink" Target="https://www.youtube.com/playlist?list=PLVlQHNRLflP9GN5rc8sBWnrV53DWAzfd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VlQHNRLflP81c99eg7UhkVZxwPvhTddM" TargetMode="External"/><Relationship Id="rId5" Type="http://schemas.openxmlformats.org/officeDocument/2006/relationships/hyperlink" Target="https://www.youtube.com/playlist?list=PLVlQHNRLflP-BgYmMlM8YQpvQM2J99HE0" TargetMode="External"/><Relationship Id="rId4" Type="http://schemas.openxmlformats.org/officeDocument/2006/relationships/hyperlink" Target="https://www.youtube.com/playlist?list=PLVlQHNRLflP8Pt3wVlRWRaXZXi79cIwS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smolagents?utm_source=chatgpt.com" TargetMode="External"/><Relationship Id="rId2" Type="http://schemas.openxmlformats.org/officeDocument/2006/relationships/hyperlink" Target="https://smolagents.org/?utm_source=chatgpt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docs/smolagents/en/index?utm_source=chatgpt.com" TargetMode="External"/><Relationship Id="rId4" Type="http://schemas.openxmlformats.org/officeDocument/2006/relationships/hyperlink" Target="https://github.com/huggingface/smolagents?utm_source=chatgpt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49241C5C-3387-3C5E-37EB-AB5026839C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4129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90ADA-244A-1921-52D5-CFDAF974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5" y="965200"/>
            <a:ext cx="11346425" cy="3564869"/>
          </a:xfrm>
        </p:spPr>
        <p:txBody>
          <a:bodyPr>
            <a:normAutofit/>
          </a:bodyPr>
          <a:lstStyle/>
          <a:p>
            <a:pPr algn="l"/>
            <a: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AGENTIC AI</a:t>
            </a:r>
            <a:b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-----------------------</a:t>
            </a:r>
            <a:b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HUGGINGFACE‘S </a:t>
            </a:r>
            <a:b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IN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SMOLAGENTS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AC50F-96FB-C532-8632-C47FB87C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71" y="5240594"/>
            <a:ext cx="4531032" cy="652206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K. Prakash Senapati</a:t>
            </a:r>
          </a:p>
        </p:txBody>
      </p:sp>
    </p:spTree>
    <p:extLst>
      <p:ext uri="{BB962C8B-B14F-4D97-AF65-F5344CB8AC3E}">
        <p14:creationId xmlns:p14="http://schemas.microsoft.com/office/powerpoint/2010/main" val="217897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6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rectangular frame with white text&#10;&#10;Description automatically generated">
            <a:extLst>
              <a:ext uri="{FF2B5EF4-FFF2-40B4-BE49-F238E27FC236}">
                <a16:creationId xmlns:a16="http://schemas.microsoft.com/office/drawing/2014/main" id="{6B117133-B610-A6B8-1A70-49469B5B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9" r="-1" b="18749"/>
          <a:stretch/>
        </p:blipFill>
        <p:spPr>
          <a:xfrm>
            <a:off x="6334513" y="3429000"/>
            <a:ext cx="5302828" cy="2948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cube with a white and black symbol on it&#10;&#10;Description automatically generated">
            <a:extLst>
              <a:ext uri="{FF2B5EF4-FFF2-40B4-BE49-F238E27FC236}">
                <a16:creationId xmlns:a16="http://schemas.microsoft.com/office/drawing/2014/main" id="{932BDA41-DB71-5883-D530-66B7AA3F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7" r="2" b="1892"/>
          <a:stretch/>
        </p:blipFill>
        <p:spPr>
          <a:xfrm>
            <a:off x="477012" y="892629"/>
            <a:ext cx="5458122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ooden blocks stacked to create a bar graph">
            <a:extLst>
              <a:ext uri="{FF2B5EF4-FFF2-40B4-BE49-F238E27FC236}">
                <a16:creationId xmlns:a16="http://schemas.microsoft.com/office/drawing/2014/main" id="{338B34CC-FD6E-080D-F3E5-3DB7F920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5" r="23010" b="3524"/>
          <a:stretch/>
        </p:blipFill>
        <p:spPr>
          <a:xfrm>
            <a:off x="7260771" y="18288"/>
            <a:ext cx="6155484" cy="6839712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DEC12-6390-14D5-6124-570765B3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8501742" cy="6839712"/>
          </a:xfrm>
        </p:spPr>
        <p:txBody>
          <a:bodyPr anchor="b">
            <a:noAutofit/>
          </a:bodyPr>
          <a:lstStyle/>
          <a:p>
            <a:pPr marL="342900" marR="59055" lvl="0" indent="-342900" algn="l">
              <a:tabLst>
                <a:tab pos="471170" algn="l"/>
                <a:tab pos="472440" algn="l"/>
              </a:tabLst>
            </a:pP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	1. Resume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Building</a:t>
            </a:r>
            <a:r>
              <a:rPr lang="en-US" sz="2000" b="1" spc="-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Bootcamp</a:t>
            </a:r>
            <a:r>
              <a:rPr lang="en-US" sz="2000" b="1" spc="-3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for</a:t>
            </a:r>
            <a:r>
              <a:rPr lang="en-US" sz="2000" b="1" spc="-3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</a:t>
            </a:r>
            <a:r>
              <a:rPr lang="en-US" sz="2000" b="1" spc="-6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Analytics,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BA,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Science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&amp;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GEN AI Roles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3"/>
              </a:rPr>
              <a:t>playlist?list</a:t>
            </a:r>
            <a:r>
              <a:rPr lang="en-US" sz="2000" b="1" u="sng" spc="-1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3"/>
              </a:rPr>
              <a:t>=PLVlQHNRLflP-SaPff3325gkISMHEznEix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2. </a:t>
            </a:r>
            <a:r>
              <a:rPr lang="en-US" sz="2000" b="1" spc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Agenitic</a:t>
            </a:r>
            <a:r>
              <a:rPr lang="en-US" sz="2000" b="1" spc="-6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AI</a:t>
            </a:r>
            <a:r>
              <a:rPr lang="en-US" sz="2000" b="1" spc="-3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3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4"/>
              </a:rPr>
              <a:t>playlist?list</a:t>
            </a:r>
            <a:r>
              <a:rPr lang="en-US" sz="2000" b="1" u="sng" spc="-1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4"/>
              </a:rPr>
              <a:t>=PLVlQHNRLflP8Pt3wVlRWRaXZXi79cIwSq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3.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</a:t>
            </a:r>
            <a:r>
              <a:rPr lang="en-US" sz="2000" b="1" spc="-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Analytics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&amp;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Business</a:t>
            </a:r>
            <a:r>
              <a:rPr lang="en-US" sz="2000" b="1" spc="-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Analytics</a:t>
            </a:r>
            <a:r>
              <a:rPr lang="en-US" sz="2000" b="1" spc="1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spc="-50" dirty="0">
                <a:solidFill>
                  <a:schemeClr val="bg1"/>
                </a:solidFill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5"/>
              </a:rPr>
              <a:t>playlist?list</a:t>
            </a:r>
            <a:r>
              <a:rPr lang="en-US" sz="2000" b="1" u="sng" spc="-1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5"/>
              </a:rPr>
              <a:t>=PLVlQHNRLflP-BgYmMlM8YQpvQM2J99HE0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4.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Generative</a:t>
            </a:r>
            <a:r>
              <a:rPr lang="en-US" sz="2000" b="1" spc="-6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AI</a:t>
            </a:r>
            <a:r>
              <a:rPr lang="en-US" sz="2000" b="1" spc="-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spc="-50" dirty="0">
                <a:solidFill>
                  <a:schemeClr val="bg1"/>
                </a:solidFill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6"/>
              </a:rPr>
              <a:t>playlist?list</a:t>
            </a:r>
            <a:r>
              <a:rPr lang="en-US" sz="2000" b="1" u="sng" spc="-1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6"/>
              </a:rPr>
              <a:t>=PLVlQHNRLflP81c99eg7UhkVZxwPvhTddM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5.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Python</a:t>
            </a:r>
            <a:r>
              <a:rPr lang="en-US" sz="2000" b="1" spc="-3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for</a:t>
            </a:r>
            <a:r>
              <a:rPr lang="en-US" sz="2000" b="1" spc="-3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Datascience</a:t>
            </a:r>
            <a:r>
              <a:rPr lang="en-US" sz="2000" b="1" spc="1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spc="-50" dirty="0">
                <a:solidFill>
                  <a:schemeClr val="bg1"/>
                </a:solidFill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7"/>
              </a:rPr>
              <a:t>playlist?list</a:t>
            </a:r>
            <a:r>
              <a:rPr lang="en-US" sz="2000" b="1" u="sng" spc="-1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7"/>
              </a:rPr>
              <a:t>=PLVlQHNRLflP9GN5rc8sBWnrV53DWAzfdn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6.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AZUR AI (Cognitive Services for Data Scientist) </a:t>
            </a:r>
            <a:r>
              <a:rPr lang="en-US" sz="2000" b="1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hlinkClick r:id="rId8"/>
              </a:rPr>
              <a:t>playlist?list</a:t>
            </a:r>
            <a:r>
              <a:rPr lang="en-US" sz="2000" b="1" u="sng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hlinkClick r:id="rId8"/>
              </a:rPr>
              <a:t>=PLVlQHNRLflP8JthpjvJFaofUkJS1A7qa1</a:t>
            </a:r>
            <a:br>
              <a:rPr lang="en-IN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endParaRPr lang="en-IN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62215-9070-7888-6EBE-F877C801234A}"/>
              </a:ext>
            </a:extLst>
          </p:cNvPr>
          <p:cNvSpPr txBox="1"/>
          <p:nvPr/>
        </p:nvSpPr>
        <p:spPr>
          <a:xfrm>
            <a:off x="1376516" y="165773"/>
            <a:ext cx="6155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highlight>
                  <a:srgbClr val="000080"/>
                </a:highlight>
              </a:rPr>
              <a:t> YOUTUBE PLAYLIST </a:t>
            </a:r>
            <a:r>
              <a:rPr lang="en-IN" sz="4400" b="1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</a:t>
            </a:r>
            <a:r>
              <a:rPr lang="en-IN" sz="44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3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2C100-62E0-1D6D-B935-40099A4C9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2" y="430440"/>
            <a:ext cx="6193971" cy="908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WHAT IS AGENTIC AI </a:t>
            </a:r>
            <a:r>
              <a:rPr lang="en-US" sz="4400" b="1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4400" b="1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D71FD67-7FF9-580D-7B17-1C5A6E34F8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9486" y="1654192"/>
            <a:ext cx="11826308" cy="5088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What is Agentic AI in Simple Terms?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Agentic 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refers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AI systems that can take independent actions, make decisions, and complete tasks without constant human input.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Unlike traditional AI, which only responds when asked,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Agentic AI plans, reasons, and executes tasks on its own.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Example</a:t>
            </a:r>
            <a:r>
              <a:rPr lang="en-US" alt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altLang="en-US" b="1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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80"/>
              </a:highlight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AutoGPT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&amp;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BabyAGI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AI agents that set goals and complete tasks automatically.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Self-Driving Cars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Analyze the road, make driving decisions, and adjust routes.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AI Personal Assistants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Plan schedules, book flights, and send emails without manual input.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Stock Trading Bots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Make buying and selling decisions based on market trends.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84D4F-7686-FED7-CA86-DC3FE218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8E0451F-3612-387C-C789-197ABD4C9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" y="235974"/>
            <a:ext cx="11939588" cy="6382536"/>
          </a:xfrm>
        </p:spPr>
        <p:txBody>
          <a:bodyPr vert="horz" lIns="91440" tIns="45720" rIns="91440" bIns="45720" rtlCol="0"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How Does Agentic AI Work?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Understands Goals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AI knows what needs to be done.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Plans &amp; Strategizes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Breaks tasks into steps and finds the best way to complete them.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Takes Actions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 →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Executes tasks independently (e.g., searching the web, sending emails, making decisions).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Learns &amp; Adapts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 →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Improves over time based on past actions. 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Why is Agentic AI Special?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✅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Autonomous Decision-Making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 –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Works without needing constant instructions.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✅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Multi-Step Task Handling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 –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Can complete complex workflows.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✅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Self-Learning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 –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Improves and adapts based on experience.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Agentic AI is like an AI assistant that doesn’t just follow orders—it thinks, plans, and acts on its own to get things done!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3C72-DC32-0552-2F7F-838632517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53D-74AC-F26C-A976-B50A3AFDC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659"/>
            <a:ext cx="12192000" cy="1061884"/>
          </a:xfrm>
        </p:spPr>
        <p:txBody>
          <a:bodyPr/>
          <a:lstStyle/>
          <a:p>
            <a:r>
              <a:rPr lang="en-IN" b="1" dirty="0">
                <a:highlight>
                  <a:srgbClr val="00FF00"/>
                </a:highlight>
              </a:rPr>
              <a:t>Agentic AI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64740-DF67-80B7-2069-4876BF06D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40543"/>
            <a:ext cx="12083845" cy="563879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2D607AE-C981-8879-6ABC-D66AEE46C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698964"/>
              </p:ext>
            </p:extLst>
          </p:nvPr>
        </p:nvGraphicFramePr>
        <p:xfrm>
          <a:off x="195859" y="1288026"/>
          <a:ext cx="11691341" cy="495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82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42CD-B301-8196-EADE-02AF3758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1"/>
            <a:ext cx="12103510" cy="816076"/>
          </a:xfrm>
        </p:spPr>
        <p:txBody>
          <a:bodyPr>
            <a:normAutofit/>
          </a:bodyPr>
          <a:lstStyle/>
          <a:p>
            <a:r>
              <a:rPr lang="en-IN" sz="4000" b="1" dirty="0">
                <a:highlight>
                  <a:srgbClr val="00FFFF"/>
                </a:highlight>
              </a:rPr>
              <a:t>S</a:t>
            </a:r>
            <a:r>
              <a:rPr lang="en-US" sz="4000" b="1" dirty="0" err="1">
                <a:highlight>
                  <a:srgbClr val="00FFFF"/>
                </a:highlight>
              </a:rPr>
              <a:t>molAgents</a:t>
            </a:r>
            <a:r>
              <a:rPr lang="en-US" sz="4000" b="1" dirty="0">
                <a:highlight>
                  <a:srgbClr val="00FFFF"/>
                </a:highlight>
              </a:rPr>
              <a:t>: A Lightweight Agentic AI Framework </a:t>
            </a:r>
            <a:r>
              <a:rPr lang="en-US" sz="4000" b="1" dirty="0">
                <a:highlight>
                  <a:srgbClr val="00FFFF"/>
                </a:highlight>
                <a:sym typeface="Wingdings" panose="05000000000000000000" pitchFamily="2" charset="2"/>
              </a:rPr>
              <a:t></a:t>
            </a:r>
            <a:endParaRPr lang="en-IN" sz="4000" b="1" dirty="0"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BF664-E634-A525-506D-D5A32E8F0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" y="884903"/>
            <a:ext cx="12015020" cy="5899355"/>
          </a:xfrm>
        </p:spPr>
        <p:txBody>
          <a:bodyPr/>
          <a:lstStyle/>
          <a:p>
            <a:pPr algn="l">
              <a:buNone/>
            </a:pPr>
            <a:r>
              <a:rPr lang="en-US" b="1" dirty="0" err="1"/>
              <a:t>SmolAgents</a:t>
            </a:r>
            <a:r>
              <a:rPr lang="en-US" dirty="0"/>
              <a:t> is a </a:t>
            </a:r>
            <a:r>
              <a:rPr lang="en-US" b="1" dirty="0"/>
              <a:t>lightweight, simple, and efficient AI agent framework</a:t>
            </a:r>
            <a:r>
              <a:rPr lang="en-US" dirty="0"/>
              <a:t> designed to help AI models </a:t>
            </a:r>
            <a:r>
              <a:rPr lang="en-US" b="1" dirty="0"/>
              <a:t>autonomously plan and execute tasks</a:t>
            </a:r>
            <a:r>
              <a:rPr lang="en-US" dirty="0"/>
              <a:t> with minimal complexity.</a:t>
            </a:r>
          </a:p>
          <a:p>
            <a:pPr algn="l"/>
            <a:r>
              <a:rPr lang="en-US" dirty="0"/>
              <a:t>Unlike heavy agentic frameworks like </a:t>
            </a:r>
            <a:r>
              <a:rPr lang="en-US" b="1" dirty="0" err="1"/>
              <a:t>AutoGPT</a:t>
            </a:r>
            <a:r>
              <a:rPr lang="en-US" dirty="0"/>
              <a:t> and </a:t>
            </a:r>
            <a:r>
              <a:rPr lang="en-US" b="1" dirty="0" err="1"/>
              <a:t>BabyAGI</a:t>
            </a:r>
            <a:r>
              <a:rPr lang="en-US" dirty="0"/>
              <a:t>, </a:t>
            </a:r>
            <a:r>
              <a:rPr lang="en-US" dirty="0" err="1"/>
              <a:t>SmolAgents</a:t>
            </a:r>
            <a:r>
              <a:rPr lang="en-US" dirty="0"/>
              <a:t> focuses on: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Simplicity</a:t>
            </a:r>
            <a:r>
              <a:rPr lang="en-US" dirty="0"/>
              <a:t> – Easy to use and lightweight.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Efficiency</a:t>
            </a:r>
            <a:r>
              <a:rPr lang="en-US" dirty="0"/>
              <a:t> – Doesn’t require heavy computing power.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Task Automation</a:t>
            </a:r>
            <a:r>
              <a:rPr lang="en-US" dirty="0"/>
              <a:t> – Handles reasoning, planning, and execution.</a:t>
            </a:r>
          </a:p>
          <a:p>
            <a:pPr algn="l"/>
            <a:endParaRPr lang="en-IN" dirty="0"/>
          </a:p>
          <a:p>
            <a:pPr algn="l">
              <a:buNone/>
            </a:pPr>
            <a:r>
              <a:rPr lang="en-US" sz="3600" b="1" dirty="0">
                <a:highlight>
                  <a:srgbClr val="00FF00"/>
                </a:highlight>
              </a:rPr>
              <a:t>How </a:t>
            </a:r>
            <a:r>
              <a:rPr lang="en-US" sz="3600" b="1" dirty="0" err="1">
                <a:highlight>
                  <a:srgbClr val="00FF00"/>
                </a:highlight>
              </a:rPr>
              <a:t>SmolAgents</a:t>
            </a:r>
            <a:r>
              <a:rPr lang="en-US" sz="3600" b="1" dirty="0">
                <a:highlight>
                  <a:srgbClr val="00FF00"/>
                </a:highlight>
              </a:rPr>
              <a:t> Work?</a:t>
            </a:r>
          </a:p>
          <a:p>
            <a:pPr algn="l">
              <a:buNone/>
            </a:pPr>
            <a:r>
              <a:rPr lang="en-US" dirty="0" err="1"/>
              <a:t>SmolAgents</a:t>
            </a:r>
            <a:r>
              <a:rPr lang="en-US" dirty="0"/>
              <a:t> function by: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Receiving a goal/task</a:t>
            </a:r>
            <a:r>
              <a:rPr lang="en-US" dirty="0"/>
              <a:t> – The user provides an objective.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Breaking it down into steps</a:t>
            </a:r>
            <a:r>
              <a:rPr lang="en-US" dirty="0"/>
              <a:t> – The AI plans sub-tasks.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Executing the plan autonomously</a:t>
            </a:r>
            <a:r>
              <a:rPr lang="en-US" dirty="0"/>
              <a:t> – It takes action with minimal user intervention.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Refining outputs</a:t>
            </a:r>
            <a:r>
              <a:rPr lang="en-US" dirty="0"/>
              <a:t> – AI learns from mistakes and adjusts.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46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CE0B39-399A-F166-27ED-43BC24914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12192001" cy="6764594"/>
          </a:xfrm>
        </p:spPr>
        <p:txBody>
          <a:bodyPr/>
          <a:lstStyle/>
          <a:p>
            <a:pPr algn="l">
              <a:buNone/>
            </a:pPr>
            <a:r>
              <a:rPr lang="en-IN" b="1" dirty="0">
                <a:highlight>
                  <a:srgbClr val="00FF00"/>
                </a:highlight>
              </a:rPr>
              <a:t>🔹 Use Cases for </a:t>
            </a:r>
            <a:r>
              <a:rPr lang="en-IN" b="1" dirty="0" err="1">
                <a:highlight>
                  <a:srgbClr val="00FF00"/>
                </a:highlight>
              </a:rPr>
              <a:t>SmolAgents</a:t>
            </a:r>
            <a:r>
              <a:rPr lang="en-IN" b="1" dirty="0">
                <a:highlight>
                  <a:srgbClr val="00FF00"/>
                </a:highlight>
              </a:rPr>
              <a:t> </a:t>
            </a:r>
            <a:r>
              <a:rPr lang="en-IN" b="1" dirty="0">
                <a:highlight>
                  <a:srgbClr val="00FF00"/>
                </a:highlight>
                <a:sym typeface="Wingdings" panose="05000000000000000000" pitchFamily="2" charset="2"/>
              </a:rPr>
              <a:t></a:t>
            </a:r>
            <a:endParaRPr lang="en-IN" b="1" dirty="0">
              <a:highlight>
                <a:srgbClr val="00FF00"/>
              </a:highlight>
            </a:endParaRPr>
          </a:p>
          <a:p>
            <a:pPr algn="l"/>
            <a:r>
              <a:rPr lang="en-IN" dirty="0"/>
              <a:t>✅ </a:t>
            </a:r>
            <a:r>
              <a:rPr lang="en-IN" b="1" dirty="0"/>
              <a:t>Personal AI Assistants</a:t>
            </a:r>
            <a:r>
              <a:rPr lang="en-IN" dirty="0"/>
              <a:t> – Automate daily tasks like scheduling.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Research &amp; Web Scraping</a:t>
            </a:r>
            <a:r>
              <a:rPr lang="en-IN" dirty="0"/>
              <a:t> – AI autonomously gathers information.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Content Generation</a:t>
            </a:r>
            <a:r>
              <a:rPr lang="en-IN" dirty="0"/>
              <a:t> – AI generates blog posts, scripts, or reports.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Coding Assistance</a:t>
            </a:r>
            <a:r>
              <a:rPr lang="en-IN" dirty="0"/>
              <a:t> – AI writes, debugs, and improves code.</a:t>
            </a:r>
          </a:p>
          <a:p>
            <a:pPr algn="l"/>
            <a:endParaRPr lang="en-IN" dirty="0"/>
          </a:p>
          <a:p>
            <a:pPr algn="l">
              <a:buNone/>
            </a:pPr>
            <a:r>
              <a:rPr lang="en-IN" b="1" dirty="0">
                <a:highlight>
                  <a:srgbClr val="00FF00"/>
                </a:highlight>
              </a:rPr>
              <a:t>Why Use </a:t>
            </a:r>
            <a:r>
              <a:rPr lang="en-IN" b="1" dirty="0" err="1">
                <a:highlight>
                  <a:srgbClr val="00FF00"/>
                </a:highlight>
              </a:rPr>
              <a:t>SmolAgents</a:t>
            </a:r>
            <a:r>
              <a:rPr lang="en-IN" b="1" dirty="0">
                <a:highlight>
                  <a:srgbClr val="00FF00"/>
                </a:highlight>
              </a:rPr>
              <a:t>?</a:t>
            </a:r>
            <a:r>
              <a:rPr lang="en-IN" b="1" dirty="0">
                <a:highlight>
                  <a:srgbClr val="00FF00"/>
                </a:highlight>
                <a:sym typeface="Wingdings" panose="05000000000000000000" pitchFamily="2" charset="2"/>
              </a:rPr>
              <a:t></a:t>
            </a:r>
            <a:endParaRPr lang="en-IN" b="1" dirty="0">
              <a:highlight>
                <a:srgbClr val="00FF00"/>
              </a:highlight>
            </a:endParaRPr>
          </a:p>
          <a:p>
            <a:pPr algn="l"/>
            <a:r>
              <a:rPr lang="en-IN" dirty="0"/>
              <a:t>🔹 </a:t>
            </a:r>
            <a:r>
              <a:rPr lang="en-IN" b="1" dirty="0"/>
              <a:t>Minimal Setup</a:t>
            </a:r>
            <a:r>
              <a:rPr lang="en-IN" dirty="0"/>
              <a:t> – Works without complex installations.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Fast &amp; Lightweight</a:t>
            </a:r>
            <a:r>
              <a:rPr lang="en-IN" dirty="0"/>
              <a:t> – Doesn’t require large computing resources.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Easy to Integrate</a:t>
            </a:r>
            <a:r>
              <a:rPr lang="en-IN" dirty="0"/>
              <a:t> – Can work with </a:t>
            </a:r>
            <a:r>
              <a:rPr lang="en-IN" b="1" dirty="0"/>
              <a:t>GPT-4, </a:t>
            </a:r>
            <a:r>
              <a:rPr lang="en-IN" b="1" dirty="0" err="1"/>
              <a:t>LangChain</a:t>
            </a:r>
            <a:r>
              <a:rPr lang="en-IN" b="1" dirty="0"/>
              <a:t>, OpenAI, Hugging Face, and other APIs.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Official Website: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smolagents.org</a:t>
            </a:r>
            <a:endParaRPr lang="en-IN" dirty="0"/>
          </a:p>
          <a:p>
            <a:pPr algn="l"/>
            <a:r>
              <a:rPr lang="en-US" b="1" dirty="0"/>
              <a:t>Hugging Face Blog Announcement: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huggingface.co</a:t>
            </a:r>
            <a:endParaRPr lang="en-US" dirty="0"/>
          </a:p>
          <a:p>
            <a:pPr algn="l"/>
            <a:r>
              <a:rPr lang="en-IN" b="1" dirty="0"/>
              <a:t>GitHub Repository: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github.com</a:t>
            </a:r>
            <a:endParaRPr lang="en-IN" dirty="0"/>
          </a:p>
          <a:p>
            <a:pPr algn="l"/>
            <a:r>
              <a:rPr lang="en-IN" b="1" dirty="0"/>
              <a:t>Documentation:</a:t>
            </a:r>
            <a:r>
              <a:rPr lang="en-IN" dirty="0"/>
              <a:t> </a:t>
            </a:r>
            <a:r>
              <a:rPr lang="en-IN" dirty="0">
                <a:hlinkClick r:id="rId5"/>
              </a:rPr>
              <a:t>huggingface.co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32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Color-coded on electronic circuit board">
            <a:extLst>
              <a:ext uri="{FF2B5EF4-FFF2-40B4-BE49-F238E27FC236}">
                <a16:creationId xmlns:a16="http://schemas.microsoft.com/office/drawing/2014/main" id="{D5CE5000-A359-53BA-793A-09448ACE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91" b="228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E27B-331C-8820-DE58-46F3F27D6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63286"/>
            <a:ext cx="11201400" cy="10776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highlight>
                  <a:srgbClr val="00FF00"/>
                </a:highlight>
              </a:rPr>
              <a:t>AGETIC AI PROJECT</a:t>
            </a:r>
            <a:r>
              <a:rPr lang="en-US" sz="4400" b="1" dirty="0">
                <a:highlight>
                  <a:srgbClr val="00FF00"/>
                </a:highlight>
                <a:sym typeface="Wingdings" panose="05000000000000000000" pitchFamily="2" charset="2"/>
              </a:rPr>
              <a:t></a:t>
            </a:r>
            <a:endParaRPr lang="en-US" sz="4400" b="1" dirty="0">
              <a:highlight>
                <a:srgbClr val="00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836E-3556-D429-9007-865DB5FA3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338943"/>
            <a:ext cx="11201400" cy="535577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/>
              <a:t>IDE </a:t>
            </a:r>
            <a:r>
              <a:rPr lang="en-US" sz="3600" b="1" dirty="0">
                <a:sym typeface="Wingdings" panose="05000000000000000000" pitchFamily="2" charset="2"/>
              </a:rPr>
              <a:t> VS code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Agentic AI Framework  </a:t>
            </a:r>
            <a:r>
              <a:rPr lang="en-US" sz="3600" b="1" dirty="0" err="1">
                <a:sym typeface="Wingdings" panose="05000000000000000000" pitchFamily="2" charset="2"/>
              </a:rPr>
              <a:t>Smolagents</a:t>
            </a:r>
            <a:endParaRPr lang="en-US" sz="3600" b="1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Search Engine  Duck-Duck Go Search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LLM Model  Google Gemini </a:t>
            </a:r>
            <a:r>
              <a:rPr lang="en-US" sz="3600" b="1" dirty="0" err="1">
                <a:sym typeface="Wingdings" panose="05000000000000000000" pitchFamily="2" charset="2"/>
              </a:rPr>
              <a:t>Genrative</a:t>
            </a:r>
            <a:r>
              <a:rPr lang="en-US" sz="3600" b="1" dirty="0">
                <a:sym typeface="Wingdings" panose="05000000000000000000" pitchFamily="2" charset="2"/>
              </a:rPr>
              <a:t> AI </a:t>
            </a:r>
            <a:endParaRPr lang="en-US" sz="36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Frontend  </a:t>
            </a:r>
            <a:r>
              <a:rPr lang="en-US" sz="3600" b="1" dirty="0" err="1">
                <a:sym typeface="Wingdings" panose="05000000000000000000" pitchFamily="2" charset="2"/>
              </a:rPr>
              <a:t>Gradio</a:t>
            </a:r>
            <a:r>
              <a:rPr lang="en-US" sz="3600" b="1" dirty="0">
                <a:sym typeface="Wingdings" panose="05000000000000000000" pitchFamily="2" charset="2"/>
              </a:rPr>
              <a:t> UI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====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Project:1 Test the </a:t>
            </a:r>
            <a:r>
              <a:rPr lang="en-US" sz="3600" b="1" dirty="0" err="1">
                <a:sym typeface="Wingdings" panose="05000000000000000000" pitchFamily="2" charset="2"/>
              </a:rPr>
              <a:t>Smol</a:t>
            </a:r>
            <a:r>
              <a:rPr lang="en-US" sz="3600" b="1" dirty="0">
                <a:sym typeface="Wingdings" panose="05000000000000000000" pitchFamily="2" charset="2"/>
              </a:rPr>
              <a:t> Agents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>
                <a:sym typeface="Wingdings" panose="05000000000000000000" pitchFamily="2" charset="2"/>
              </a:rPr>
              <a:t>Project:2  Build Code Generative Agents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b="1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b="1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9416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905FB-3FDC-F120-5736-C53EC628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183D4-EE35-6B82-CEF1-96946936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98322"/>
            <a:ext cx="9655277" cy="67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717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Calibri</vt:lpstr>
      <vt:lpstr>Wingdings</vt:lpstr>
      <vt:lpstr>Office Theme</vt:lpstr>
      <vt:lpstr>AGENTIC AI ----------------------- HUGGINGFACE‘S  SMOLAGENTS</vt:lpstr>
      <vt:lpstr> 1. Resume Building Bootcamp for Data Analytics, BA, Data Science &amp; GEN AI Roles  playlist?list=PLVlQHNRLflP-SaPff3325gkISMHEznEix   2. Agenitic AI  playlist?list=PLVlQHNRLflP8Pt3wVlRWRaXZXi79cIwSq   3. Data Analytics &amp; Business Analytics  playlist?list=PLVlQHNRLflP-BgYmMlM8YQpvQM2J99HE0   4. Generative AI  playlist?list=PLVlQHNRLflP81c99eg7UhkVZxwPvhTddM     5. Python for Datascience  playlist?list=PLVlQHNRLflP9GN5rc8sBWnrV53DWAzfdn    6. AZUR AI (Cognitive Services for Data Scientist)  playlist?list=PLVlQHNRLflP8JthpjvJFaofUkJS1A7qa1 </vt:lpstr>
      <vt:lpstr>WHAT IS AGENTIC AI  </vt:lpstr>
      <vt:lpstr>PowerPoint Presentation</vt:lpstr>
      <vt:lpstr>Agentic AI Frameworks</vt:lpstr>
      <vt:lpstr>SmolAgents: A Lightweight Agentic AI Framework </vt:lpstr>
      <vt:lpstr>PowerPoint Presentation</vt:lpstr>
      <vt:lpstr>AGETIC AI PROJECT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7</cp:revision>
  <dcterms:created xsi:type="dcterms:W3CDTF">2025-03-15T18:17:31Z</dcterms:created>
  <dcterms:modified xsi:type="dcterms:W3CDTF">2025-03-16T06:20:50Z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2025-03-15T18:18:56Z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1c976115-818e-419c-aaac-952dcaee3787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