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 id="2147483799" r:id="rId5"/>
    <p:sldMasterId id="2147483823" r:id="rId6"/>
  </p:sldMasterIdLst>
  <p:notesMasterIdLst>
    <p:notesMasterId r:id="rId33"/>
  </p:notesMasterIdLst>
  <p:sldIdLst>
    <p:sldId id="257" r:id="rId7"/>
    <p:sldId id="268" r:id="rId8"/>
    <p:sldId id="293" r:id="rId9"/>
    <p:sldId id="270" r:id="rId10"/>
    <p:sldId id="261" r:id="rId11"/>
    <p:sldId id="265" r:id="rId12"/>
    <p:sldId id="266" r:id="rId13"/>
    <p:sldId id="291" r:id="rId14"/>
    <p:sldId id="276" r:id="rId15"/>
    <p:sldId id="274" r:id="rId16"/>
    <p:sldId id="275" r:id="rId17"/>
    <p:sldId id="277" r:id="rId18"/>
    <p:sldId id="278" r:id="rId19"/>
    <p:sldId id="279" r:id="rId20"/>
    <p:sldId id="283" r:id="rId21"/>
    <p:sldId id="284" r:id="rId22"/>
    <p:sldId id="285" r:id="rId23"/>
    <p:sldId id="286" r:id="rId24"/>
    <p:sldId id="287" r:id="rId25"/>
    <p:sldId id="288" r:id="rId26"/>
    <p:sldId id="289" r:id="rId27"/>
    <p:sldId id="294" r:id="rId28"/>
    <p:sldId id="295" r:id="rId29"/>
    <p:sldId id="296" r:id="rId30"/>
    <p:sldId id="297"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BE9"/>
    <a:srgbClr val="FCF7F1"/>
    <a:srgbClr val="344529"/>
    <a:srgbClr val="2B3922"/>
    <a:srgbClr val="2E3722"/>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A5E01-CFAC-40BB-8F97-8657EFAA9288}" v="747" dt="2021-03-29T15:41:05.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038" autoAdjust="0"/>
  </p:normalViewPr>
  <p:slideViewPr>
    <p:cSldViewPr snapToGrid="0">
      <p:cViewPr varScale="1">
        <p:scale>
          <a:sx n="76" d="100"/>
          <a:sy n="76" d="100"/>
        </p:scale>
        <p:origin x="18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echukwu Igweagu" userId="80b218a5f6d5819f" providerId="LiveId" clId="{E5AA5E01-CFAC-40BB-8F97-8657EFAA9288}"/>
    <pc:docChg chg="undo redo custSel addSld delSld modSld sldOrd">
      <pc:chgData name="Kenechukwu Igweagu" userId="80b218a5f6d5819f" providerId="LiveId" clId="{E5AA5E01-CFAC-40BB-8F97-8657EFAA9288}" dt="2021-03-29T15:58:09.120" v="4096" actId="20577"/>
      <pc:docMkLst>
        <pc:docMk/>
      </pc:docMkLst>
      <pc:sldChg chg="modNotesTx">
        <pc:chgData name="Kenechukwu Igweagu" userId="80b218a5f6d5819f" providerId="LiveId" clId="{E5AA5E01-CFAC-40BB-8F97-8657EFAA9288}" dt="2021-03-29T03:19:05.794" v="1361" actId="20577"/>
        <pc:sldMkLst>
          <pc:docMk/>
          <pc:sldMk cId="2584280759" sldId="257"/>
        </pc:sldMkLst>
      </pc:sldChg>
      <pc:sldChg chg="modNotesTx">
        <pc:chgData name="Kenechukwu Igweagu" userId="80b218a5f6d5819f" providerId="LiveId" clId="{E5AA5E01-CFAC-40BB-8F97-8657EFAA9288}" dt="2021-03-29T15:30:50.832" v="3574" actId="20577"/>
        <pc:sldMkLst>
          <pc:docMk/>
          <pc:sldMk cId="183243182" sldId="261"/>
        </pc:sldMkLst>
      </pc:sldChg>
      <pc:sldChg chg="del">
        <pc:chgData name="Kenechukwu Igweagu" userId="80b218a5f6d5819f" providerId="LiveId" clId="{E5AA5E01-CFAC-40BB-8F97-8657EFAA9288}" dt="2021-03-28T01:27:30.037" v="903" actId="47"/>
        <pc:sldMkLst>
          <pc:docMk/>
          <pc:sldMk cId="1561250964" sldId="263"/>
        </pc:sldMkLst>
      </pc:sldChg>
      <pc:sldChg chg="modSp del">
        <pc:chgData name="Kenechukwu Igweagu" userId="80b218a5f6d5819f" providerId="LiveId" clId="{E5AA5E01-CFAC-40BB-8F97-8657EFAA9288}" dt="2021-03-28T01:27:31.310" v="904" actId="47"/>
        <pc:sldMkLst>
          <pc:docMk/>
          <pc:sldMk cId="276865420" sldId="264"/>
        </pc:sldMkLst>
        <pc:spChg chg="mod">
          <ac:chgData name="Kenechukwu Igweagu" userId="80b218a5f6d5819f" providerId="LiveId" clId="{E5AA5E01-CFAC-40BB-8F97-8657EFAA9288}" dt="2021-03-27T22:34:54.225" v="243"/>
          <ac:spMkLst>
            <pc:docMk/>
            <pc:sldMk cId="276865420" sldId="264"/>
            <ac:spMk id="2" creationId="{7A4919D0-F177-4BBA-9A0B-DBA69E2ED764}"/>
          </ac:spMkLst>
        </pc:spChg>
      </pc:sldChg>
      <pc:sldChg chg="modSp">
        <pc:chgData name="Kenechukwu Igweagu" userId="80b218a5f6d5819f" providerId="LiveId" clId="{E5AA5E01-CFAC-40BB-8F97-8657EFAA9288}" dt="2021-03-28T02:26:21.187" v="975"/>
        <pc:sldMkLst>
          <pc:docMk/>
          <pc:sldMk cId="454449572" sldId="265"/>
        </pc:sldMkLst>
        <pc:graphicFrameChg chg="mod">
          <ac:chgData name="Kenechukwu Igweagu" userId="80b218a5f6d5819f" providerId="LiveId" clId="{E5AA5E01-CFAC-40BB-8F97-8657EFAA9288}" dt="2021-03-28T02:26:21.187" v="975"/>
          <ac:graphicFrameMkLst>
            <pc:docMk/>
            <pc:sldMk cId="454449572" sldId="265"/>
            <ac:graphicFrameMk id="16" creationId="{5CEF5B93-267B-4EAD-9B08-7237BA7F5907}"/>
          </ac:graphicFrameMkLst>
        </pc:graphicFrameChg>
      </pc:sldChg>
      <pc:sldChg chg="addSp delSp modSp mod modNotesTx">
        <pc:chgData name="Kenechukwu Igweagu" userId="80b218a5f6d5819f" providerId="LiveId" clId="{E5AA5E01-CFAC-40BB-8F97-8657EFAA9288}" dt="2021-03-29T03:24:52.817" v="1640" actId="20577"/>
        <pc:sldMkLst>
          <pc:docMk/>
          <pc:sldMk cId="880766106" sldId="266"/>
        </pc:sldMkLst>
        <pc:spChg chg="del">
          <ac:chgData name="Kenechukwu Igweagu" userId="80b218a5f6d5819f" providerId="LiveId" clId="{E5AA5E01-CFAC-40BB-8F97-8657EFAA9288}" dt="2021-03-27T21:59:24.374" v="8" actId="478"/>
          <ac:spMkLst>
            <pc:docMk/>
            <pc:sldMk cId="880766106" sldId="266"/>
            <ac:spMk id="2" creationId="{7A4919D0-F177-4BBA-9A0B-DBA69E2ED764}"/>
          </ac:spMkLst>
        </pc:spChg>
        <pc:spChg chg="add del mod">
          <ac:chgData name="Kenechukwu Igweagu" userId="80b218a5f6d5819f" providerId="LiveId" clId="{E5AA5E01-CFAC-40BB-8F97-8657EFAA9288}" dt="2021-03-27T21:57:48.373" v="1"/>
          <ac:spMkLst>
            <pc:docMk/>
            <pc:sldMk cId="880766106" sldId="266"/>
            <ac:spMk id="8" creationId="{16EB5DB4-9ED6-4757-AD75-5819C87068C3}"/>
          </ac:spMkLst>
        </pc:spChg>
        <pc:spChg chg="add del mod">
          <ac:chgData name="Kenechukwu Igweagu" userId="80b218a5f6d5819f" providerId="LiveId" clId="{E5AA5E01-CFAC-40BB-8F97-8657EFAA9288}" dt="2021-03-27T21:59:28.644" v="11"/>
          <ac:spMkLst>
            <pc:docMk/>
            <pc:sldMk cId="880766106" sldId="266"/>
            <ac:spMk id="15" creationId="{5D40999B-B650-4040-828C-BDE4684FFDC9}"/>
          </ac:spMkLst>
        </pc:spChg>
        <pc:spChg chg="add del mod">
          <ac:chgData name="Kenechukwu Igweagu" userId="80b218a5f6d5819f" providerId="LiveId" clId="{E5AA5E01-CFAC-40BB-8F97-8657EFAA9288}" dt="2021-03-27T21:59:27.050" v="10"/>
          <ac:spMkLst>
            <pc:docMk/>
            <pc:sldMk cId="880766106" sldId="266"/>
            <ac:spMk id="16" creationId="{663783D8-307F-4963-9313-C96C92ADC499}"/>
          </ac:spMkLst>
        </pc:spChg>
        <pc:spChg chg="add mod">
          <ac:chgData name="Kenechukwu Igweagu" userId="80b218a5f6d5819f" providerId="LiveId" clId="{E5AA5E01-CFAC-40BB-8F97-8657EFAA9288}" dt="2021-03-27T21:59:28.644" v="11"/>
          <ac:spMkLst>
            <pc:docMk/>
            <pc:sldMk cId="880766106" sldId="266"/>
            <ac:spMk id="17" creationId="{D204B9FE-C5F6-4D55-AC55-DEDC3AC9EE3E}"/>
          </ac:spMkLst>
        </pc:spChg>
        <pc:picChg chg="del">
          <ac:chgData name="Kenechukwu Igweagu" userId="80b218a5f6d5819f" providerId="LiveId" clId="{E5AA5E01-CFAC-40BB-8F97-8657EFAA9288}" dt="2021-03-27T21:57:47.236" v="0" actId="478"/>
          <ac:picMkLst>
            <pc:docMk/>
            <pc:sldMk cId="880766106" sldId="266"/>
            <ac:picMk id="10" creationId="{965AE5F1-DFD0-4128-9532-AA168AF27C3F}"/>
          </ac:picMkLst>
        </pc:picChg>
        <pc:picChg chg="add mod">
          <ac:chgData name="Kenechukwu Igweagu" userId="80b218a5f6d5819f" providerId="LiveId" clId="{E5AA5E01-CFAC-40BB-8F97-8657EFAA9288}" dt="2021-03-27T21:57:49.976" v="3" actId="962"/>
          <ac:picMkLst>
            <pc:docMk/>
            <pc:sldMk cId="880766106" sldId="266"/>
            <ac:picMk id="13" creationId="{F1DF13CA-FB73-4985-B78F-E4244A8F16D5}"/>
          </ac:picMkLst>
        </pc:picChg>
      </pc:sldChg>
      <pc:sldChg chg="addSp modSp mod modNotesTx">
        <pc:chgData name="Kenechukwu Igweagu" userId="80b218a5f6d5819f" providerId="LiveId" clId="{E5AA5E01-CFAC-40BB-8F97-8657EFAA9288}" dt="2021-03-29T03:19:18.256" v="1362"/>
        <pc:sldMkLst>
          <pc:docMk/>
          <pc:sldMk cId="3847043874" sldId="268"/>
        </pc:sldMkLst>
        <pc:spChg chg="mod">
          <ac:chgData name="Kenechukwu Igweagu" userId="80b218a5f6d5819f" providerId="LiveId" clId="{E5AA5E01-CFAC-40BB-8F97-8657EFAA9288}" dt="2021-03-28T01:43:20.084" v="907" actId="1076"/>
          <ac:spMkLst>
            <pc:docMk/>
            <pc:sldMk cId="3847043874" sldId="268"/>
            <ac:spMk id="4" creationId="{65196D0D-8563-4E5A-BA76-93D9BAA10AFF}"/>
          </ac:spMkLst>
        </pc:spChg>
        <pc:spChg chg="add mod">
          <ac:chgData name="Kenechukwu Igweagu" userId="80b218a5f6d5819f" providerId="LiveId" clId="{E5AA5E01-CFAC-40BB-8F97-8657EFAA9288}" dt="2021-03-27T22:17:51.995" v="83"/>
          <ac:spMkLst>
            <pc:docMk/>
            <pc:sldMk cId="3847043874" sldId="268"/>
            <ac:spMk id="9" creationId="{16DD73C0-30C5-43A7-946B-5316B3B25715}"/>
          </ac:spMkLst>
        </pc:spChg>
      </pc:sldChg>
      <pc:sldChg chg="addSp delSp modSp mod modAnim modNotesTx">
        <pc:chgData name="Kenechukwu Igweagu" userId="80b218a5f6d5819f" providerId="LiveId" clId="{E5AA5E01-CFAC-40BB-8F97-8657EFAA9288}" dt="2021-03-29T03:53:56.638" v="2590" actId="20577"/>
        <pc:sldMkLst>
          <pc:docMk/>
          <pc:sldMk cId="2391412399" sldId="270"/>
        </pc:sldMkLst>
        <pc:spChg chg="add del mod">
          <ac:chgData name="Kenechukwu Igweagu" userId="80b218a5f6d5819f" providerId="LiveId" clId="{E5AA5E01-CFAC-40BB-8F97-8657EFAA9288}" dt="2021-03-27T22:17:33.733" v="82"/>
          <ac:spMkLst>
            <pc:docMk/>
            <pc:sldMk cId="2391412399" sldId="270"/>
            <ac:spMk id="2" creationId="{18C3B467-088C-4F3D-A9A7-105C4E1E20CD}"/>
          </ac:spMkLst>
        </pc:spChg>
        <pc:spChg chg="mod">
          <ac:chgData name="Kenechukwu Igweagu" userId="80b218a5f6d5819f" providerId="LiveId" clId="{E5AA5E01-CFAC-40BB-8F97-8657EFAA9288}" dt="2021-03-29T03:20:24.892" v="1409" actId="20577"/>
          <ac:spMkLst>
            <pc:docMk/>
            <pc:sldMk cId="2391412399" sldId="270"/>
            <ac:spMk id="4" creationId="{65196D0D-8563-4E5A-BA76-93D9BAA10AFF}"/>
          </ac:spMkLst>
        </pc:spChg>
        <pc:spChg chg="add del mod">
          <ac:chgData name="Kenechukwu Igweagu" userId="80b218a5f6d5819f" providerId="LiveId" clId="{E5AA5E01-CFAC-40BB-8F97-8657EFAA9288}" dt="2021-03-27T22:17:26.333" v="81" actId="478"/>
          <ac:spMkLst>
            <pc:docMk/>
            <pc:sldMk cId="2391412399" sldId="270"/>
            <ac:spMk id="5" creationId="{35D86C72-D72F-4BAD-A83E-F932A9C66512}"/>
          </ac:spMkLst>
        </pc:spChg>
        <pc:spChg chg="add del mod">
          <ac:chgData name="Kenechukwu Igweagu" userId="80b218a5f6d5819f" providerId="LiveId" clId="{E5AA5E01-CFAC-40BB-8F97-8657EFAA9288}" dt="2021-03-27T22:17:21.832" v="78"/>
          <ac:spMkLst>
            <pc:docMk/>
            <pc:sldMk cId="2391412399" sldId="270"/>
            <ac:spMk id="8" creationId="{A4C192C5-82A9-4995-A18C-F5B121AB9BD7}"/>
          </ac:spMkLst>
        </pc:spChg>
        <pc:spChg chg="add del mod">
          <ac:chgData name="Kenechukwu Igweagu" userId="80b218a5f6d5819f" providerId="LiveId" clId="{E5AA5E01-CFAC-40BB-8F97-8657EFAA9288}" dt="2021-03-27T22:17:25.942" v="80"/>
          <ac:spMkLst>
            <pc:docMk/>
            <pc:sldMk cId="2391412399" sldId="270"/>
            <ac:spMk id="9" creationId="{38BD8CE3-A5E4-45E9-B22F-33028B372E4D}"/>
          </ac:spMkLst>
        </pc:spChg>
        <pc:spChg chg="add mod">
          <ac:chgData name="Kenechukwu Igweagu" userId="80b218a5f6d5819f" providerId="LiveId" clId="{E5AA5E01-CFAC-40BB-8F97-8657EFAA9288}" dt="2021-03-27T22:17:54.859" v="84"/>
          <ac:spMkLst>
            <pc:docMk/>
            <pc:sldMk cId="2391412399" sldId="270"/>
            <ac:spMk id="10" creationId="{0C0CE231-1798-44A1-A891-DA215DFCA86C}"/>
          </ac:spMkLst>
        </pc:spChg>
        <pc:graphicFrameChg chg="add mod modGraphic">
          <ac:chgData name="Kenechukwu Igweagu" userId="80b218a5f6d5819f" providerId="LiveId" clId="{E5AA5E01-CFAC-40BB-8F97-8657EFAA9288}" dt="2021-03-29T03:52:29.766" v="2427" actId="1076"/>
          <ac:graphicFrameMkLst>
            <pc:docMk/>
            <pc:sldMk cId="2391412399" sldId="270"/>
            <ac:graphicFrameMk id="3" creationId="{1B743BA2-446E-4507-88AA-FC8159B3E1AA}"/>
          </ac:graphicFrameMkLst>
        </pc:graphicFrameChg>
      </pc:sldChg>
      <pc:sldChg chg="del">
        <pc:chgData name="Kenechukwu Igweagu" userId="80b218a5f6d5819f" providerId="LiveId" clId="{E5AA5E01-CFAC-40BB-8F97-8657EFAA9288}" dt="2021-03-27T22:16:19.995" v="73" actId="47"/>
        <pc:sldMkLst>
          <pc:docMk/>
          <pc:sldMk cId="928477359" sldId="271"/>
        </pc:sldMkLst>
      </pc:sldChg>
      <pc:sldChg chg="del">
        <pc:chgData name="Kenechukwu Igweagu" userId="80b218a5f6d5819f" providerId="LiveId" clId="{E5AA5E01-CFAC-40BB-8F97-8657EFAA9288}" dt="2021-03-27T22:16:30.818" v="74" actId="47"/>
        <pc:sldMkLst>
          <pc:docMk/>
          <pc:sldMk cId="2677590172" sldId="272"/>
        </pc:sldMkLst>
      </pc:sldChg>
      <pc:sldChg chg="addSp delSp modSp del mod">
        <pc:chgData name="Kenechukwu Igweagu" userId="80b218a5f6d5819f" providerId="LiveId" clId="{E5AA5E01-CFAC-40BB-8F97-8657EFAA9288}" dt="2021-03-27T22:16:47.408" v="75" actId="47"/>
        <pc:sldMkLst>
          <pc:docMk/>
          <pc:sldMk cId="2579415451" sldId="273"/>
        </pc:sldMkLst>
        <pc:spChg chg="add del">
          <ac:chgData name="Kenechukwu Igweagu" userId="80b218a5f6d5819f" providerId="LiveId" clId="{E5AA5E01-CFAC-40BB-8F97-8657EFAA9288}" dt="2021-03-27T22:03:33.911" v="28" actId="478"/>
          <ac:spMkLst>
            <pc:docMk/>
            <pc:sldMk cId="2579415451" sldId="273"/>
            <ac:spMk id="2" creationId="{7A4919D0-F177-4BBA-9A0B-DBA69E2ED764}"/>
          </ac:spMkLst>
        </pc:spChg>
        <pc:spChg chg="add del mod">
          <ac:chgData name="Kenechukwu Igweagu" userId="80b218a5f6d5819f" providerId="LiveId" clId="{E5AA5E01-CFAC-40BB-8F97-8657EFAA9288}" dt="2021-03-27T21:59:05.787" v="7"/>
          <ac:spMkLst>
            <pc:docMk/>
            <pc:sldMk cId="2579415451" sldId="273"/>
            <ac:spMk id="4" creationId="{A98EC8B6-E7E2-4FF2-9B34-77A64B45BAFC}"/>
          </ac:spMkLst>
        </pc:spChg>
        <pc:spChg chg="add del mod">
          <ac:chgData name="Kenechukwu Igweagu" userId="80b218a5f6d5819f" providerId="LiveId" clId="{E5AA5E01-CFAC-40BB-8F97-8657EFAA9288}" dt="2021-03-27T22:03:35.073" v="29"/>
          <ac:spMkLst>
            <pc:docMk/>
            <pc:sldMk cId="2579415451" sldId="273"/>
            <ac:spMk id="8" creationId="{359B62A8-FEC5-4E83-96A4-7527104A072B}"/>
          </ac:spMkLst>
        </pc:spChg>
        <pc:spChg chg="add del mod">
          <ac:chgData name="Kenechukwu Igweagu" userId="80b218a5f6d5819f" providerId="LiveId" clId="{E5AA5E01-CFAC-40BB-8F97-8657EFAA9288}" dt="2021-03-27T22:03:35.073" v="29"/>
          <ac:spMkLst>
            <pc:docMk/>
            <pc:sldMk cId="2579415451" sldId="273"/>
            <ac:spMk id="11" creationId="{91EE5FD3-4E2F-4937-A2BE-2230D9FFA37A}"/>
          </ac:spMkLst>
        </pc:spChg>
        <pc:picChg chg="add del mod">
          <ac:chgData name="Kenechukwu Igweagu" userId="80b218a5f6d5819f" providerId="LiveId" clId="{E5AA5E01-CFAC-40BB-8F97-8657EFAA9288}" dt="2021-03-27T21:59:04.250" v="6" actId="478"/>
          <ac:picMkLst>
            <pc:docMk/>
            <pc:sldMk cId="2579415451" sldId="273"/>
            <ac:picMk id="6" creationId="{7928DDFF-67A3-4249-9073-975351B9A6DF}"/>
          </ac:picMkLst>
        </pc:picChg>
        <pc:picChg chg="add mod">
          <ac:chgData name="Kenechukwu Igweagu" userId="80b218a5f6d5819f" providerId="LiveId" clId="{E5AA5E01-CFAC-40BB-8F97-8657EFAA9288}" dt="2021-03-27T21:59:35.779" v="12" actId="1076"/>
          <ac:picMkLst>
            <pc:docMk/>
            <pc:sldMk cId="2579415451" sldId="273"/>
            <ac:picMk id="7" creationId="{51764B4B-D084-4DD4-80ED-214AB2105F47}"/>
          </ac:picMkLst>
        </pc:picChg>
        <pc:picChg chg="del">
          <ac:chgData name="Kenechukwu Igweagu" userId="80b218a5f6d5819f" providerId="LiveId" clId="{E5AA5E01-CFAC-40BB-8F97-8657EFAA9288}" dt="2021-03-27T21:58:58.250" v="4" actId="478"/>
          <ac:picMkLst>
            <pc:docMk/>
            <pc:sldMk cId="2579415451" sldId="273"/>
            <ac:picMk id="10" creationId="{965AE5F1-DFD0-4128-9532-AA168AF27C3F}"/>
          </ac:picMkLst>
        </pc:picChg>
      </pc:sldChg>
      <pc:sldChg chg="addSp delSp modSp mod delDesignElem modNotesTx">
        <pc:chgData name="Kenechukwu Igweagu" userId="80b218a5f6d5819f" providerId="LiveId" clId="{E5AA5E01-CFAC-40BB-8F97-8657EFAA9288}" dt="2021-03-29T13:06:34.388" v="3559" actId="20577"/>
        <pc:sldMkLst>
          <pc:docMk/>
          <pc:sldMk cId="3607981232" sldId="274"/>
        </pc:sldMkLst>
        <pc:spChg chg="mod ord">
          <ac:chgData name="Kenechukwu Igweagu" userId="80b218a5f6d5819f" providerId="LiveId" clId="{E5AA5E01-CFAC-40BB-8F97-8657EFAA9288}" dt="2021-03-27T22:57:43.626" v="506" actId="26606"/>
          <ac:spMkLst>
            <pc:docMk/>
            <pc:sldMk cId="3607981232" sldId="274"/>
            <ac:spMk id="7" creationId="{6598A98E-DFEA-4CE6-B568-D5DD6426F27A}"/>
          </ac:spMkLst>
        </pc:spChg>
        <pc:spChg chg="add del">
          <ac:chgData name="Kenechukwu Igweagu" userId="80b218a5f6d5819f" providerId="LiveId" clId="{E5AA5E01-CFAC-40BB-8F97-8657EFAA9288}" dt="2021-03-27T22:03:56.790" v="32" actId="26606"/>
          <ac:spMkLst>
            <pc:docMk/>
            <pc:sldMk cId="3607981232" sldId="274"/>
            <ac:spMk id="22" creationId="{EBF87945-A001-489F-9D9B-7D9435F0B9CA}"/>
          </ac:spMkLst>
        </pc:spChg>
        <pc:spChg chg="add del">
          <ac:chgData name="Kenechukwu Igweagu" userId="80b218a5f6d5819f" providerId="LiveId" clId="{E5AA5E01-CFAC-40BB-8F97-8657EFAA9288}" dt="2021-03-27T22:57:48.579" v="508"/>
          <ac:spMkLst>
            <pc:docMk/>
            <pc:sldMk cId="3607981232" sldId="274"/>
            <ac:spMk id="26" creationId="{131BAD53-4E89-4F62-BBB7-26359763ED39}"/>
          </ac:spMkLst>
        </pc:spChg>
        <pc:spChg chg="add del">
          <ac:chgData name="Kenechukwu Igweagu" userId="80b218a5f6d5819f" providerId="LiveId" clId="{E5AA5E01-CFAC-40BB-8F97-8657EFAA9288}" dt="2021-03-27T22:57:48.579" v="508"/>
          <ac:spMkLst>
            <pc:docMk/>
            <pc:sldMk cId="3607981232" sldId="274"/>
            <ac:spMk id="27" creationId="{62756DA2-40EB-4C6F-B962-5822FFB54FB6}"/>
          </ac:spMkLst>
        </pc:spChg>
        <pc:spChg chg="add">
          <ac:chgData name="Kenechukwu Igweagu" userId="80b218a5f6d5819f" providerId="LiveId" clId="{E5AA5E01-CFAC-40BB-8F97-8657EFAA9288}" dt="2021-03-27T22:58:25.779" v="509" actId="26606"/>
          <ac:spMkLst>
            <pc:docMk/>
            <pc:sldMk cId="3607981232" sldId="274"/>
            <ac:spMk id="28" creationId="{131BAD53-4E89-4F62-BBB7-26359763ED39}"/>
          </ac:spMkLst>
        </pc:spChg>
        <pc:spChg chg="add del">
          <ac:chgData name="Kenechukwu Igweagu" userId="80b218a5f6d5819f" providerId="LiveId" clId="{E5AA5E01-CFAC-40BB-8F97-8657EFAA9288}" dt="2021-03-27T22:02:58.254" v="18" actId="26606"/>
          <ac:spMkLst>
            <pc:docMk/>
            <pc:sldMk cId="3607981232" sldId="274"/>
            <ac:spMk id="29" creationId="{D462EE7E-14DF-497D-AE08-F6623DB88E99}"/>
          </ac:spMkLst>
        </pc:spChg>
        <pc:spChg chg="add del">
          <ac:chgData name="Kenechukwu Igweagu" userId="80b218a5f6d5819f" providerId="LiveId" clId="{E5AA5E01-CFAC-40BB-8F97-8657EFAA9288}" dt="2021-03-27T22:57:43.626" v="506" actId="26606"/>
          <ac:spMkLst>
            <pc:docMk/>
            <pc:sldMk cId="3607981232" sldId="274"/>
            <ac:spMk id="30" creationId="{B3437C99-FC8E-4311-B48A-F0C4C329B154}"/>
          </ac:spMkLst>
        </pc:spChg>
        <pc:spChg chg="add del">
          <ac:chgData name="Kenechukwu Igweagu" userId="80b218a5f6d5819f" providerId="LiveId" clId="{E5AA5E01-CFAC-40BB-8F97-8657EFAA9288}" dt="2021-03-27T22:02:58.254" v="18" actId="26606"/>
          <ac:spMkLst>
            <pc:docMk/>
            <pc:sldMk cId="3607981232" sldId="274"/>
            <ac:spMk id="31" creationId="{820E2AEF-4B9A-4866-A6A9-9503A847DDEA}"/>
          </ac:spMkLst>
        </pc:spChg>
        <pc:spChg chg="add del">
          <ac:chgData name="Kenechukwu Igweagu" userId="80b218a5f6d5819f" providerId="LiveId" clId="{E5AA5E01-CFAC-40BB-8F97-8657EFAA9288}" dt="2021-03-27T22:57:43.626" v="506" actId="26606"/>
          <ac:spMkLst>
            <pc:docMk/>
            <pc:sldMk cId="3607981232" sldId="274"/>
            <ac:spMk id="32" creationId="{9F79630B-0F0B-446E-A637-38FA8F61D10E}"/>
          </ac:spMkLst>
        </pc:spChg>
        <pc:spChg chg="add del">
          <ac:chgData name="Kenechukwu Igweagu" userId="80b218a5f6d5819f" providerId="LiveId" clId="{E5AA5E01-CFAC-40BB-8F97-8657EFAA9288}" dt="2021-03-27T22:03:18.015" v="20" actId="26606"/>
          <ac:spMkLst>
            <pc:docMk/>
            <pc:sldMk cId="3607981232" sldId="274"/>
            <ac:spMk id="33" creationId="{131BAD53-4E89-4F62-BBB7-26359763ED39}"/>
          </ac:spMkLst>
        </pc:spChg>
        <pc:spChg chg="add del">
          <ac:chgData name="Kenechukwu Igweagu" userId="80b218a5f6d5819f" providerId="LiveId" clId="{E5AA5E01-CFAC-40BB-8F97-8657EFAA9288}" dt="2021-03-27T22:03:18.015" v="20" actId="26606"/>
          <ac:spMkLst>
            <pc:docMk/>
            <pc:sldMk cId="3607981232" sldId="274"/>
            <ac:spMk id="34" creationId="{62756DA2-40EB-4C6F-B962-5822FFB54FB6}"/>
          </ac:spMkLst>
        </pc:spChg>
        <pc:spChg chg="add">
          <ac:chgData name="Kenechukwu Igweagu" userId="80b218a5f6d5819f" providerId="LiveId" clId="{E5AA5E01-CFAC-40BB-8F97-8657EFAA9288}" dt="2021-03-27T22:58:25.779" v="509" actId="26606"/>
          <ac:spMkLst>
            <pc:docMk/>
            <pc:sldMk cId="3607981232" sldId="274"/>
            <ac:spMk id="35" creationId="{62756DA2-40EB-4C6F-B962-5822FFB54FB6}"/>
          </ac:spMkLst>
        </pc:spChg>
        <pc:spChg chg="add del">
          <ac:chgData name="Kenechukwu Igweagu" userId="80b218a5f6d5819f" providerId="LiveId" clId="{E5AA5E01-CFAC-40BB-8F97-8657EFAA9288}" dt="2021-03-27T22:03:26.846" v="22" actId="26606"/>
          <ac:spMkLst>
            <pc:docMk/>
            <pc:sldMk cId="3607981232" sldId="274"/>
            <ac:spMk id="36" creationId="{F56F5174-31D9-4DBB-AAB7-A1FD7BDB1352}"/>
          </ac:spMkLst>
        </pc:spChg>
        <pc:spChg chg="add del">
          <ac:chgData name="Kenechukwu Igweagu" userId="80b218a5f6d5819f" providerId="LiveId" clId="{E5AA5E01-CFAC-40BB-8F97-8657EFAA9288}" dt="2021-03-27T22:03:26.846" v="22" actId="26606"/>
          <ac:spMkLst>
            <pc:docMk/>
            <pc:sldMk cId="3607981232" sldId="274"/>
            <ac:spMk id="38" creationId="{F9A95BEE-6BB1-4A28-A8E6-A34B2E42EF87}"/>
          </ac:spMkLst>
        </pc:spChg>
        <pc:spChg chg="add del">
          <ac:chgData name="Kenechukwu Igweagu" userId="80b218a5f6d5819f" providerId="LiveId" clId="{E5AA5E01-CFAC-40BB-8F97-8657EFAA9288}" dt="2021-03-27T22:03:30.310" v="24" actId="26606"/>
          <ac:spMkLst>
            <pc:docMk/>
            <pc:sldMk cId="3607981232" sldId="274"/>
            <ac:spMk id="40" creationId="{AFA67CD3-AB4E-4A7A-BEB8-53C445D8C44E}"/>
          </ac:spMkLst>
        </pc:spChg>
        <pc:spChg chg="add del">
          <ac:chgData name="Kenechukwu Igweagu" userId="80b218a5f6d5819f" providerId="LiveId" clId="{E5AA5E01-CFAC-40BB-8F97-8657EFAA9288}" dt="2021-03-27T22:03:30.310" v="24" actId="26606"/>
          <ac:spMkLst>
            <pc:docMk/>
            <pc:sldMk cId="3607981232" sldId="274"/>
            <ac:spMk id="42" creationId="{339C8D78-A644-462F-B674-F440635E5353}"/>
          </ac:spMkLst>
        </pc:spChg>
        <pc:spChg chg="add del">
          <ac:chgData name="Kenechukwu Igweagu" userId="80b218a5f6d5819f" providerId="LiveId" clId="{E5AA5E01-CFAC-40BB-8F97-8657EFAA9288}" dt="2021-03-27T23:11:19.243" v="604" actId="22"/>
          <ac:spMkLst>
            <pc:docMk/>
            <pc:sldMk cId="3607981232" sldId="274"/>
            <ac:spMk id="45" creationId="{80FEB12D-068D-4923-BC8A-0110CF0F5678}"/>
          </ac:spMkLst>
        </pc:spChg>
        <pc:graphicFrameChg chg="mod modGraphic">
          <ac:chgData name="Kenechukwu Igweagu" userId="80b218a5f6d5819f" providerId="LiveId" clId="{E5AA5E01-CFAC-40BB-8F97-8657EFAA9288}" dt="2021-03-28T02:46:54.275" v="1307" actId="255"/>
          <ac:graphicFrameMkLst>
            <pc:docMk/>
            <pc:sldMk cId="3607981232" sldId="274"/>
            <ac:graphicFrameMk id="24" creationId="{0842D322-65AF-4B03-9CAA-C933F39E5888}"/>
          </ac:graphicFrameMkLst>
        </pc:graphicFrameChg>
        <pc:picChg chg="mod">
          <ac:chgData name="Kenechukwu Igweagu" userId="80b218a5f6d5819f" providerId="LiveId" clId="{E5AA5E01-CFAC-40BB-8F97-8657EFAA9288}" dt="2021-03-27T23:09:54.837" v="591" actId="1076"/>
          <ac:picMkLst>
            <pc:docMk/>
            <pc:sldMk cId="3607981232" sldId="274"/>
            <ac:picMk id="19" creationId="{6D1930F5-5AD3-4435-A6BD-8DA8B0612F86}"/>
          </ac:picMkLst>
        </pc:picChg>
        <pc:picChg chg="add del">
          <ac:chgData name="Kenechukwu Igweagu" userId="80b218a5f6d5819f" providerId="LiveId" clId="{E5AA5E01-CFAC-40BB-8F97-8657EFAA9288}" dt="2021-03-27T22:03:26.846" v="22" actId="26606"/>
          <ac:picMkLst>
            <pc:docMk/>
            <pc:sldMk cId="3607981232" sldId="274"/>
            <ac:picMk id="37" creationId="{AE113210-7872-481A-ADE6-3A05CCAF5EB2}"/>
          </ac:picMkLst>
        </pc:picChg>
        <pc:picChg chg="add del">
          <ac:chgData name="Kenechukwu Igweagu" userId="80b218a5f6d5819f" providerId="LiveId" clId="{E5AA5E01-CFAC-40BB-8F97-8657EFAA9288}" dt="2021-03-27T22:03:30.310" v="24" actId="26606"/>
          <ac:picMkLst>
            <pc:docMk/>
            <pc:sldMk cId="3607981232" sldId="274"/>
            <ac:picMk id="41" creationId="{07CF545F-9C2E-4446-97CD-AD92990C2B68}"/>
          </ac:picMkLst>
        </pc:picChg>
        <pc:picChg chg="add mod">
          <ac:chgData name="Kenechukwu Igweagu" userId="80b218a5f6d5819f" providerId="LiveId" clId="{E5AA5E01-CFAC-40BB-8F97-8657EFAA9288}" dt="2021-03-27T23:12:04.647" v="611" actId="14100"/>
          <ac:picMkLst>
            <pc:docMk/>
            <pc:sldMk cId="3607981232" sldId="274"/>
            <ac:picMk id="2050" creationId="{8A83B2E8-12CB-48D0-A7C2-DEFC7E9527BE}"/>
          </ac:picMkLst>
        </pc:picChg>
        <pc:picChg chg="add del mod">
          <ac:chgData name="Kenechukwu Igweagu" userId="80b218a5f6d5819f" providerId="LiveId" clId="{E5AA5E01-CFAC-40BB-8F97-8657EFAA9288}" dt="2021-03-27T23:10:33.944" v="597"/>
          <ac:picMkLst>
            <pc:docMk/>
            <pc:sldMk cId="3607981232" sldId="274"/>
            <ac:picMk id="2052" creationId="{4DC6D0D3-13E3-4436-A0F3-509FF4117B81}"/>
          </ac:picMkLst>
        </pc:picChg>
        <pc:picChg chg="add del mod">
          <ac:chgData name="Kenechukwu Igweagu" userId="80b218a5f6d5819f" providerId="LiveId" clId="{E5AA5E01-CFAC-40BB-8F97-8657EFAA9288}" dt="2021-03-27T23:10:56.822" v="602" actId="478"/>
          <ac:picMkLst>
            <pc:docMk/>
            <pc:sldMk cId="3607981232" sldId="274"/>
            <ac:picMk id="2054" creationId="{5F69ACA4-D930-435C-84DA-89695CF059C3}"/>
          </ac:picMkLst>
        </pc:picChg>
        <pc:picChg chg="add mod">
          <ac:chgData name="Kenechukwu Igweagu" userId="80b218a5f6d5819f" providerId="LiveId" clId="{E5AA5E01-CFAC-40BB-8F97-8657EFAA9288}" dt="2021-03-27T23:12:14.375" v="613" actId="14100"/>
          <ac:picMkLst>
            <pc:docMk/>
            <pc:sldMk cId="3607981232" sldId="274"/>
            <ac:picMk id="2056" creationId="{50885280-538F-4341-8DDD-ED35F4702D10}"/>
          </ac:picMkLst>
        </pc:picChg>
      </pc:sldChg>
      <pc:sldChg chg="addSp delSp modSp mod delDesignElem modNotesTx">
        <pc:chgData name="Kenechukwu Igweagu" userId="80b218a5f6d5819f" providerId="LiveId" clId="{E5AA5E01-CFAC-40BB-8F97-8657EFAA9288}" dt="2021-03-29T15:37:34.136" v="3576" actId="12"/>
        <pc:sldMkLst>
          <pc:docMk/>
          <pc:sldMk cId="2256762028" sldId="275"/>
        </pc:sldMkLst>
        <pc:spChg chg="mod">
          <ac:chgData name="Kenechukwu Igweagu" userId="80b218a5f6d5819f" providerId="LiveId" clId="{E5AA5E01-CFAC-40BB-8F97-8657EFAA9288}" dt="2021-03-27T22:07:39.537" v="40" actId="26606"/>
          <ac:spMkLst>
            <pc:docMk/>
            <pc:sldMk cId="2256762028" sldId="275"/>
            <ac:spMk id="7" creationId="{6598A98E-DFEA-4CE6-B568-D5DD6426F27A}"/>
          </ac:spMkLst>
        </pc:spChg>
        <pc:spChg chg="add del">
          <ac:chgData name="Kenechukwu Igweagu" userId="80b218a5f6d5819f" providerId="LiveId" clId="{E5AA5E01-CFAC-40BB-8F97-8657EFAA9288}" dt="2021-03-27T22:06:35.556" v="36" actId="26606"/>
          <ac:spMkLst>
            <pc:docMk/>
            <pc:sldMk cId="2256762028" sldId="275"/>
            <ac:spMk id="15" creationId="{339C8D78-A644-462F-B674-F440635E5353}"/>
          </ac:spMkLst>
        </pc:spChg>
        <pc:spChg chg="add del">
          <ac:chgData name="Kenechukwu Igweagu" userId="80b218a5f6d5819f" providerId="LiveId" clId="{E5AA5E01-CFAC-40BB-8F97-8657EFAA9288}" dt="2021-03-27T22:31:57.650" v="144"/>
          <ac:spMkLst>
            <pc:docMk/>
            <pc:sldMk cId="2256762028" sldId="275"/>
            <ac:spMk id="16" creationId="{F944E337-3E5D-4A1F-A5A1-2057F25B8A7B}"/>
          </ac:spMkLst>
        </pc:spChg>
        <pc:spChg chg="add del">
          <ac:chgData name="Kenechukwu Igweagu" userId="80b218a5f6d5819f" providerId="LiveId" clId="{E5AA5E01-CFAC-40BB-8F97-8657EFAA9288}" dt="2021-03-27T22:31:57.650" v="144"/>
          <ac:spMkLst>
            <pc:docMk/>
            <pc:sldMk cId="2256762028" sldId="275"/>
            <ac:spMk id="17" creationId="{75AEBDD3-B56F-481F-B681-E422663D247D}"/>
          </ac:spMkLst>
        </pc:spChg>
        <pc:spChg chg="add del">
          <ac:chgData name="Kenechukwu Igweagu" userId="80b218a5f6d5819f" providerId="LiveId" clId="{E5AA5E01-CFAC-40BB-8F97-8657EFAA9288}" dt="2021-03-27T22:06:35.556" v="36" actId="26606"/>
          <ac:spMkLst>
            <pc:docMk/>
            <pc:sldMk cId="2256762028" sldId="275"/>
            <ac:spMk id="18" creationId="{AFA67CD3-AB4E-4A7A-BEB8-53C445D8C44E}"/>
          </ac:spMkLst>
        </pc:spChg>
        <pc:spChg chg="add del">
          <ac:chgData name="Kenechukwu Igweagu" userId="80b218a5f6d5819f" providerId="LiveId" clId="{E5AA5E01-CFAC-40BB-8F97-8657EFAA9288}" dt="2021-03-27T22:31:57.650" v="144"/>
          <ac:spMkLst>
            <pc:docMk/>
            <pc:sldMk cId="2256762028" sldId="275"/>
            <ac:spMk id="19" creationId="{8101159E-D455-456F-8FE1-396AB1590C2F}"/>
          </ac:spMkLst>
        </pc:spChg>
        <pc:spChg chg="add del">
          <ac:chgData name="Kenechukwu Igweagu" userId="80b218a5f6d5819f" providerId="LiveId" clId="{E5AA5E01-CFAC-40BB-8F97-8657EFAA9288}" dt="2021-03-27T22:06:46.447" v="39"/>
          <ac:spMkLst>
            <pc:docMk/>
            <pc:sldMk cId="2256762028" sldId="275"/>
            <ac:spMk id="22" creationId="{EBF87945-A001-489F-9D9B-7D9435F0B9CA}"/>
          </ac:spMkLst>
        </pc:spChg>
        <pc:spChg chg="add del">
          <ac:chgData name="Kenechukwu Igweagu" userId="80b218a5f6d5819f" providerId="LiveId" clId="{E5AA5E01-CFAC-40BB-8F97-8657EFAA9288}" dt="2021-03-27T22:31:57.650" v="144"/>
          <ac:spMkLst>
            <pc:docMk/>
            <pc:sldMk cId="2256762028" sldId="275"/>
            <ac:spMk id="24" creationId="{1F9FDF39-7A42-411B-85F1-9DE812C7A75B}"/>
          </ac:spMkLst>
        </pc:spChg>
        <pc:graphicFrameChg chg="mod modGraphic">
          <ac:chgData name="Kenechukwu Igweagu" userId="80b218a5f6d5819f" providerId="LiveId" clId="{E5AA5E01-CFAC-40BB-8F97-8657EFAA9288}" dt="2021-03-28T02:50:17.992" v="1309"/>
          <ac:graphicFrameMkLst>
            <pc:docMk/>
            <pc:sldMk cId="2256762028" sldId="275"/>
            <ac:graphicFrameMk id="13" creationId="{DC420436-5A13-458B-A40C-995E67DC5BAA}"/>
          </ac:graphicFrameMkLst>
        </pc:graphicFrameChg>
        <pc:picChg chg="mod">
          <ac:chgData name="Kenechukwu Igweagu" userId="80b218a5f6d5819f" providerId="LiveId" clId="{E5AA5E01-CFAC-40BB-8F97-8657EFAA9288}" dt="2021-03-27T22:07:39.537" v="40" actId="26606"/>
          <ac:picMkLst>
            <pc:docMk/>
            <pc:sldMk cId="2256762028" sldId="275"/>
            <ac:picMk id="5" creationId="{8D62115A-984D-4445-BE67-7ED577D15F84}"/>
          </ac:picMkLst>
        </pc:picChg>
        <pc:picChg chg="add del">
          <ac:chgData name="Kenechukwu Igweagu" userId="80b218a5f6d5819f" providerId="LiveId" clId="{E5AA5E01-CFAC-40BB-8F97-8657EFAA9288}" dt="2021-03-27T22:06:35.556" v="36" actId="26606"/>
          <ac:picMkLst>
            <pc:docMk/>
            <pc:sldMk cId="2256762028" sldId="275"/>
            <ac:picMk id="20" creationId="{07CF545F-9C2E-4446-97CD-AD92990C2B68}"/>
          </ac:picMkLst>
        </pc:picChg>
      </pc:sldChg>
      <pc:sldChg chg="addSp delSp modSp mod delDesignElem modNotesTx">
        <pc:chgData name="Kenechukwu Igweagu" userId="80b218a5f6d5819f" providerId="LiveId" clId="{E5AA5E01-CFAC-40BB-8F97-8657EFAA9288}" dt="2021-03-29T15:35:08.785" v="3575" actId="20577"/>
        <pc:sldMkLst>
          <pc:docMk/>
          <pc:sldMk cId="3619432602" sldId="276"/>
        </pc:sldMkLst>
        <pc:spChg chg="mod">
          <ac:chgData name="Kenechukwu Igweagu" userId="80b218a5f6d5819f" providerId="LiveId" clId="{E5AA5E01-CFAC-40BB-8F97-8657EFAA9288}" dt="2021-03-27T22:09:32.400" v="46" actId="26606"/>
          <ac:spMkLst>
            <pc:docMk/>
            <pc:sldMk cId="3619432602" sldId="276"/>
            <ac:spMk id="2" creationId="{A76E77A4-E655-4D95-96EE-909F3CBF1B56}"/>
          </ac:spMkLst>
        </pc:spChg>
        <pc:spChg chg="add del">
          <ac:chgData name="Kenechukwu Igweagu" userId="80b218a5f6d5819f" providerId="LiveId" clId="{E5AA5E01-CFAC-40BB-8F97-8657EFAA9288}" dt="2021-03-27T22:09:04.383" v="45"/>
          <ac:spMkLst>
            <pc:docMk/>
            <pc:sldMk cId="3619432602" sldId="276"/>
            <ac:spMk id="10" creationId="{AFA67CD3-AB4E-4A7A-BEB8-53C445D8C44E}"/>
          </ac:spMkLst>
        </pc:spChg>
        <pc:spChg chg="add del">
          <ac:chgData name="Kenechukwu Igweagu" userId="80b218a5f6d5819f" providerId="LiveId" clId="{E5AA5E01-CFAC-40BB-8F97-8657EFAA9288}" dt="2021-03-27T22:09:04.383" v="45"/>
          <ac:spMkLst>
            <pc:docMk/>
            <pc:sldMk cId="3619432602" sldId="276"/>
            <ac:spMk id="12" creationId="{339C8D78-A644-462F-B674-F440635E5353}"/>
          </ac:spMkLst>
        </pc:spChg>
        <pc:spChg chg="del">
          <ac:chgData name="Kenechukwu Igweagu" userId="80b218a5f6d5819f" providerId="LiveId" clId="{E5AA5E01-CFAC-40BB-8F97-8657EFAA9288}" dt="2021-03-27T22:07:51.726" v="42"/>
          <ac:spMkLst>
            <pc:docMk/>
            <pc:sldMk cId="3619432602" sldId="276"/>
            <ac:spMk id="13" creationId="{AFA67CD3-AB4E-4A7A-BEB8-53C445D8C44E}"/>
          </ac:spMkLst>
        </pc:spChg>
        <pc:spChg chg="add">
          <ac:chgData name="Kenechukwu Igweagu" userId="80b218a5f6d5819f" providerId="LiveId" clId="{E5AA5E01-CFAC-40BB-8F97-8657EFAA9288}" dt="2021-03-27T22:09:32.400" v="46" actId="26606"/>
          <ac:spMkLst>
            <pc:docMk/>
            <pc:sldMk cId="3619432602" sldId="276"/>
            <ac:spMk id="14" creationId="{F821940F-7A1D-4ACC-85B4-A932898ABB37}"/>
          </ac:spMkLst>
        </pc:spChg>
        <pc:spChg chg="add">
          <ac:chgData name="Kenechukwu Igweagu" userId="80b218a5f6d5819f" providerId="LiveId" clId="{E5AA5E01-CFAC-40BB-8F97-8657EFAA9288}" dt="2021-03-27T22:09:32.400" v="46" actId="26606"/>
          <ac:spMkLst>
            <pc:docMk/>
            <pc:sldMk cId="3619432602" sldId="276"/>
            <ac:spMk id="16" creationId="{FBCF16F5-E0AF-4144-B7AF-BDDCDF8D5917}"/>
          </ac:spMkLst>
        </pc:spChg>
        <pc:spChg chg="del">
          <ac:chgData name="Kenechukwu Igweagu" userId="80b218a5f6d5819f" providerId="LiveId" clId="{E5AA5E01-CFAC-40BB-8F97-8657EFAA9288}" dt="2021-03-27T22:07:51.726" v="42"/>
          <ac:spMkLst>
            <pc:docMk/>
            <pc:sldMk cId="3619432602" sldId="276"/>
            <ac:spMk id="17" creationId="{339C8D78-A644-462F-B674-F440635E5353}"/>
          </ac:spMkLst>
        </pc:spChg>
        <pc:spChg chg="add">
          <ac:chgData name="Kenechukwu Igweagu" userId="80b218a5f6d5819f" providerId="LiveId" clId="{E5AA5E01-CFAC-40BB-8F97-8657EFAA9288}" dt="2021-03-27T22:09:32.400" v="46" actId="26606"/>
          <ac:spMkLst>
            <pc:docMk/>
            <pc:sldMk cId="3619432602" sldId="276"/>
            <ac:spMk id="18" creationId="{7085843F-A255-4AE2-BD1C-10954E1A6A23}"/>
          </ac:spMkLst>
        </pc:spChg>
        <pc:spChg chg="add">
          <ac:chgData name="Kenechukwu Igweagu" userId="80b218a5f6d5819f" providerId="LiveId" clId="{E5AA5E01-CFAC-40BB-8F97-8657EFAA9288}" dt="2021-03-27T22:09:32.400" v="46" actId="26606"/>
          <ac:spMkLst>
            <pc:docMk/>
            <pc:sldMk cId="3619432602" sldId="276"/>
            <ac:spMk id="19" creationId="{5B1C0F75-E7F7-4B02-A77F-5EABD7CBD5ED}"/>
          </ac:spMkLst>
        </pc:spChg>
        <pc:graphicFrameChg chg="mod modGraphic">
          <ac:chgData name="Kenechukwu Igweagu" userId="80b218a5f6d5819f" providerId="LiveId" clId="{E5AA5E01-CFAC-40BB-8F97-8657EFAA9288}" dt="2021-03-28T02:21:20.680" v="964" actId="255"/>
          <ac:graphicFrameMkLst>
            <pc:docMk/>
            <pc:sldMk cId="3619432602" sldId="276"/>
            <ac:graphicFrameMk id="8" creationId="{1EA10FD9-102C-420E-A1DE-E77D54126A85}"/>
          </ac:graphicFrameMkLst>
        </pc:graphicFrameChg>
        <pc:picChg chg="mod">
          <ac:chgData name="Kenechukwu Igweagu" userId="80b218a5f6d5819f" providerId="LiveId" clId="{E5AA5E01-CFAC-40BB-8F97-8657EFAA9288}" dt="2021-03-27T22:09:32.400" v="46" actId="26606"/>
          <ac:picMkLst>
            <pc:docMk/>
            <pc:sldMk cId="3619432602" sldId="276"/>
            <ac:picMk id="7" creationId="{94B65984-85EA-4530-AFA7-915089142CE2}"/>
          </ac:picMkLst>
        </pc:picChg>
        <pc:picChg chg="add del">
          <ac:chgData name="Kenechukwu Igweagu" userId="80b218a5f6d5819f" providerId="LiveId" clId="{E5AA5E01-CFAC-40BB-8F97-8657EFAA9288}" dt="2021-03-27T22:09:04.383" v="45"/>
          <ac:picMkLst>
            <pc:docMk/>
            <pc:sldMk cId="3619432602" sldId="276"/>
            <ac:picMk id="11" creationId="{07CF545F-9C2E-4446-97CD-AD92990C2B68}"/>
          </ac:picMkLst>
        </pc:picChg>
        <pc:picChg chg="del">
          <ac:chgData name="Kenechukwu Igweagu" userId="80b218a5f6d5819f" providerId="LiveId" clId="{E5AA5E01-CFAC-40BB-8F97-8657EFAA9288}" dt="2021-03-27T22:07:51.726" v="42"/>
          <ac:picMkLst>
            <pc:docMk/>
            <pc:sldMk cId="3619432602" sldId="276"/>
            <ac:picMk id="15" creationId="{07CF545F-9C2E-4446-97CD-AD92990C2B68}"/>
          </ac:picMkLst>
        </pc:picChg>
      </pc:sldChg>
      <pc:sldChg chg="addSp delSp modSp mod delDesignElem modNotesTx">
        <pc:chgData name="Kenechukwu Igweagu" userId="80b218a5f6d5819f" providerId="LiveId" clId="{E5AA5E01-CFAC-40BB-8F97-8657EFAA9288}" dt="2021-03-29T15:38:49.057" v="3616" actId="20577"/>
        <pc:sldMkLst>
          <pc:docMk/>
          <pc:sldMk cId="509427118" sldId="277"/>
        </pc:sldMkLst>
        <pc:spChg chg="mod">
          <ac:chgData name="Kenechukwu Igweagu" userId="80b218a5f6d5819f" providerId="LiveId" clId="{E5AA5E01-CFAC-40BB-8F97-8657EFAA9288}" dt="2021-03-27T22:10:05.875" v="49" actId="26606"/>
          <ac:spMkLst>
            <pc:docMk/>
            <pc:sldMk cId="509427118" sldId="277"/>
            <ac:spMk id="2" creationId="{A76E77A4-E655-4D95-96EE-909F3CBF1B56}"/>
          </ac:spMkLst>
        </pc:spChg>
        <pc:spChg chg="add">
          <ac:chgData name="Kenechukwu Igweagu" userId="80b218a5f6d5819f" providerId="LiveId" clId="{E5AA5E01-CFAC-40BB-8F97-8657EFAA9288}" dt="2021-03-27T22:10:05.875" v="49" actId="26606"/>
          <ac:spMkLst>
            <pc:docMk/>
            <pc:sldMk cId="509427118" sldId="277"/>
            <ac:spMk id="10" creationId="{F821940F-7A1D-4ACC-85B4-A932898ABB37}"/>
          </ac:spMkLst>
        </pc:spChg>
        <pc:spChg chg="add">
          <ac:chgData name="Kenechukwu Igweagu" userId="80b218a5f6d5819f" providerId="LiveId" clId="{E5AA5E01-CFAC-40BB-8F97-8657EFAA9288}" dt="2021-03-27T22:10:05.875" v="49" actId="26606"/>
          <ac:spMkLst>
            <pc:docMk/>
            <pc:sldMk cId="509427118" sldId="277"/>
            <ac:spMk id="11" creationId="{FBCF16F5-E0AF-4144-B7AF-BDDCDF8D5917}"/>
          </ac:spMkLst>
        </pc:spChg>
        <pc:spChg chg="add">
          <ac:chgData name="Kenechukwu Igweagu" userId="80b218a5f6d5819f" providerId="LiveId" clId="{E5AA5E01-CFAC-40BB-8F97-8657EFAA9288}" dt="2021-03-27T22:10:05.875" v="49" actId="26606"/>
          <ac:spMkLst>
            <pc:docMk/>
            <pc:sldMk cId="509427118" sldId="277"/>
            <ac:spMk id="12" creationId="{7085843F-A255-4AE2-BD1C-10954E1A6A23}"/>
          </ac:spMkLst>
        </pc:spChg>
        <pc:spChg chg="del">
          <ac:chgData name="Kenechukwu Igweagu" userId="80b218a5f6d5819f" providerId="LiveId" clId="{E5AA5E01-CFAC-40BB-8F97-8657EFAA9288}" dt="2021-03-27T22:09:46.407" v="48"/>
          <ac:spMkLst>
            <pc:docMk/>
            <pc:sldMk cId="509427118" sldId="277"/>
            <ac:spMk id="13" creationId="{AFA67CD3-AB4E-4A7A-BEB8-53C445D8C44E}"/>
          </ac:spMkLst>
        </pc:spChg>
        <pc:spChg chg="del">
          <ac:chgData name="Kenechukwu Igweagu" userId="80b218a5f6d5819f" providerId="LiveId" clId="{E5AA5E01-CFAC-40BB-8F97-8657EFAA9288}" dt="2021-03-27T22:09:46.407" v="48"/>
          <ac:spMkLst>
            <pc:docMk/>
            <pc:sldMk cId="509427118" sldId="277"/>
            <ac:spMk id="17" creationId="{339C8D78-A644-462F-B674-F440635E5353}"/>
          </ac:spMkLst>
        </pc:spChg>
        <pc:spChg chg="add">
          <ac:chgData name="Kenechukwu Igweagu" userId="80b218a5f6d5819f" providerId="LiveId" clId="{E5AA5E01-CFAC-40BB-8F97-8657EFAA9288}" dt="2021-03-27T22:10:05.875" v="49" actId="26606"/>
          <ac:spMkLst>
            <pc:docMk/>
            <pc:sldMk cId="509427118" sldId="277"/>
            <ac:spMk id="19" creationId="{5B1C0F75-E7F7-4B02-A77F-5EABD7CBD5ED}"/>
          </ac:spMkLst>
        </pc:spChg>
        <pc:graphicFrameChg chg="mod modGraphic">
          <ac:chgData name="Kenechukwu Igweagu" userId="80b218a5f6d5819f" providerId="LiveId" clId="{E5AA5E01-CFAC-40BB-8F97-8657EFAA9288}" dt="2021-03-28T02:19:15.648" v="952"/>
          <ac:graphicFrameMkLst>
            <pc:docMk/>
            <pc:sldMk cId="509427118" sldId="277"/>
            <ac:graphicFrameMk id="8" creationId="{1EA10FD9-102C-420E-A1DE-E77D54126A85}"/>
          </ac:graphicFrameMkLst>
        </pc:graphicFrameChg>
        <pc:picChg chg="mod">
          <ac:chgData name="Kenechukwu Igweagu" userId="80b218a5f6d5819f" providerId="LiveId" clId="{E5AA5E01-CFAC-40BB-8F97-8657EFAA9288}" dt="2021-03-27T22:10:05.875" v="49" actId="26606"/>
          <ac:picMkLst>
            <pc:docMk/>
            <pc:sldMk cId="509427118" sldId="277"/>
            <ac:picMk id="7" creationId="{94B65984-85EA-4530-AFA7-915089142CE2}"/>
          </ac:picMkLst>
        </pc:picChg>
        <pc:picChg chg="del">
          <ac:chgData name="Kenechukwu Igweagu" userId="80b218a5f6d5819f" providerId="LiveId" clId="{E5AA5E01-CFAC-40BB-8F97-8657EFAA9288}" dt="2021-03-27T22:09:46.407" v="48"/>
          <ac:picMkLst>
            <pc:docMk/>
            <pc:sldMk cId="509427118" sldId="277"/>
            <ac:picMk id="15" creationId="{07CF545F-9C2E-4446-97CD-AD92990C2B68}"/>
          </ac:picMkLst>
        </pc:picChg>
      </pc:sldChg>
      <pc:sldChg chg="addSp delSp modSp mod delDesignElem modNotesTx">
        <pc:chgData name="Kenechukwu Igweagu" userId="80b218a5f6d5819f" providerId="LiveId" clId="{E5AA5E01-CFAC-40BB-8F97-8657EFAA9288}" dt="2021-03-29T15:41:05.401" v="3644" actId="20577"/>
        <pc:sldMkLst>
          <pc:docMk/>
          <pc:sldMk cId="2507533090" sldId="278"/>
        </pc:sldMkLst>
        <pc:spChg chg="mod">
          <ac:chgData name="Kenechukwu Igweagu" userId="80b218a5f6d5819f" providerId="LiveId" clId="{E5AA5E01-CFAC-40BB-8F97-8657EFAA9288}" dt="2021-03-27T22:10:58.504" v="52" actId="26606"/>
          <ac:spMkLst>
            <pc:docMk/>
            <pc:sldMk cId="2507533090" sldId="278"/>
            <ac:spMk id="2" creationId="{22569DB6-5191-4443-8C6C-DB4ED7C486C4}"/>
          </ac:spMkLst>
        </pc:spChg>
        <pc:spChg chg="del">
          <ac:chgData name="Kenechukwu Igweagu" userId="80b218a5f6d5819f" providerId="LiveId" clId="{E5AA5E01-CFAC-40BB-8F97-8657EFAA9288}" dt="2021-03-27T22:10:23.231" v="51"/>
          <ac:spMkLst>
            <pc:docMk/>
            <pc:sldMk cId="2507533090" sldId="278"/>
            <ac:spMk id="12" creationId="{EBF87945-A001-489F-9D9B-7D9435F0B9CA}"/>
          </ac:spMkLst>
        </pc:spChg>
        <pc:spChg chg="add">
          <ac:chgData name="Kenechukwu Igweagu" userId="80b218a5f6d5819f" providerId="LiveId" clId="{E5AA5E01-CFAC-40BB-8F97-8657EFAA9288}" dt="2021-03-27T22:10:58.504" v="52" actId="26606"/>
          <ac:spMkLst>
            <pc:docMk/>
            <pc:sldMk cId="2507533090" sldId="278"/>
            <ac:spMk id="16" creationId="{131BAD53-4E89-4F62-BBB7-26359763ED39}"/>
          </ac:spMkLst>
        </pc:spChg>
        <pc:spChg chg="add">
          <ac:chgData name="Kenechukwu Igweagu" userId="80b218a5f6d5819f" providerId="LiveId" clId="{E5AA5E01-CFAC-40BB-8F97-8657EFAA9288}" dt="2021-03-27T22:10:58.504" v="52" actId="26606"/>
          <ac:spMkLst>
            <pc:docMk/>
            <pc:sldMk cId="2507533090" sldId="278"/>
            <ac:spMk id="18" creationId="{62756DA2-40EB-4C6F-B962-5822FFB54FB6}"/>
          </ac:spMkLst>
        </pc:spChg>
        <pc:graphicFrameChg chg="mod modGraphic">
          <ac:chgData name="Kenechukwu Igweagu" userId="80b218a5f6d5819f" providerId="LiveId" clId="{E5AA5E01-CFAC-40BB-8F97-8657EFAA9288}" dt="2021-03-29T15:41:05.401" v="3644" actId="20577"/>
          <ac:graphicFrameMkLst>
            <pc:docMk/>
            <pc:sldMk cId="2507533090" sldId="278"/>
            <ac:graphicFrameMk id="7" creationId="{2160B4D3-8809-47F8-B078-224FDA12C28F}"/>
          </ac:graphicFrameMkLst>
        </pc:graphicFrameChg>
        <pc:picChg chg="mod">
          <ac:chgData name="Kenechukwu Igweagu" userId="80b218a5f6d5819f" providerId="LiveId" clId="{E5AA5E01-CFAC-40BB-8F97-8657EFAA9288}" dt="2021-03-27T22:10:58.504" v="52" actId="26606"/>
          <ac:picMkLst>
            <pc:docMk/>
            <pc:sldMk cId="2507533090" sldId="278"/>
            <ac:picMk id="11" creationId="{C5CB1540-C81D-4D14-8F96-D6BD871DBF43}"/>
          </ac:picMkLst>
        </pc:picChg>
      </pc:sldChg>
      <pc:sldChg chg="addSp delSp modSp add del mod setBg setClrOvrMap delDesignElem modNotesTx">
        <pc:chgData name="Kenechukwu Igweagu" userId="80b218a5f6d5819f" providerId="LiveId" clId="{E5AA5E01-CFAC-40BB-8F97-8657EFAA9288}" dt="2021-03-28T02:21:51.276" v="967" actId="255"/>
        <pc:sldMkLst>
          <pc:docMk/>
          <pc:sldMk cId="532100928" sldId="279"/>
        </pc:sldMkLst>
        <pc:spChg chg="mod">
          <ac:chgData name="Kenechukwu Igweagu" userId="80b218a5f6d5819f" providerId="LiveId" clId="{E5AA5E01-CFAC-40BB-8F97-8657EFAA9288}" dt="2021-03-27T22:32:18.325" v="147" actId="26606"/>
          <ac:spMkLst>
            <pc:docMk/>
            <pc:sldMk cId="532100928" sldId="279"/>
            <ac:spMk id="2" creationId="{22569DB6-5191-4443-8C6C-DB4ED7C486C4}"/>
          </ac:spMkLst>
        </pc:spChg>
        <pc:spChg chg="add del mod">
          <ac:chgData name="Kenechukwu Igweagu" userId="80b218a5f6d5819f" providerId="LiveId" clId="{E5AA5E01-CFAC-40BB-8F97-8657EFAA9288}" dt="2021-03-27T22:22:39.667" v="101" actId="478"/>
          <ac:spMkLst>
            <pc:docMk/>
            <pc:sldMk cId="532100928" sldId="279"/>
            <ac:spMk id="4" creationId="{31AD39A3-7D5D-477D-B4CC-421A77CB52F4}"/>
          </ac:spMkLst>
        </pc:spChg>
        <pc:spChg chg="add del mod">
          <ac:chgData name="Kenechukwu Igweagu" userId="80b218a5f6d5819f" providerId="LiveId" clId="{E5AA5E01-CFAC-40BB-8F97-8657EFAA9288}" dt="2021-03-27T22:23:10.134" v="109" actId="478"/>
          <ac:spMkLst>
            <pc:docMk/>
            <pc:sldMk cId="532100928" sldId="279"/>
            <ac:spMk id="12" creationId="{ED075FF6-9BCF-4729-B4EC-3FF8FC81296A}"/>
          </ac:spMkLst>
        </pc:spChg>
        <pc:spChg chg="del">
          <ac:chgData name="Kenechukwu Igweagu" userId="80b218a5f6d5819f" providerId="LiveId" clId="{E5AA5E01-CFAC-40BB-8F97-8657EFAA9288}" dt="2021-03-27T22:23:48.341" v="120"/>
          <ac:spMkLst>
            <pc:docMk/>
            <pc:sldMk cId="532100928" sldId="279"/>
            <ac:spMk id="16" creationId="{131BAD53-4E89-4F62-BBB7-26359763ED39}"/>
          </ac:spMkLst>
        </pc:spChg>
        <pc:spChg chg="add del mod">
          <ac:chgData name="Kenechukwu Igweagu" userId="80b218a5f6d5819f" providerId="LiveId" clId="{E5AA5E01-CFAC-40BB-8F97-8657EFAA9288}" dt="2021-03-27T22:23:34.272" v="118"/>
          <ac:spMkLst>
            <pc:docMk/>
            <pc:sldMk cId="532100928" sldId="279"/>
            <ac:spMk id="17" creationId="{5937F0F4-2C09-418B-AE5A-A5844A842B9F}"/>
          </ac:spMkLst>
        </pc:spChg>
        <pc:spChg chg="del">
          <ac:chgData name="Kenechukwu Igweagu" userId="80b218a5f6d5819f" providerId="LiveId" clId="{E5AA5E01-CFAC-40BB-8F97-8657EFAA9288}" dt="2021-03-27T22:23:48.341" v="120"/>
          <ac:spMkLst>
            <pc:docMk/>
            <pc:sldMk cId="532100928" sldId="279"/>
            <ac:spMk id="18" creationId="{62756DA2-40EB-4C6F-B962-5822FFB54FB6}"/>
          </ac:spMkLst>
        </pc:spChg>
        <pc:spChg chg="add del mod">
          <ac:chgData name="Kenechukwu Igweagu" userId="80b218a5f6d5819f" providerId="LiveId" clId="{E5AA5E01-CFAC-40BB-8F97-8657EFAA9288}" dt="2021-03-27T22:24:30.599" v="123"/>
          <ac:spMkLst>
            <pc:docMk/>
            <pc:sldMk cId="532100928" sldId="279"/>
            <ac:spMk id="21" creationId="{CAB99B67-09B4-4BD1-A56E-9041479733CA}"/>
          </ac:spMkLst>
        </pc:spChg>
        <pc:spChg chg="add del">
          <ac:chgData name="Kenechukwu Igweagu" userId="80b218a5f6d5819f" providerId="LiveId" clId="{E5AA5E01-CFAC-40BB-8F97-8657EFAA9288}" dt="2021-03-27T22:24:42.994" v="127"/>
          <ac:spMkLst>
            <pc:docMk/>
            <pc:sldMk cId="532100928" sldId="279"/>
            <ac:spMk id="24" creationId="{131BAD53-4E89-4F62-BBB7-26359763ED39}"/>
          </ac:spMkLst>
        </pc:spChg>
        <pc:spChg chg="add del">
          <ac:chgData name="Kenechukwu Igweagu" userId="80b218a5f6d5819f" providerId="LiveId" clId="{E5AA5E01-CFAC-40BB-8F97-8657EFAA9288}" dt="2021-03-27T22:24:42.994" v="127"/>
          <ac:spMkLst>
            <pc:docMk/>
            <pc:sldMk cId="532100928" sldId="279"/>
            <ac:spMk id="26" creationId="{62756DA2-40EB-4C6F-B962-5822FFB54FB6}"/>
          </ac:spMkLst>
        </pc:spChg>
        <pc:spChg chg="add del mod">
          <ac:chgData name="Kenechukwu Igweagu" userId="80b218a5f6d5819f" providerId="LiveId" clId="{E5AA5E01-CFAC-40BB-8F97-8657EFAA9288}" dt="2021-03-27T22:26:09.034" v="130"/>
          <ac:spMkLst>
            <pc:docMk/>
            <pc:sldMk cId="532100928" sldId="279"/>
            <ac:spMk id="27" creationId="{41C46490-1D5E-4B76-99C1-54BF2C640DD8}"/>
          </ac:spMkLst>
        </pc:spChg>
        <pc:spChg chg="add del">
          <ac:chgData name="Kenechukwu Igweagu" userId="80b218a5f6d5819f" providerId="LiveId" clId="{E5AA5E01-CFAC-40BB-8F97-8657EFAA9288}" dt="2021-03-27T22:26:14.446" v="134"/>
          <ac:spMkLst>
            <pc:docMk/>
            <pc:sldMk cId="532100928" sldId="279"/>
            <ac:spMk id="28" creationId="{131BAD53-4E89-4F62-BBB7-26359763ED39}"/>
          </ac:spMkLst>
        </pc:spChg>
        <pc:spChg chg="add del">
          <ac:chgData name="Kenechukwu Igweagu" userId="80b218a5f6d5819f" providerId="LiveId" clId="{E5AA5E01-CFAC-40BB-8F97-8657EFAA9288}" dt="2021-03-27T22:26:14.446" v="134"/>
          <ac:spMkLst>
            <pc:docMk/>
            <pc:sldMk cId="532100928" sldId="279"/>
            <ac:spMk id="30" creationId="{62756DA2-40EB-4C6F-B962-5822FFB54FB6}"/>
          </ac:spMkLst>
        </pc:spChg>
        <pc:spChg chg="add">
          <ac:chgData name="Kenechukwu Igweagu" userId="80b218a5f6d5819f" providerId="LiveId" clId="{E5AA5E01-CFAC-40BB-8F97-8657EFAA9288}" dt="2021-03-27T22:32:18.325" v="147" actId="26606"/>
          <ac:spMkLst>
            <pc:docMk/>
            <pc:sldMk cId="532100928" sldId="279"/>
            <ac:spMk id="33" creationId="{131BAD53-4E89-4F62-BBB7-26359763ED39}"/>
          </ac:spMkLst>
        </pc:spChg>
        <pc:spChg chg="add">
          <ac:chgData name="Kenechukwu Igweagu" userId="80b218a5f6d5819f" providerId="LiveId" clId="{E5AA5E01-CFAC-40BB-8F97-8657EFAA9288}" dt="2021-03-27T22:32:18.325" v="147" actId="26606"/>
          <ac:spMkLst>
            <pc:docMk/>
            <pc:sldMk cId="532100928" sldId="279"/>
            <ac:spMk id="34" creationId="{62756DA2-40EB-4C6F-B962-5822FFB54FB6}"/>
          </ac:spMkLst>
        </pc:spChg>
        <pc:spChg chg="add del">
          <ac:chgData name="Kenechukwu Igweagu" userId="80b218a5f6d5819f" providerId="LiveId" clId="{E5AA5E01-CFAC-40BB-8F97-8657EFAA9288}" dt="2021-03-27T22:27:09.192" v="137"/>
          <ac:spMkLst>
            <pc:docMk/>
            <pc:sldMk cId="532100928" sldId="279"/>
            <ac:spMk id="36" creationId="{F821940F-7A1D-4ACC-85B4-A932898ABB37}"/>
          </ac:spMkLst>
        </pc:spChg>
        <pc:spChg chg="add del">
          <ac:chgData name="Kenechukwu Igweagu" userId="80b218a5f6d5819f" providerId="LiveId" clId="{E5AA5E01-CFAC-40BB-8F97-8657EFAA9288}" dt="2021-03-27T22:27:09.192" v="137"/>
          <ac:spMkLst>
            <pc:docMk/>
            <pc:sldMk cId="532100928" sldId="279"/>
            <ac:spMk id="38" creationId="{16674508-81D3-48CF-96BF-7FC60EAA572A}"/>
          </ac:spMkLst>
        </pc:spChg>
        <pc:graphicFrameChg chg="mod modGraphic">
          <ac:chgData name="Kenechukwu Igweagu" userId="80b218a5f6d5819f" providerId="LiveId" clId="{E5AA5E01-CFAC-40BB-8F97-8657EFAA9288}" dt="2021-03-28T02:21:51.276" v="967" actId="255"/>
          <ac:graphicFrameMkLst>
            <pc:docMk/>
            <pc:sldMk cId="532100928" sldId="279"/>
            <ac:graphicFrameMk id="7" creationId="{2160B4D3-8809-47F8-B078-224FDA12C28F}"/>
          </ac:graphicFrameMkLst>
        </pc:graphicFrameChg>
        <pc:picChg chg="add del mod">
          <ac:chgData name="Kenechukwu Igweagu" userId="80b218a5f6d5819f" providerId="LiveId" clId="{E5AA5E01-CFAC-40BB-8F97-8657EFAA9288}" dt="2021-03-27T22:22:39.320" v="100"/>
          <ac:picMkLst>
            <pc:docMk/>
            <pc:sldMk cId="532100928" sldId="279"/>
            <ac:picMk id="6" creationId="{92BCD6E9-C494-4DC4-B17D-9AC9F8155EAC}"/>
          </ac:picMkLst>
        </pc:picChg>
        <pc:picChg chg="add del mod">
          <ac:chgData name="Kenechukwu Igweagu" userId="80b218a5f6d5819f" providerId="LiveId" clId="{E5AA5E01-CFAC-40BB-8F97-8657EFAA9288}" dt="2021-03-27T22:23:11.153" v="112"/>
          <ac:picMkLst>
            <pc:docMk/>
            <pc:sldMk cId="532100928" sldId="279"/>
            <ac:picMk id="9" creationId="{48110F92-FD8D-4636-9FC5-697E2014F0F6}"/>
          </ac:picMkLst>
        </pc:picChg>
        <pc:picChg chg="add del">
          <ac:chgData name="Kenechukwu Igweagu" userId="80b218a5f6d5819f" providerId="LiveId" clId="{E5AA5E01-CFAC-40BB-8F97-8657EFAA9288}" dt="2021-03-27T22:23:27.556" v="116" actId="478"/>
          <ac:picMkLst>
            <pc:docMk/>
            <pc:sldMk cId="532100928" sldId="279"/>
            <ac:picMk id="11" creationId="{C5CB1540-C81D-4D14-8F96-D6BD871DBF43}"/>
          </ac:picMkLst>
        </pc:picChg>
        <pc:picChg chg="add del mod">
          <ac:chgData name="Kenechukwu Igweagu" userId="80b218a5f6d5819f" providerId="LiveId" clId="{E5AA5E01-CFAC-40BB-8F97-8657EFAA9288}" dt="2021-03-27T22:23:30.449" v="117" actId="21"/>
          <ac:picMkLst>
            <pc:docMk/>
            <pc:sldMk cId="532100928" sldId="279"/>
            <ac:picMk id="14" creationId="{25777F72-00B6-4C47-8614-2955214B6D4E}"/>
          </ac:picMkLst>
        </pc:picChg>
        <pc:picChg chg="add del mod">
          <ac:chgData name="Kenechukwu Igweagu" userId="80b218a5f6d5819f" providerId="LiveId" clId="{E5AA5E01-CFAC-40BB-8F97-8657EFAA9288}" dt="2021-03-27T22:24:28.074" v="122" actId="478"/>
          <ac:picMkLst>
            <pc:docMk/>
            <pc:sldMk cId="532100928" sldId="279"/>
            <ac:picMk id="19" creationId="{9EB8B333-BE92-41A3-BA65-E8F048EFAA7B}"/>
          </ac:picMkLst>
        </pc:picChg>
        <pc:picChg chg="add del mod">
          <ac:chgData name="Kenechukwu Igweagu" userId="80b218a5f6d5819f" providerId="LiveId" clId="{E5AA5E01-CFAC-40BB-8F97-8657EFAA9288}" dt="2021-03-27T22:25:50.055" v="129" actId="478"/>
          <ac:picMkLst>
            <pc:docMk/>
            <pc:sldMk cId="532100928" sldId="279"/>
            <ac:picMk id="23" creationId="{1E2A0A87-7154-4AFC-8452-C254C8E37A11}"/>
          </ac:picMkLst>
        </pc:picChg>
        <pc:picChg chg="add mod">
          <ac:chgData name="Kenechukwu Igweagu" userId="80b218a5f6d5819f" providerId="LiveId" clId="{E5AA5E01-CFAC-40BB-8F97-8657EFAA9288}" dt="2021-03-27T22:32:18.325" v="147" actId="26606"/>
          <ac:picMkLst>
            <pc:docMk/>
            <pc:sldMk cId="532100928" sldId="279"/>
            <ac:picMk id="31" creationId="{DF93955A-1AD3-4424-AE60-0AD82AB433DB}"/>
          </ac:picMkLst>
        </pc:picChg>
        <pc:picChg chg="add del">
          <ac:chgData name="Kenechukwu Igweagu" userId="80b218a5f6d5819f" providerId="LiveId" clId="{E5AA5E01-CFAC-40BB-8F97-8657EFAA9288}" dt="2021-03-27T22:32:02.980" v="146"/>
          <ac:picMkLst>
            <pc:docMk/>
            <pc:sldMk cId="532100928" sldId="279"/>
            <ac:picMk id="32" creationId="{7A3C436B-D3C8-41D9-9EEB-BB1E3B28350A}"/>
          </ac:picMkLst>
        </pc:picChg>
      </pc:sldChg>
      <pc:sldChg chg="new del">
        <pc:chgData name="Kenechukwu Igweagu" userId="80b218a5f6d5819f" providerId="LiveId" clId="{E5AA5E01-CFAC-40BB-8F97-8657EFAA9288}" dt="2021-03-27T22:20:02.676" v="86" actId="47"/>
        <pc:sldMkLst>
          <pc:docMk/>
          <pc:sldMk cId="2500735857" sldId="279"/>
        </pc:sldMkLst>
      </pc:sldChg>
      <pc:sldChg chg="addSp delSp modSp add del mod ord delDesignElem">
        <pc:chgData name="Kenechukwu Igweagu" userId="80b218a5f6d5819f" providerId="LiveId" clId="{E5AA5E01-CFAC-40BB-8F97-8657EFAA9288}" dt="2021-03-27T23:03:42.088" v="537" actId="47"/>
        <pc:sldMkLst>
          <pc:docMk/>
          <pc:sldMk cId="3782531638" sldId="280"/>
        </pc:sldMkLst>
        <pc:spChg chg="mod ord">
          <ac:chgData name="Kenechukwu Igweagu" userId="80b218a5f6d5819f" providerId="LiveId" clId="{E5AA5E01-CFAC-40BB-8F97-8657EFAA9288}" dt="2021-03-27T22:58:56.427" v="510" actId="26606"/>
          <ac:spMkLst>
            <pc:docMk/>
            <pc:sldMk cId="3782531638" sldId="280"/>
            <ac:spMk id="2" creationId="{A76E77A4-E655-4D95-96EE-909F3CBF1B56}"/>
          </ac:spMkLst>
        </pc:spChg>
        <pc:spChg chg="add del mod">
          <ac:chgData name="Kenechukwu Igweagu" userId="80b218a5f6d5819f" providerId="LiveId" clId="{E5AA5E01-CFAC-40BB-8F97-8657EFAA9288}" dt="2021-03-27T22:51:33.935" v="374"/>
          <ac:spMkLst>
            <pc:docMk/>
            <pc:sldMk cId="3782531638" sldId="280"/>
            <ac:spMk id="4" creationId="{403629C8-6689-4659-A09E-F1F619F9A60A}"/>
          </ac:spMkLst>
        </pc:spChg>
        <pc:spChg chg="add del mod">
          <ac:chgData name="Kenechukwu Igweagu" userId="80b218a5f6d5819f" providerId="LiveId" clId="{E5AA5E01-CFAC-40BB-8F97-8657EFAA9288}" dt="2021-03-27T22:50:49.835" v="373"/>
          <ac:spMkLst>
            <pc:docMk/>
            <pc:sldMk cId="3782531638" sldId="280"/>
            <ac:spMk id="5" creationId="{77A20F65-2019-4EAB-B9BB-E2372CA1351F}"/>
          </ac:spMkLst>
        </pc:spChg>
        <pc:spChg chg="add del mod">
          <ac:chgData name="Kenechukwu Igweagu" userId="80b218a5f6d5819f" providerId="LiveId" clId="{E5AA5E01-CFAC-40BB-8F97-8657EFAA9288}" dt="2021-03-27T22:53:58.191" v="481"/>
          <ac:spMkLst>
            <pc:docMk/>
            <pc:sldMk cId="3782531638" sldId="280"/>
            <ac:spMk id="9" creationId="{48AAA554-92CE-48AD-A9A7-B4226B00E0E5}"/>
          </ac:spMkLst>
        </pc:spChg>
        <pc:spChg chg="del">
          <ac:chgData name="Kenechukwu Igweagu" userId="80b218a5f6d5819f" providerId="LiveId" clId="{E5AA5E01-CFAC-40BB-8F97-8657EFAA9288}" dt="2021-03-27T22:51:50.870" v="376"/>
          <ac:spMkLst>
            <pc:docMk/>
            <pc:sldMk cId="3782531638" sldId="280"/>
            <ac:spMk id="10" creationId="{F821940F-7A1D-4ACC-85B4-A932898ABB37}"/>
          </ac:spMkLst>
        </pc:spChg>
        <pc:spChg chg="del">
          <ac:chgData name="Kenechukwu Igweagu" userId="80b218a5f6d5819f" providerId="LiveId" clId="{E5AA5E01-CFAC-40BB-8F97-8657EFAA9288}" dt="2021-03-27T22:51:50.870" v="376"/>
          <ac:spMkLst>
            <pc:docMk/>
            <pc:sldMk cId="3782531638" sldId="280"/>
            <ac:spMk id="11" creationId="{FBCF16F5-E0AF-4144-B7AF-BDDCDF8D5917}"/>
          </ac:spMkLst>
        </pc:spChg>
        <pc:spChg chg="del">
          <ac:chgData name="Kenechukwu Igweagu" userId="80b218a5f6d5819f" providerId="LiveId" clId="{E5AA5E01-CFAC-40BB-8F97-8657EFAA9288}" dt="2021-03-27T22:51:50.870" v="376"/>
          <ac:spMkLst>
            <pc:docMk/>
            <pc:sldMk cId="3782531638" sldId="280"/>
            <ac:spMk id="12" creationId="{7085843F-A255-4AE2-BD1C-10954E1A6A23}"/>
          </ac:spMkLst>
        </pc:spChg>
        <pc:spChg chg="del">
          <ac:chgData name="Kenechukwu Igweagu" userId="80b218a5f6d5819f" providerId="LiveId" clId="{E5AA5E01-CFAC-40BB-8F97-8657EFAA9288}" dt="2021-03-27T22:51:50.870" v="376"/>
          <ac:spMkLst>
            <pc:docMk/>
            <pc:sldMk cId="3782531638" sldId="280"/>
            <ac:spMk id="19" creationId="{5B1C0F75-E7F7-4B02-A77F-5EABD7CBD5ED}"/>
          </ac:spMkLst>
        </pc:spChg>
        <pc:spChg chg="add del">
          <ac:chgData name="Kenechukwu Igweagu" userId="80b218a5f6d5819f" providerId="LiveId" clId="{E5AA5E01-CFAC-40BB-8F97-8657EFAA9288}" dt="2021-03-27T22:54:08.008" v="483"/>
          <ac:spMkLst>
            <pc:docMk/>
            <pc:sldMk cId="3782531638" sldId="280"/>
            <ac:spMk id="73" creationId="{F944E337-3E5D-4A1F-A5A1-2057F25B8A7B}"/>
          </ac:spMkLst>
        </pc:spChg>
        <pc:spChg chg="add del">
          <ac:chgData name="Kenechukwu Igweagu" userId="80b218a5f6d5819f" providerId="LiveId" clId="{E5AA5E01-CFAC-40BB-8F97-8657EFAA9288}" dt="2021-03-27T22:54:08.008" v="483"/>
          <ac:spMkLst>
            <pc:docMk/>
            <pc:sldMk cId="3782531638" sldId="280"/>
            <ac:spMk id="75" creationId="{4DA50D69-7CF7-4844-B844-A2B821C77F24}"/>
          </ac:spMkLst>
        </pc:spChg>
        <pc:spChg chg="add del">
          <ac:chgData name="Kenechukwu Igweagu" userId="80b218a5f6d5819f" providerId="LiveId" clId="{E5AA5E01-CFAC-40BB-8F97-8657EFAA9288}" dt="2021-03-27T22:54:41.380" v="485" actId="26606"/>
          <ac:spMkLst>
            <pc:docMk/>
            <pc:sldMk cId="3782531638" sldId="280"/>
            <ac:spMk id="77" creationId="{4DA50D69-7CF7-4844-B844-A2B821C77F24}"/>
          </ac:spMkLst>
        </pc:spChg>
        <pc:spChg chg="add del">
          <ac:chgData name="Kenechukwu Igweagu" userId="80b218a5f6d5819f" providerId="LiveId" clId="{E5AA5E01-CFAC-40BB-8F97-8657EFAA9288}" dt="2021-03-27T22:54:54.824" v="491" actId="26606"/>
          <ac:spMkLst>
            <pc:docMk/>
            <pc:sldMk cId="3782531638" sldId="280"/>
            <ac:spMk id="79" creationId="{8101159E-D455-456F-8FE1-396AB1590C2F}"/>
          </ac:spMkLst>
        </pc:spChg>
        <pc:spChg chg="add del">
          <ac:chgData name="Kenechukwu Igweagu" userId="80b218a5f6d5819f" providerId="LiveId" clId="{E5AA5E01-CFAC-40BB-8F97-8657EFAA9288}" dt="2021-03-27T22:54:54.824" v="491" actId="26606"/>
          <ac:spMkLst>
            <pc:docMk/>
            <pc:sldMk cId="3782531638" sldId="280"/>
            <ac:spMk id="81" creationId="{1F9FDF39-7A42-411B-85F1-9DE812C7A75B}"/>
          </ac:spMkLst>
        </pc:spChg>
        <pc:spChg chg="add">
          <ac:chgData name="Kenechukwu Igweagu" userId="80b218a5f6d5819f" providerId="LiveId" clId="{E5AA5E01-CFAC-40BB-8F97-8657EFAA9288}" dt="2021-03-27T22:58:56.427" v="510" actId="26606"/>
          <ac:spMkLst>
            <pc:docMk/>
            <pc:sldMk cId="3782531638" sldId="280"/>
            <ac:spMk id="88" creationId="{59264BFD-360D-430E-B593-7BC0D00FBDEE}"/>
          </ac:spMkLst>
        </pc:spChg>
        <pc:spChg chg="add">
          <ac:chgData name="Kenechukwu Igweagu" userId="80b218a5f6d5819f" providerId="LiveId" clId="{E5AA5E01-CFAC-40BB-8F97-8657EFAA9288}" dt="2021-03-27T22:58:56.427" v="510" actId="26606"/>
          <ac:spMkLst>
            <pc:docMk/>
            <pc:sldMk cId="3782531638" sldId="280"/>
            <ac:spMk id="94" creationId="{F249C1C3-EBDE-4C27-BD12-A6AE40A4DBC7}"/>
          </ac:spMkLst>
        </pc:spChg>
        <pc:spChg chg="add del">
          <ac:chgData name="Kenechukwu Igweagu" userId="80b218a5f6d5819f" providerId="LiveId" clId="{E5AA5E01-CFAC-40BB-8F97-8657EFAA9288}" dt="2021-03-27T22:54:41.380" v="485" actId="26606"/>
          <ac:spMkLst>
            <pc:docMk/>
            <pc:sldMk cId="3782531638" sldId="280"/>
            <ac:spMk id="1032" creationId="{F944E337-3E5D-4A1F-A5A1-2057F25B8A7B}"/>
          </ac:spMkLst>
        </pc:spChg>
        <pc:spChg chg="add del">
          <ac:chgData name="Kenechukwu Igweagu" userId="80b218a5f6d5819f" providerId="LiveId" clId="{E5AA5E01-CFAC-40BB-8F97-8657EFAA9288}" dt="2021-03-27T22:54:46.279" v="487" actId="26606"/>
          <ac:spMkLst>
            <pc:docMk/>
            <pc:sldMk cId="3782531638" sldId="280"/>
            <ac:spMk id="1034" creationId="{98C94856-200D-405A-AB35-F9553D46E043}"/>
          </ac:spMkLst>
        </pc:spChg>
        <pc:spChg chg="add del">
          <ac:chgData name="Kenechukwu Igweagu" userId="80b218a5f6d5819f" providerId="LiveId" clId="{E5AA5E01-CFAC-40BB-8F97-8657EFAA9288}" dt="2021-03-27T22:54:48.955" v="489" actId="26606"/>
          <ac:spMkLst>
            <pc:docMk/>
            <pc:sldMk cId="3782531638" sldId="280"/>
            <ac:spMk id="1036" creationId="{460B0EFB-53ED-4F35-B05D-F658EA021C65}"/>
          </ac:spMkLst>
        </pc:spChg>
        <pc:spChg chg="add del">
          <ac:chgData name="Kenechukwu Igweagu" userId="80b218a5f6d5819f" providerId="LiveId" clId="{E5AA5E01-CFAC-40BB-8F97-8657EFAA9288}" dt="2021-03-27T22:54:48.955" v="489" actId="26606"/>
          <ac:spMkLst>
            <pc:docMk/>
            <pc:sldMk cId="3782531638" sldId="280"/>
            <ac:spMk id="1037" creationId="{835EF3DD-7D43-4A27-8967-A92FD8CC9365}"/>
          </ac:spMkLst>
        </pc:spChg>
        <pc:spChg chg="add del">
          <ac:chgData name="Kenechukwu Igweagu" userId="80b218a5f6d5819f" providerId="LiveId" clId="{E5AA5E01-CFAC-40BB-8F97-8657EFAA9288}" dt="2021-03-27T22:54:54.824" v="491" actId="26606"/>
          <ac:spMkLst>
            <pc:docMk/>
            <pc:sldMk cId="3782531638" sldId="280"/>
            <ac:spMk id="1039" creationId="{F944E337-3E5D-4A1F-A5A1-2057F25B8A7B}"/>
          </ac:spMkLst>
        </pc:spChg>
        <pc:spChg chg="add del">
          <ac:chgData name="Kenechukwu Igweagu" userId="80b218a5f6d5819f" providerId="LiveId" clId="{E5AA5E01-CFAC-40BB-8F97-8657EFAA9288}" dt="2021-03-27T22:54:54.824" v="491" actId="26606"/>
          <ac:spMkLst>
            <pc:docMk/>
            <pc:sldMk cId="3782531638" sldId="280"/>
            <ac:spMk id="1040" creationId="{75AEBDD3-B56F-481F-B681-E422663D247D}"/>
          </ac:spMkLst>
        </pc:spChg>
        <pc:spChg chg="add del">
          <ac:chgData name="Kenechukwu Igweagu" userId="80b218a5f6d5819f" providerId="LiveId" clId="{E5AA5E01-CFAC-40BB-8F97-8657EFAA9288}" dt="2021-03-27T22:58:56.427" v="510" actId="26606"/>
          <ac:spMkLst>
            <pc:docMk/>
            <pc:sldMk cId="3782531638" sldId="280"/>
            <ac:spMk id="1042" creationId="{F944E337-3E5D-4A1F-A5A1-2057F25B8A7B}"/>
          </ac:spMkLst>
        </pc:spChg>
        <pc:spChg chg="add del">
          <ac:chgData name="Kenechukwu Igweagu" userId="80b218a5f6d5819f" providerId="LiveId" clId="{E5AA5E01-CFAC-40BB-8F97-8657EFAA9288}" dt="2021-03-27T22:58:56.427" v="510" actId="26606"/>
          <ac:spMkLst>
            <pc:docMk/>
            <pc:sldMk cId="3782531638" sldId="280"/>
            <ac:spMk id="1043" creationId="{4DA50D69-7CF7-4844-B844-A2B821C77F24}"/>
          </ac:spMkLst>
        </pc:spChg>
        <pc:grpChg chg="add">
          <ac:chgData name="Kenechukwu Igweagu" userId="80b218a5f6d5819f" providerId="LiveId" clId="{E5AA5E01-CFAC-40BB-8F97-8657EFAA9288}" dt="2021-03-27T22:58:56.427" v="510" actId="26606"/>
          <ac:grpSpMkLst>
            <pc:docMk/>
            <pc:sldMk cId="3782531638" sldId="280"/>
            <ac:grpSpMk id="90" creationId="{A4538145-ACBA-40C0-AFBD-DE742723D579}"/>
          </ac:grpSpMkLst>
        </pc:grpChg>
        <pc:graphicFrameChg chg="mod modGraphic">
          <ac:chgData name="Kenechukwu Igweagu" userId="80b218a5f6d5819f" providerId="LiveId" clId="{E5AA5E01-CFAC-40BB-8F97-8657EFAA9288}" dt="2021-03-27T23:01:15.989" v="528" actId="2085"/>
          <ac:graphicFrameMkLst>
            <pc:docMk/>
            <pc:sldMk cId="3782531638" sldId="280"/>
            <ac:graphicFrameMk id="8" creationId="{1EA10FD9-102C-420E-A1DE-E77D54126A85}"/>
          </ac:graphicFrameMkLst>
        </pc:graphicFrameChg>
        <pc:picChg chg="del">
          <ac:chgData name="Kenechukwu Igweagu" userId="80b218a5f6d5819f" providerId="LiveId" clId="{E5AA5E01-CFAC-40BB-8F97-8657EFAA9288}" dt="2021-03-27T22:49:38.949" v="371" actId="478"/>
          <ac:picMkLst>
            <pc:docMk/>
            <pc:sldMk cId="3782531638" sldId="280"/>
            <ac:picMk id="7" creationId="{94B65984-85EA-4530-AFA7-915089142CE2}"/>
          </ac:picMkLst>
        </pc:picChg>
        <pc:picChg chg="add del mod">
          <ac:chgData name="Kenechukwu Igweagu" userId="80b218a5f6d5819f" providerId="LiveId" clId="{E5AA5E01-CFAC-40BB-8F97-8657EFAA9288}" dt="2021-03-27T22:52:55.926" v="480" actId="478"/>
          <ac:picMkLst>
            <pc:docMk/>
            <pc:sldMk cId="3782531638" sldId="280"/>
            <ac:picMk id="1028" creationId="{21BD8B65-E6BD-4BA7-983F-4982DD7537F2}"/>
          </ac:picMkLst>
        </pc:picChg>
        <pc:picChg chg="add mod">
          <ac:chgData name="Kenechukwu Igweagu" userId="80b218a5f6d5819f" providerId="LiveId" clId="{E5AA5E01-CFAC-40BB-8F97-8657EFAA9288}" dt="2021-03-27T22:58:56.427" v="510" actId="26606"/>
          <ac:picMkLst>
            <pc:docMk/>
            <pc:sldMk cId="3782531638" sldId="280"/>
            <ac:picMk id="1030" creationId="{0FC80988-A11B-4CBB-A77E-6E8F54947D8F}"/>
          </ac:picMkLst>
        </pc:picChg>
      </pc:sldChg>
      <pc:sldChg chg="addSp delSp modSp add del mod">
        <pc:chgData name="Kenechukwu Igweagu" userId="80b218a5f6d5819f" providerId="LiveId" clId="{E5AA5E01-CFAC-40BB-8F97-8657EFAA9288}" dt="2021-03-27T23:04:15.517" v="540" actId="47"/>
        <pc:sldMkLst>
          <pc:docMk/>
          <pc:sldMk cId="3561621170" sldId="281"/>
        </pc:sldMkLst>
        <pc:spChg chg="mod">
          <ac:chgData name="Kenechukwu Igweagu" userId="80b218a5f6d5819f" providerId="LiveId" clId="{E5AA5E01-CFAC-40BB-8F97-8657EFAA9288}" dt="2021-03-27T23:02:35.320" v="531" actId="26606"/>
          <ac:spMkLst>
            <pc:docMk/>
            <pc:sldMk cId="3561621170" sldId="281"/>
            <ac:spMk id="2" creationId="{A76E77A4-E655-4D95-96EE-909F3CBF1B56}"/>
          </ac:spMkLst>
        </pc:spChg>
        <pc:spChg chg="del">
          <ac:chgData name="Kenechukwu Igweagu" userId="80b218a5f6d5819f" providerId="LiveId" clId="{E5AA5E01-CFAC-40BB-8F97-8657EFAA9288}" dt="2021-03-27T23:02:35.320" v="531" actId="26606"/>
          <ac:spMkLst>
            <pc:docMk/>
            <pc:sldMk cId="3561621170" sldId="281"/>
            <ac:spMk id="88" creationId="{59264BFD-360D-430E-B593-7BC0D00FBDEE}"/>
          </ac:spMkLst>
        </pc:spChg>
        <pc:spChg chg="del">
          <ac:chgData name="Kenechukwu Igweagu" userId="80b218a5f6d5819f" providerId="LiveId" clId="{E5AA5E01-CFAC-40BB-8F97-8657EFAA9288}" dt="2021-03-27T23:02:35.320" v="531" actId="26606"/>
          <ac:spMkLst>
            <pc:docMk/>
            <pc:sldMk cId="3561621170" sldId="281"/>
            <ac:spMk id="94" creationId="{F249C1C3-EBDE-4C27-BD12-A6AE40A4DBC7}"/>
          </ac:spMkLst>
        </pc:spChg>
        <pc:spChg chg="add">
          <ac:chgData name="Kenechukwu Igweagu" userId="80b218a5f6d5819f" providerId="LiveId" clId="{E5AA5E01-CFAC-40BB-8F97-8657EFAA9288}" dt="2021-03-27T23:02:35.320" v="531" actId="26606"/>
          <ac:spMkLst>
            <pc:docMk/>
            <pc:sldMk cId="3561621170" sldId="281"/>
            <ac:spMk id="139" creationId="{131BAD53-4E89-4F62-BBB7-26359763ED39}"/>
          </ac:spMkLst>
        </pc:spChg>
        <pc:spChg chg="add">
          <ac:chgData name="Kenechukwu Igweagu" userId="80b218a5f6d5819f" providerId="LiveId" clId="{E5AA5E01-CFAC-40BB-8F97-8657EFAA9288}" dt="2021-03-27T23:02:35.320" v="531" actId="26606"/>
          <ac:spMkLst>
            <pc:docMk/>
            <pc:sldMk cId="3561621170" sldId="281"/>
            <ac:spMk id="141" creationId="{62756DA2-40EB-4C6F-B962-5822FFB54FB6}"/>
          </ac:spMkLst>
        </pc:spChg>
        <pc:grpChg chg="del">
          <ac:chgData name="Kenechukwu Igweagu" userId="80b218a5f6d5819f" providerId="LiveId" clId="{E5AA5E01-CFAC-40BB-8F97-8657EFAA9288}" dt="2021-03-27T23:02:35.320" v="531" actId="26606"/>
          <ac:grpSpMkLst>
            <pc:docMk/>
            <pc:sldMk cId="3561621170" sldId="281"/>
            <ac:grpSpMk id="90" creationId="{A4538145-ACBA-40C0-AFBD-DE742723D579}"/>
          </ac:grpSpMkLst>
        </pc:grpChg>
        <pc:graphicFrameChg chg="mod modGraphic">
          <ac:chgData name="Kenechukwu Igweagu" userId="80b218a5f6d5819f" providerId="LiveId" clId="{E5AA5E01-CFAC-40BB-8F97-8657EFAA9288}" dt="2021-03-27T23:02:35.320" v="531" actId="26606"/>
          <ac:graphicFrameMkLst>
            <pc:docMk/>
            <pc:sldMk cId="3561621170" sldId="281"/>
            <ac:graphicFrameMk id="8" creationId="{1EA10FD9-102C-420E-A1DE-E77D54126A85}"/>
          </ac:graphicFrameMkLst>
        </pc:graphicFrameChg>
        <pc:picChg chg="mod">
          <ac:chgData name="Kenechukwu Igweagu" userId="80b218a5f6d5819f" providerId="LiveId" clId="{E5AA5E01-CFAC-40BB-8F97-8657EFAA9288}" dt="2021-03-27T23:03:14.202" v="533" actId="14826"/>
          <ac:picMkLst>
            <pc:docMk/>
            <pc:sldMk cId="3561621170" sldId="281"/>
            <ac:picMk id="1030" creationId="{0FC80988-A11B-4CBB-A77E-6E8F54947D8F}"/>
          </ac:picMkLst>
        </pc:picChg>
      </pc:sldChg>
      <pc:sldChg chg="add del">
        <pc:chgData name="Kenechukwu Igweagu" userId="80b218a5f6d5819f" providerId="LiveId" clId="{E5AA5E01-CFAC-40BB-8F97-8657EFAA9288}" dt="2021-03-27T23:05:11.530" v="543" actId="47"/>
        <pc:sldMkLst>
          <pc:docMk/>
          <pc:sldMk cId="2425706556" sldId="282"/>
        </pc:sldMkLst>
      </pc:sldChg>
      <pc:sldChg chg="modSp add mod ord modNotesTx">
        <pc:chgData name="Kenechukwu Igweagu" userId="80b218a5f6d5819f" providerId="LiveId" clId="{E5AA5E01-CFAC-40BB-8F97-8657EFAA9288}" dt="2021-03-29T15:42:09.405" v="3650" actId="5793"/>
        <pc:sldMkLst>
          <pc:docMk/>
          <pc:sldMk cId="2193604027" sldId="283"/>
        </pc:sldMkLst>
        <pc:graphicFrameChg chg="mod">
          <ac:chgData name="Kenechukwu Igweagu" userId="80b218a5f6d5819f" providerId="LiveId" clId="{E5AA5E01-CFAC-40BB-8F97-8657EFAA9288}" dt="2021-03-29T12:27:14.600" v="2883" actId="20577"/>
          <ac:graphicFrameMkLst>
            <pc:docMk/>
            <pc:sldMk cId="2193604027" sldId="283"/>
            <ac:graphicFrameMk id="8" creationId="{1EA10FD9-102C-420E-A1DE-E77D54126A85}"/>
          </ac:graphicFrameMkLst>
        </pc:graphicFrameChg>
        <pc:picChg chg="mod">
          <ac:chgData name="Kenechukwu Igweagu" userId="80b218a5f6d5819f" providerId="LiveId" clId="{E5AA5E01-CFAC-40BB-8F97-8657EFAA9288}" dt="2021-03-27T23:03:53.878" v="538" actId="14826"/>
          <ac:picMkLst>
            <pc:docMk/>
            <pc:sldMk cId="2193604027" sldId="283"/>
            <ac:picMk id="7" creationId="{94B65984-85EA-4530-AFA7-915089142CE2}"/>
          </ac:picMkLst>
        </pc:picChg>
      </pc:sldChg>
      <pc:sldChg chg="modSp add mod modNotesTx">
        <pc:chgData name="Kenechukwu Igweagu" userId="80b218a5f6d5819f" providerId="LiveId" clId="{E5AA5E01-CFAC-40BB-8F97-8657EFAA9288}" dt="2021-03-29T15:43:13.858" v="3655" actId="5793"/>
        <pc:sldMkLst>
          <pc:docMk/>
          <pc:sldMk cId="4190914971" sldId="284"/>
        </pc:sldMkLst>
        <pc:graphicFrameChg chg="mod">
          <ac:chgData name="Kenechukwu Igweagu" userId="80b218a5f6d5819f" providerId="LiveId" clId="{E5AA5E01-CFAC-40BB-8F97-8657EFAA9288}" dt="2021-03-29T12:27:37.217" v="2888" actId="20577"/>
          <ac:graphicFrameMkLst>
            <pc:docMk/>
            <pc:sldMk cId="4190914971" sldId="284"/>
            <ac:graphicFrameMk id="8" creationId="{1EA10FD9-102C-420E-A1DE-E77D54126A85}"/>
          </ac:graphicFrameMkLst>
        </pc:graphicFrameChg>
        <pc:picChg chg="mod">
          <ac:chgData name="Kenechukwu Igweagu" userId="80b218a5f6d5819f" providerId="LiveId" clId="{E5AA5E01-CFAC-40BB-8F97-8657EFAA9288}" dt="2021-03-27T23:05:08.724" v="542" actId="14826"/>
          <ac:picMkLst>
            <pc:docMk/>
            <pc:sldMk cId="4190914971" sldId="284"/>
            <ac:picMk id="7" creationId="{94B65984-85EA-4530-AFA7-915089142CE2}"/>
          </ac:picMkLst>
        </pc:picChg>
      </pc:sldChg>
      <pc:sldChg chg="modSp add mod modNotesTx">
        <pc:chgData name="Kenechukwu Igweagu" userId="80b218a5f6d5819f" providerId="LiveId" clId="{E5AA5E01-CFAC-40BB-8F97-8657EFAA9288}" dt="2021-03-29T15:43:55.536" v="3660" actId="5793"/>
        <pc:sldMkLst>
          <pc:docMk/>
          <pc:sldMk cId="3633548550" sldId="285"/>
        </pc:sldMkLst>
        <pc:graphicFrameChg chg="mod">
          <ac:chgData name="Kenechukwu Igweagu" userId="80b218a5f6d5819f" providerId="LiveId" clId="{E5AA5E01-CFAC-40BB-8F97-8657EFAA9288}" dt="2021-03-28T02:22:04.362" v="968" actId="255"/>
          <ac:graphicFrameMkLst>
            <pc:docMk/>
            <pc:sldMk cId="3633548550" sldId="285"/>
            <ac:graphicFrameMk id="8" creationId="{1EA10FD9-102C-420E-A1DE-E77D54126A85}"/>
          </ac:graphicFrameMkLst>
        </pc:graphicFrameChg>
        <pc:picChg chg="mod">
          <ac:chgData name="Kenechukwu Igweagu" userId="80b218a5f6d5819f" providerId="LiveId" clId="{E5AA5E01-CFAC-40BB-8F97-8657EFAA9288}" dt="2021-03-27T23:08:06.954" v="563" actId="14826"/>
          <ac:picMkLst>
            <pc:docMk/>
            <pc:sldMk cId="3633548550" sldId="285"/>
            <ac:picMk id="7" creationId="{94B65984-85EA-4530-AFA7-915089142CE2}"/>
          </ac:picMkLst>
        </pc:picChg>
      </pc:sldChg>
      <pc:sldChg chg="modSp add mod modNotesTx">
        <pc:chgData name="Kenechukwu Igweagu" userId="80b218a5f6d5819f" providerId="LiveId" clId="{E5AA5E01-CFAC-40BB-8F97-8657EFAA9288}" dt="2021-03-29T15:45:00.111" v="3668" actId="5793"/>
        <pc:sldMkLst>
          <pc:docMk/>
          <pc:sldMk cId="119359494" sldId="286"/>
        </pc:sldMkLst>
        <pc:graphicFrameChg chg="mod">
          <ac:chgData name="Kenechukwu Igweagu" userId="80b218a5f6d5819f" providerId="LiveId" clId="{E5AA5E01-CFAC-40BB-8F97-8657EFAA9288}" dt="2021-03-28T02:51:02.216" v="1312"/>
          <ac:graphicFrameMkLst>
            <pc:docMk/>
            <pc:sldMk cId="119359494" sldId="286"/>
            <ac:graphicFrameMk id="8" creationId="{1EA10FD9-102C-420E-A1DE-E77D54126A85}"/>
          </ac:graphicFrameMkLst>
        </pc:graphicFrameChg>
        <pc:picChg chg="mod">
          <ac:chgData name="Kenechukwu Igweagu" userId="80b218a5f6d5819f" providerId="LiveId" clId="{E5AA5E01-CFAC-40BB-8F97-8657EFAA9288}" dt="2021-03-27T23:13:33.586" v="615" actId="14826"/>
          <ac:picMkLst>
            <pc:docMk/>
            <pc:sldMk cId="119359494" sldId="286"/>
            <ac:picMk id="7" creationId="{94B65984-85EA-4530-AFA7-915089142CE2}"/>
          </ac:picMkLst>
        </pc:picChg>
      </pc:sldChg>
      <pc:sldChg chg="add del ord">
        <pc:chgData name="Kenechukwu Igweagu" userId="80b218a5f6d5819f" providerId="LiveId" clId="{E5AA5E01-CFAC-40BB-8F97-8657EFAA9288}" dt="2021-03-27T23:17:48.495" v="693" actId="2890"/>
        <pc:sldMkLst>
          <pc:docMk/>
          <pc:sldMk cId="3598745593" sldId="287"/>
        </pc:sldMkLst>
      </pc:sldChg>
      <pc:sldChg chg="addSp delSp modSp add mod ord delDesignElem modNotesTx">
        <pc:chgData name="Kenechukwu Igweagu" userId="80b218a5f6d5819f" providerId="LiveId" clId="{E5AA5E01-CFAC-40BB-8F97-8657EFAA9288}" dt="2021-03-29T15:47:57.718" v="3737" actId="5793"/>
        <pc:sldMkLst>
          <pc:docMk/>
          <pc:sldMk cId="4249802685" sldId="287"/>
        </pc:sldMkLst>
        <pc:spChg chg="del mod">
          <ac:chgData name="Kenechukwu Igweagu" userId="80b218a5f6d5819f" providerId="LiveId" clId="{E5AA5E01-CFAC-40BB-8F97-8657EFAA9288}" dt="2021-03-28T02:16:10.609" v="936" actId="478"/>
          <ac:spMkLst>
            <pc:docMk/>
            <pc:sldMk cId="4249802685" sldId="287"/>
            <ac:spMk id="2" creationId="{22569DB6-5191-4443-8C6C-DB4ED7C486C4}"/>
          </ac:spMkLst>
        </pc:spChg>
        <pc:spChg chg="add del mod">
          <ac:chgData name="Kenechukwu Igweagu" userId="80b218a5f6d5819f" providerId="LiveId" clId="{E5AA5E01-CFAC-40BB-8F97-8657EFAA9288}" dt="2021-03-28T02:16:54.155" v="943" actId="478"/>
          <ac:spMkLst>
            <pc:docMk/>
            <pc:sldMk cId="4249802685" sldId="287"/>
            <ac:spMk id="4" creationId="{5544EAF5-DBA0-469E-A497-2EEEB0B78F96}"/>
          </ac:spMkLst>
        </pc:spChg>
        <pc:spChg chg="add del mod">
          <ac:chgData name="Kenechukwu Igweagu" userId="80b218a5f6d5819f" providerId="LiveId" clId="{E5AA5E01-CFAC-40BB-8F97-8657EFAA9288}" dt="2021-03-28T01:47:45.608" v="917"/>
          <ac:spMkLst>
            <pc:docMk/>
            <pc:sldMk cId="4249802685" sldId="287"/>
            <ac:spMk id="4" creationId="{E9484DF7-DF5F-4F4D-8CA8-3DD8B813E8DC}"/>
          </ac:spMkLst>
        </pc:spChg>
        <pc:spChg chg="add del mod">
          <ac:chgData name="Kenechukwu Igweagu" userId="80b218a5f6d5819f" providerId="LiveId" clId="{E5AA5E01-CFAC-40BB-8F97-8657EFAA9288}" dt="2021-03-28T02:16:47.209" v="942" actId="21"/>
          <ac:spMkLst>
            <pc:docMk/>
            <pc:sldMk cId="4249802685" sldId="287"/>
            <ac:spMk id="9" creationId="{EEBE4FBA-71C3-45B9-B3F2-9976144F458A}"/>
          </ac:spMkLst>
        </pc:spChg>
        <pc:spChg chg="add">
          <ac:chgData name="Kenechukwu Igweagu" userId="80b218a5f6d5819f" providerId="LiveId" clId="{E5AA5E01-CFAC-40BB-8F97-8657EFAA9288}" dt="2021-03-28T01:49:23.291" v="923" actId="26606"/>
          <ac:spMkLst>
            <pc:docMk/>
            <pc:sldMk cId="4249802685" sldId="287"/>
            <ac:spMk id="12" creationId="{637B2035-1FCB-439A-B421-095E136C7E07}"/>
          </ac:spMkLst>
        </pc:spChg>
        <pc:spChg chg="add del mod">
          <ac:chgData name="Kenechukwu Igweagu" userId="80b218a5f6d5819f" providerId="LiveId" clId="{E5AA5E01-CFAC-40BB-8F97-8657EFAA9288}" dt="2021-03-28T02:16:46.390" v="941"/>
          <ac:spMkLst>
            <pc:docMk/>
            <pc:sldMk cId="4249802685" sldId="287"/>
            <ac:spMk id="13" creationId="{F5ED0DE4-5FE2-4A5F-BE95-81350C74B0EB}"/>
          </ac:spMkLst>
        </pc:spChg>
        <pc:spChg chg="add">
          <ac:chgData name="Kenechukwu Igweagu" userId="80b218a5f6d5819f" providerId="LiveId" clId="{E5AA5E01-CFAC-40BB-8F97-8657EFAA9288}" dt="2021-03-28T01:49:23.291" v="923" actId="26606"/>
          <ac:spMkLst>
            <pc:docMk/>
            <pc:sldMk cId="4249802685" sldId="287"/>
            <ac:spMk id="14" creationId="{B39A1F5A-E57E-4178-8F57-A18DC747E5E1}"/>
          </ac:spMkLst>
        </pc:spChg>
        <pc:spChg chg="add">
          <ac:chgData name="Kenechukwu Igweagu" userId="80b218a5f6d5819f" providerId="LiveId" clId="{E5AA5E01-CFAC-40BB-8F97-8657EFAA9288}" dt="2021-03-28T01:49:23.291" v="923" actId="26606"/>
          <ac:spMkLst>
            <pc:docMk/>
            <pc:sldMk cId="4249802685" sldId="287"/>
            <ac:spMk id="16" creationId="{CF93DC6C-1BFD-4414-BF23-471C8831CA04}"/>
          </ac:spMkLst>
        </pc:spChg>
        <pc:spChg chg="add">
          <ac:chgData name="Kenechukwu Igweagu" userId="80b218a5f6d5819f" providerId="LiveId" clId="{E5AA5E01-CFAC-40BB-8F97-8657EFAA9288}" dt="2021-03-28T01:49:23.291" v="923" actId="26606"/>
          <ac:spMkLst>
            <pc:docMk/>
            <pc:sldMk cId="4249802685" sldId="287"/>
            <ac:spMk id="18" creationId="{001928A5-13A8-4372-8A77-BCAAE5553E6F}"/>
          </ac:spMkLst>
        </pc:spChg>
        <pc:spChg chg="del">
          <ac:chgData name="Kenechukwu Igweagu" userId="80b218a5f6d5819f" providerId="LiveId" clId="{E5AA5E01-CFAC-40BB-8F97-8657EFAA9288}" dt="2021-03-27T23:20:45.142" v="786"/>
          <ac:spMkLst>
            <pc:docMk/>
            <pc:sldMk cId="4249802685" sldId="287"/>
            <ac:spMk id="33" creationId="{131BAD53-4E89-4F62-BBB7-26359763ED39}"/>
          </ac:spMkLst>
        </pc:spChg>
        <pc:spChg chg="del">
          <ac:chgData name="Kenechukwu Igweagu" userId="80b218a5f6d5819f" providerId="LiveId" clId="{E5AA5E01-CFAC-40BB-8F97-8657EFAA9288}" dt="2021-03-27T23:20:45.142" v="786"/>
          <ac:spMkLst>
            <pc:docMk/>
            <pc:sldMk cId="4249802685" sldId="287"/>
            <ac:spMk id="34" creationId="{62756DA2-40EB-4C6F-B962-5822FFB54FB6}"/>
          </ac:spMkLst>
        </pc:spChg>
        <pc:spChg chg="add del">
          <ac:chgData name="Kenechukwu Igweagu" userId="80b218a5f6d5819f" providerId="LiveId" clId="{E5AA5E01-CFAC-40BB-8F97-8657EFAA9288}" dt="2021-03-28T01:47:13.084" v="914" actId="26606"/>
          <ac:spMkLst>
            <pc:docMk/>
            <pc:sldMk cId="4249802685" sldId="287"/>
            <ac:spMk id="35" creationId="{EBF87945-A001-489F-9D9B-7D9435F0B9CA}"/>
          </ac:spMkLst>
        </pc:spChg>
        <pc:spChg chg="add del">
          <ac:chgData name="Kenechukwu Igweagu" userId="80b218a5f6d5819f" providerId="LiveId" clId="{E5AA5E01-CFAC-40BB-8F97-8657EFAA9288}" dt="2021-03-27T23:22:11.375" v="788" actId="26606"/>
          <ac:spMkLst>
            <pc:docMk/>
            <pc:sldMk cId="4249802685" sldId="287"/>
            <ac:spMk id="36" creationId="{6897DEB4-4A88-4293-A935-9B25506C1530}"/>
          </ac:spMkLst>
        </pc:spChg>
        <pc:spChg chg="add del">
          <ac:chgData name="Kenechukwu Igweagu" userId="80b218a5f6d5819f" providerId="LiveId" clId="{E5AA5E01-CFAC-40BB-8F97-8657EFAA9288}" dt="2021-03-27T23:22:11.375" v="788" actId="26606"/>
          <ac:spMkLst>
            <pc:docMk/>
            <pc:sldMk cId="4249802685" sldId="287"/>
            <ac:spMk id="38" creationId="{FBE42BC3-6707-4CBF-9386-048B994A4F19}"/>
          </ac:spMkLst>
        </pc:spChg>
        <pc:spChg chg="add del">
          <ac:chgData name="Kenechukwu Igweagu" userId="80b218a5f6d5819f" providerId="LiveId" clId="{E5AA5E01-CFAC-40BB-8F97-8657EFAA9288}" dt="2021-03-27T23:22:20.635" v="790" actId="26606"/>
          <ac:spMkLst>
            <pc:docMk/>
            <pc:sldMk cId="4249802685" sldId="287"/>
            <ac:spMk id="40" creationId="{CF93DC6C-1BFD-4414-BF23-471C8831CA04}"/>
          </ac:spMkLst>
        </pc:spChg>
        <pc:spChg chg="add del">
          <ac:chgData name="Kenechukwu Igweagu" userId="80b218a5f6d5819f" providerId="LiveId" clId="{E5AA5E01-CFAC-40BB-8F97-8657EFAA9288}" dt="2021-03-27T23:22:20.635" v="790" actId="26606"/>
          <ac:spMkLst>
            <pc:docMk/>
            <pc:sldMk cId="4249802685" sldId="287"/>
            <ac:spMk id="41" creationId="{637B2035-1FCB-439A-B421-095E136C7E07}"/>
          </ac:spMkLst>
        </pc:spChg>
        <pc:spChg chg="add del">
          <ac:chgData name="Kenechukwu Igweagu" userId="80b218a5f6d5819f" providerId="LiveId" clId="{E5AA5E01-CFAC-40BB-8F97-8657EFAA9288}" dt="2021-03-27T23:22:20.635" v="790" actId="26606"/>
          <ac:spMkLst>
            <pc:docMk/>
            <pc:sldMk cId="4249802685" sldId="287"/>
            <ac:spMk id="42" creationId="{001928A5-13A8-4372-8A77-BCAAE5553E6F}"/>
          </ac:spMkLst>
        </pc:spChg>
        <pc:spChg chg="add del">
          <ac:chgData name="Kenechukwu Igweagu" userId="80b218a5f6d5819f" providerId="LiveId" clId="{E5AA5E01-CFAC-40BB-8F97-8657EFAA9288}" dt="2021-03-27T23:22:20.635" v="790" actId="26606"/>
          <ac:spMkLst>
            <pc:docMk/>
            <pc:sldMk cId="4249802685" sldId="287"/>
            <ac:spMk id="43" creationId="{B39A1F5A-E57E-4178-8F57-A18DC747E5E1}"/>
          </ac:spMkLst>
        </pc:spChg>
        <pc:spChg chg="add del">
          <ac:chgData name="Kenechukwu Igweagu" userId="80b218a5f6d5819f" providerId="LiveId" clId="{E5AA5E01-CFAC-40BB-8F97-8657EFAA9288}" dt="2021-03-28T01:46:51.012" v="912"/>
          <ac:spMkLst>
            <pc:docMk/>
            <pc:sldMk cId="4249802685" sldId="287"/>
            <ac:spMk id="45" creationId="{637B2035-1FCB-439A-B421-095E136C7E07}"/>
          </ac:spMkLst>
        </pc:spChg>
        <pc:spChg chg="add del">
          <ac:chgData name="Kenechukwu Igweagu" userId="80b218a5f6d5819f" providerId="LiveId" clId="{E5AA5E01-CFAC-40BB-8F97-8657EFAA9288}" dt="2021-03-28T01:46:51.012" v="912"/>
          <ac:spMkLst>
            <pc:docMk/>
            <pc:sldMk cId="4249802685" sldId="287"/>
            <ac:spMk id="46" creationId="{676D6CDF-C512-4739-B158-55EE955EFA39}"/>
          </ac:spMkLst>
        </pc:spChg>
        <pc:graphicFrameChg chg="mod ord modGraphic">
          <ac:chgData name="Kenechukwu Igweagu" userId="80b218a5f6d5819f" providerId="LiveId" clId="{E5AA5E01-CFAC-40BB-8F97-8657EFAA9288}" dt="2021-03-28T02:22:19.634" v="970" actId="255"/>
          <ac:graphicFrameMkLst>
            <pc:docMk/>
            <pc:sldMk cId="4249802685" sldId="287"/>
            <ac:graphicFrameMk id="7" creationId="{2160B4D3-8809-47F8-B078-224FDA12C28F}"/>
          </ac:graphicFrameMkLst>
        </pc:graphicFrameChg>
        <pc:picChg chg="add mod">
          <ac:chgData name="Kenechukwu Igweagu" userId="80b218a5f6d5819f" providerId="LiveId" clId="{E5AA5E01-CFAC-40BB-8F97-8657EFAA9288}" dt="2021-03-28T02:13:46.692" v="933" actId="14100"/>
          <ac:picMkLst>
            <pc:docMk/>
            <pc:sldMk cId="4249802685" sldId="287"/>
            <ac:picMk id="6" creationId="{5241FF26-965C-4F53-849E-ADA088218021}"/>
          </ac:picMkLst>
        </pc:picChg>
        <pc:picChg chg="del mod">
          <ac:chgData name="Kenechukwu Igweagu" userId="80b218a5f6d5819f" providerId="LiveId" clId="{E5AA5E01-CFAC-40BB-8F97-8657EFAA9288}" dt="2021-03-28T01:47:42.377" v="916" actId="478"/>
          <ac:picMkLst>
            <pc:docMk/>
            <pc:sldMk cId="4249802685" sldId="287"/>
            <ac:picMk id="31" creationId="{DF93955A-1AD3-4424-AE60-0AD82AB433DB}"/>
          </ac:picMkLst>
        </pc:picChg>
      </pc:sldChg>
      <pc:sldChg chg="addSp delSp modSp add del mod modNotesTx">
        <pc:chgData name="Kenechukwu Igweagu" userId="80b218a5f6d5819f" providerId="LiveId" clId="{E5AA5E01-CFAC-40BB-8F97-8657EFAA9288}" dt="2021-03-29T15:49:02.641" v="3805" actId="20577"/>
        <pc:sldMkLst>
          <pc:docMk/>
          <pc:sldMk cId="2483021949" sldId="288"/>
        </pc:sldMkLst>
        <pc:spChg chg="del mod">
          <ac:chgData name="Kenechukwu Igweagu" userId="80b218a5f6d5819f" providerId="LiveId" clId="{E5AA5E01-CFAC-40BB-8F97-8657EFAA9288}" dt="2021-03-28T02:29:25.493" v="981" actId="478"/>
          <ac:spMkLst>
            <pc:docMk/>
            <pc:sldMk cId="2483021949" sldId="288"/>
            <ac:spMk id="2" creationId="{22569DB6-5191-4443-8C6C-DB4ED7C486C4}"/>
          </ac:spMkLst>
        </pc:spChg>
        <pc:spChg chg="add del mod">
          <ac:chgData name="Kenechukwu Igweagu" userId="80b218a5f6d5819f" providerId="LiveId" clId="{E5AA5E01-CFAC-40BB-8F97-8657EFAA9288}" dt="2021-03-28T02:29:28.640" v="982" actId="478"/>
          <ac:spMkLst>
            <pc:docMk/>
            <pc:sldMk cId="2483021949" sldId="288"/>
            <ac:spMk id="4" creationId="{1D87FFCE-7BD4-495E-A668-444AB89D69F5}"/>
          </ac:spMkLst>
        </pc:spChg>
        <pc:spChg chg="add mod">
          <ac:chgData name="Kenechukwu Igweagu" userId="80b218a5f6d5819f" providerId="LiveId" clId="{E5AA5E01-CFAC-40BB-8F97-8657EFAA9288}" dt="2021-03-28T02:29:35.373" v="983"/>
          <ac:spMkLst>
            <pc:docMk/>
            <pc:sldMk cId="2483021949" sldId="288"/>
            <ac:spMk id="9" creationId="{618AE950-CE8A-4F1E-A780-1DA777801388}"/>
          </ac:spMkLst>
        </pc:spChg>
        <pc:graphicFrameChg chg="mod">
          <ac:chgData name="Kenechukwu Igweagu" userId="80b218a5f6d5819f" providerId="LiveId" clId="{E5AA5E01-CFAC-40BB-8F97-8657EFAA9288}" dt="2021-03-28T02:48:40.420" v="1308"/>
          <ac:graphicFrameMkLst>
            <pc:docMk/>
            <pc:sldMk cId="2483021949" sldId="288"/>
            <ac:graphicFrameMk id="7" creationId="{2160B4D3-8809-47F8-B078-224FDA12C28F}"/>
          </ac:graphicFrameMkLst>
        </pc:graphicFrameChg>
        <pc:picChg chg="mod">
          <ac:chgData name="Kenechukwu Igweagu" userId="80b218a5f6d5819f" providerId="LiveId" clId="{E5AA5E01-CFAC-40BB-8F97-8657EFAA9288}" dt="2021-03-27T23:28:07.876" v="852" actId="14826"/>
          <ac:picMkLst>
            <pc:docMk/>
            <pc:sldMk cId="2483021949" sldId="288"/>
            <ac:picMk id="31" creationId="{DF93955A-1AD3-4424-AE60-0AD82AB433DB}"/>
          </ac:picMkLst>
        </pc:picChg>
      </pc:sldChg>
      <pc:sldChg chg="addSp delSp modSp new mod setBg modNotesTx">
        <pc:chgData name="Kenechukwu Igweagu" userId="80b218a5f6d5819f" providerId="LiveId" clId="{E5AA5E01-CFAC-40BB-8F97-8657EFAA9288}" dt="2021-03-29T15:50:28.197" v="3824" actId="20577"/>
        <pc:sldMkLst>
          <pc:docMk/>
          <pc:sldMk cId="2898722053" sldId="289"/>
        </pc:sldMkLst>
        <pc:spChg chg="del">
          <ac:chgData name="Kenechukwu Igweagu" userId="80b218a5f6d5819f" providerId="LiveId" clId="{E5AA5E01-CFAC-40BB-8F97-8657EFAA9288}" dt="2021-03-28T02:28:58.048" v="979" actId="478"/>
          <ac:spMkLst>
            <pc:docMk/>
            <pc:sldMk cId="2898722053" sldId="289"/>
            <ac:spMk id="2" creationId="{86AEA289-5E29-4B2B-BF57-6A8C19283873}"/>
          </ac:spMkLst>
        </pc:spChg>
        <pc:spChg chg="del mod">
          <ac:chgData name="Kenechukwu Igweagu" userId="80b218a5f6d5819f" providerId="LiveId" clId="{E5AA5E01-CFAC-40BB-8F97-8657EFAA9288}" dt="2021-03-28T02:40:29.069" v="1286" actId="478"/>
          <ac:spMkLst>
            <pc:docMk/>
            <pc:sldMk cId="2898722053" sldId="289"/>
            <ac:spMk id="3" creationId="{D24C5C5C-0909-4D92-A015-81DFBDFC175C}"/>
          </ac:spMkLst>
        </pc:spChg>
        <pc:spChg chg="del">
          <ac:chgData name="Kenechukwu Igweagu" userId="80b218a5f6d5819f" providerId="LiveId" clId="{E5AA5E01-CFAC-40BB-8F97-8657EFAA9288}" dt="2021-03-28T02:28:33.544" v="977"/>
          <ac:spMkLst>
            <pc:docMk/>
            <pc:sldMk cId="2898722053" sldId="289"/>
            <ac:spMk id="4" creationId="{25C3AC94-244B-43A2-A6A6-0FBC178ACCCD}"/>
          </ac:spMkLst>
        </pc:spChg>
        <pc:spChg chg="add del mod ord">
          <ac:chgData name="Kenechukwu Igweagu" userId="80b218a5f6d5819f" providerId="LiveId" clId="{E5AA5E01-CFAC-40BB-8F97-8657EFAA9288}" dt="2021-03-28T02:43:09.269" v="1299" actId="478"/>
          <ac:spMkLst>
            <pc:docMk/>
            <pc:sldMk cId="2898722053" sldId="289"/>
            <ac:spMk id="6" creationId="{A1886347-B2F1-4D72-B17D-8CF3B56C2A51}"/>
          </ac:spMkLst>
        </pc:spChg>
        <pc:spChg chg="add del mod">
          <ac:chgData name="Kenechukwu Igweagu" userId="80b218a5f6d5819f" providerId="LiveId" clId="{E5AA5E01-CFAC-40BB-8F97-8657EFAA9288}" dt="2021-03-28T02:43:16.356" v="1301" actId="478"/>
          <ac:spMkLst>
            <pc:docMk/>
            <pc:sldMk cId="2898722053" sldId="289"/>
            <ac:spMk id="10" creationId="{F7443E7F-10A8-4DFF-AF21-51D090C7532E}"/>
          </ac:spMkLst>
        </pc:spChg>
        <pc:spChg chg="add mod">
          <ac:chgData name="Kenechukwu Igweagu" userId="80b218a5f6d5819f" providerId="LiveId" clId="{E5AA5E01-CFAC-40BB-8F97-8657EFAA9288}" dt="2021-03-28T02:43:26.314" v="1302"/>
          <ac:spMkLst>
            <pc:docMk/>
            <pc:sldMk cId="2898722053" sldId="289"/>
            <ac:spMk id="11" creationId="{B59228DB-38DC-4DA6-896B-42AF408E53BC}"/>
          </ac:spMkLst>
        </pc:spChg>
        <pc:spChg chg="add">
          <ac:chgData name="Kenechukwu Igweagu" userId="80b218a5f6d5819f" providerId="LiveId" clId="{E5AA5E01-CFAC-40BB-8F97-8657EFAA9288}" dt="2021-03-28T02:34:54.126" v="1224" actId="26606"/>
          <ac:spMkLst>
            <pc:docMk/>
            <pc:sldMk cId="2898722053" sldId="289"/>
            <ac:spMk id="71" creationId="{5D13CC36-B950-4F02-9BAF-9A7EB267398C}"/>
          </ac:spMkLst>
        </pc:spChg>
        <pc:spChg chg="add">
          <ac:chgData name="Kenechukwu Igweagu" userId="80b218a5f6d5819f" providerId="LiveId" clId="{E5AA5E01-CFAC-40BB-8F97-8657EFAA9288}" dt="2021-03-28T02:34:54.126" v="1224" actId="26606"/>
          <ac:spMkLst>
            <pc:docMk/>
            <pc:sldMk cId="2898722053" sldId="289"/>
            <ac:spMk id="73" creationId="{4F2E2428-58BA-458D-AA54-05502E63F32F}"/>
          </ac:spMkLst>
        </pc:spChg>
        <pc:graphicFrameChg chg="add mod">
          <ac:chgData name="Kenechukwu Igweagu" userId="80b218a5f6d5819f" providerId="LiveId" clId="{E5AA5E01-CFAC-40BB-8F97-8657EFAA9288}" dt="2021-03-28T02:42:41.889" v="1298"/>
          <ac:graphicFrameMkLst>
            <pc:docMk/>
            <pc:sldMk cId="2898722053" sldId="289"/>
            <ac:graphicFrameMk id="9" creationId="{75C17A2E-3569-4E6A-95B6-52CCE0657C9B}"/>
          </ac:graphicFrameMkLst>
        </pc:graphicFrameChg>
        <pc:picChg chg="add mod">
          <ac:chgData name="Kenechukwu Igweagu" userId="80b218a5f6d5819f" providerId="LiveId" clId="{E5AA5E01-CFAC-40BB-8F97-8657EFAA9288}" dt="2021-03-28T02:34:54.126" v="1224" actId="26606"/>
          <ac:picMkLst>
            <pc:docMk/>
            <pc:sldMk cId="2898722053" sldId="289"/>
            <ac:picMk id="1026" creationId="{07E94E08-7355-4167-A07E-A3448EFA1BAA}"/>
          </ac:picMkLst>
        </pc:picChg>
      </pc:sldChg>
      <pc:sldChg chg="addSp delSp modSp new mod setBg modClrScheme chgLayout modNotesTx">
        <pc:chgData name="Kenechukwu Igweagu" userId="80b218a5f6d5819f" providerId="LiveId" clId="{E5AA5E01-CFAC-40BB-8F97-8657EFAA9288}" dt="2021-03-29T15:58:09.120" v="4096" actId="20577"/>
        <pc:sldMkLst>
          <pc:docMk/>
          <pc:sldMk cId="561835731" sldId="290"/>
        </pc:sldMkLst>
        <pc:spChg chg="del mod ord">
          <ac:chgData name="Kenechukwu Igweagu" userId="80b218a5f6d5819f" providerId="LiveId" clId="{E5AA5E01-CFAC-40BB-8F97-8657EFAA9288}" dt="2021-03-28T02:35:45.796" v="1226" actId="700"/>
          <ac:spMkLst>
            <pc:docMk/>
            <pc:sldMk cId="561835731" sldId="290"/>
            <ac:spMk id="2" creationId="{FA6FB6CC-E208-4817-9F59-9AD0569539F9}"/>
          </ac:spMkLst>
        </pc:spChg>
        <pc:spChg chg="del mod ord">
          <ac:chgData name="Kenechukwu Igweagu" userId="80b218a5f6d5819f" providerId="LiveId" clId="{E5AA5E01-CFAC-40BB-8F97-8657EFAA9288}" dt="2021-03-28T02:35:45.796" v="1226" actId="700"/>
          <ac:spMkLst>
            <pc:docMk/>
            <pc:sldMk cId="561835731" sldId="290"/>
            <ac:spMk id="3" creationId="{7677D59C-A0A3-4431-8986-4BDC04C6ABC2}"/>
          </ac:spMkLst>
        </pc:spChg>
        <pc:spChg chg="del">
          <ac:chgData name="Kenechukwu Igweagu" userId="80b218a5f6d5819f" providerId="LiveId" clId="{E5AA5E01-CFAC-40BB-8F97-8657EFAA9288}" dt="2021-03-28T02:35:45.796" v="1226" actId="700"/>
          <ac:spMkLst>
            <pc:docMk/>
            <pc:sldMk cId="561835731" sldId="290"/>
            <ac:spMk id="4" creationId="{C1DD820B-FB92-4989-9FF2-9A9A56B45900}"/>
          </ac:spMkLst>
        </pc:spChg>
        <pc:spChg chg="add del mod ord">
          <ac:chgData name="Kenechukwu Igweagu" userId="80b218a5f6d5819f" providerId="LiveId" clId="{E5AA5E01-CFAC-40BB-8F97-8657EFAA9288}" dt="2021-03-28T02:36:26.519" v="1243"/>
          <ac:spMkLst>
            <pc:docMk/>
            <pc:sldMk cId="561835731" sldId="290"/>
            <ac:spMk id="5" creationId="{004CD487-69CE-472F-8726-D1AC61EE1ED7}"/>
          </ac:spMkLst>
        </pc:spChg>
        <pc:spChg chg="add mod ord">
          <ac:chgData name="Kenechukwu Igweagu" userId="80b218a5f6d5819f" providerId="LiveId" clId="{E5AA5E01-CFAC-40BB-8F97-8657EFAA9288}" dt="2021-03-28T02:39:03.931" v="1271" actId="255"/>
          <ac:spMkLst>
            <pc:docMk/>
            <pc:sldMk cId="561835731" sldId="290"/>
            <ac:spMk id="6" creationId="{6A4A77BA-1870-4304-9616-B55159A4EE80}"/>
          </ac:spMkLst>
        </pc:spChg>
        <pc:spChg chg="add del mod">
          <ac:chgData name="Kenechukwu Igweagu" userId="80b218a5f6d5819f" providerId="LiveId" clId="{E5AA5E01-CFAC-40BB-8F97-8657EFAA9288}" dt="2021-03-28T02:36:22.299" v="1241"/>
          <ac:spMkLst>
            <pc:docMk/>
            <pc:sldMk cId="561835731" sldId="290"/>
            <ac:spMk id="7" creationId="{B82476CE-7CA6-400D-A32D-181B9CFC1F74}"/>
          </ac:spMkLst>
        </pc:spChg>
        <pc:spChg chg="add del mod">
          <ac:chgData name="Kenechukwu Igweagu" userId="80b218a5f6d5819f" providerId="LiveId" clId="{E5AA5E01-CFAC-40BB-8F97-8657EFAA9288}" dt="2021-03-28T02:38:02.636" v="1257" actId="478"/>
          <ac:spMkLst>
            <pc:docMk/>
            <pc:sldMk cId="561835731" sldId="290"/>
            <ac:spMk id="8" creationId="{8C37E9AC-0591-4845-B1FF-D796808098CC}"/>
          </ac:spMkLst>
        </pc:spChg>
        <pc:spChg chg="add del mod">
          <ac:chgData name="Kenechukwu Igweagu" userId="80b218a5f6d5819f" providerId="LiveId" clId="{E5AA5E01-CFAC-40BB-8F97-8657EFAA9288}" dt="2021-03-28T02:38:07.659" v="1258" actId="478"/>
          <ac:spMkLst>
            <pc:docMk/>
            <pc:sldMk cId="561835731" sldId="290"/>
            <ac:spMk id="10" creationId="{88DFC731-C27A-4B3C-93D4-6CF7A5E40518}"/>
          </ac:spMkLst>
        </pc:spChg>
        <pc:spChg chg="add del">
          <ac:chgData name="Kenechukwu Igweagu" userId="80b218a5f6d5819f" providerId="LiveId" clId="{E5AA5E01-CFAC-40BB-8F97-8657EFAA9288}" dt="2021-03-28T02:37:13.421" v="1254" actId="26606"/>
          <ac:spMkLst>
            <pc:docMk/>
            <pc:sldMk cId="561835731" sldId="290"/>
            <ac:spMk id="13" creationId="{787F4F1C-8D3D-4EC1-B72D-A0470A5A08B8}"/>
          </ac:spMkLst>
        </pc:spChg>
        <pc:spChg chg="add del">
          <ac:chgData name="Kenechukwu Igweagu" userId="80b218a5f6d5819f" providerId="LiveId" clId="{E5AA5E01-CFAC-40BB-8F97-8657EFAA9288}" dt="2021-03-28T02:37:43.291" v="1256" actId="26606"/>
          <ac:spMkLst>
            <pc:docMk/>
            <pc:sldMk cId="561835731" sldId="290"/>
            <ac:spMk id="23" creationId="{7437811B-5B77-452A-80A1-242C2608248E}"/>
          </ac:spMkLst>
        </pc:spChg>
        <pc:spChg chg="add del">
          <ac:chgData name="Kenechukwu Igweagu" userId="80b218a5f6d5819f" providerId="LiveId" clId="{E5AA5E01-CFAC-40BB-8F97-8657EFAA9288}" dt="2021-03-28T02:37:43.291" v="1256" actId="26606"/>
          <ac:spMkLst>
            <pc:docMk/>
            <pc:sldMk cId="561835731" sldId="290"/>
            <ac:spMk id="24" creationId="{9512D0B1-D8CC-487D-BA7A-5331D147F5CE}"/>
          </ac:spMkLst>
        </pc:spChg>
        <pc:spChg chg="add mod">
          <ac:chgData name="Kenechukwu Igweagu" userId="80b218a5f6d5819f" providerId="LiveId" clId="{E5AA5E01-CFAC-40BB-8F97-8657EFAA9288}" dt="2021-03-28T02:38:10.384" v="1259"/>
          <ac:spMkLst>
            <pc:docMk/>
            <pc:sldMk cId="561835731" sldId="290"/>
            <ac:spMk id="25" creationId="{80960305-3438-4953-9A67-1F4D41CF499C}"/>
          </ac:spMkLst>
        </pc:spChg>
        <pc:spChg chg="add">
          <ac:chgData name="Kenechukwu Igweagu" userId="80b218a5f6d5819f" providerId="LiveId" clId="{E5AA5E01-CFAC-40BB-8F97-8657EFAA9288}" dt="2021-03-28T02:37:43.291" v="1256" actId="26606"/>
          <ac:spMkLst>
            <pc:docMk/>
            <pc:sldMk cId="561835731" sldId="290"/>
            <ac:spMk id="29" creationId="{B902EF0F-46E4-4A03-9F60-1050C6DCE2B5}"/>
          </ac:spMkLst>
        </pc:spChg>
        <pc:spChg chg="add">
          <ac:chgData name="Kenechukwu Igweagu" userId="80b218a5f6d5819f" providerId="LiveId" clId="{E5AA5E01-CFAC-40BB-8F97-8657EFAA9288}" dt="2021-03-28T02:37:43.291" v="1256" actId="26606"/>
          <ac:spMkLst>
            <pc:docMk/>
            <pc:sldMk cId="561835731" sldId="290"/>
            <ac:spMk id="31" creationId="{582045D0-5727-4EB9-858E-6A3506E74B58}"/>
          </ac:spMkLst>
        </pc:spChg>
        <pc:grpChg chg="add del">
          <ac:chgData name="Kenechukwu Igweagu" userId="80b218a5f6d5819f" providerId="LiveId" clId="{E5AA5E01-CFAC-40BB-8F97-8657EFAA9288}" dt="2021-03-28T02:37:13.421" v="1254" actId="26606"/>
          <ac:grpSpMkLst>
            <pc:docMk/>
            <pc:sldMk cId="561835731" sldId="290"/>
            <ac:grpSpMk id="15" creationId="{D1E3DD61-64DB-46AD-B249-E273CD86B051}"/>
          </ac:grpSpMkLst>
        </pc:grpChg>
      </pc:sldChg>
      <pc:sldChg chg="addSp delSp modSp new mod modTransition setBg modClrScheme modAnim chgLayout modNotesTx">
        <pc:chgData name="Kenechukwu Igweagu" userId="80b218a5f6d5819f" providerId="LiveId" clId="{E5AA5E01-CFAC-40BB-8F97-8657EFAA9288}" dt="2021-03-29T03:41:49.304" v="2422" actId="20577"/>
        <pc:sldMkLst>
          <pc:docMk/>
          <pc:sldMk cId="4067265424" sldId="291"/>
        </pc:sldMkLst>
        <pc:spChg chg="del mod ord">
          <ac:chgData name="Kenechukwu Igweagu" userId="80b218a5f6d5819f" providerId="LiveId" clId="{E5AA5E01-CFAC-40BB-8F97-8657EFAA9288}" dt="2021-03-29T03:34:23.211" v="1952" actId="700"/>
          <ac:spMkLst>
            <pc:docMk/>
            <pc:sldMk cId="4067265424" sldId="291"/>
            <ac:spMk id="2" creationId="{01075AF2-0129-4A95-824F-85E666D0B5C9}"/>
          </ac:spMkLst>
        </pc:spChg>
        <pc:spChg chg="add del mod ord">
          <ac:chgData name="Kenechukwu Igweagu" userId="80b218a5f6d5819f" providerId="LiveId" clId="{E5AA5E01-CFAC-40BB-8F97-8657EFAA9288}" dt="2021-03-29T03:34:23.211" v="1952" actId="700"/>
          <ac:spMkLst>
            <pc:docMk/>
            <pc:sldMk cId="4067265424" sldId="291"/>
            <ac:spMk id="3" creationId="{1F512439-597C-43FB-9631-8CC15AABE8F7}"/>
          </ac:spMkLst>
        </pc:spChg>
        <pc:spChg chg="add mod ord">
          <ac:chgData name="Kenechukwu Igweagu" userId="80b218a5f6d5819f" providerId="LiveId" clId="{E5AA5E01-CFAC-40BB-8F97-8657EFAA9288}" dt="2021-03-29T03:35:05.971" v="1969" actId="26606"/>
          <ac:spMkLst>
            <pc:docMk/>
            <pc:sldMk cId="4067265424" sldId="291"/>
            <ac:spMk id="5" creationId="{AE79CF04-F070-422F-A258-0C8354F8DAFE}"/>
          </ac:spMkLst>
        </pc:spChg>
        <pc:spChg chg="add del mod ord">
          <ac:chgData name="Kenechukwu Igweagu" userId="80b218a5f6d5819f" providerId="LiveId" clId="{E5AA5E01-CFAC-40BB-8F97-8657EFAA9288}" dt="2021-03-29T03:34:30.885" v="1964"/>
          <ac:spMkLst>
            <pc:docMk/>
            <pc:sldMk cId="4067265424" sldId="291"/>
            <ac:spMk id="6" creationId="{761A0866-81C6-4999-AA7A-40FA801EE61D}"/>
          </ac:spMkLst>
        </pc:spChg>
        <pc:spChg chg="add del mod ord">
          <ac:chgData name="Kenechukwu Igweagu" userId="80b218a5f6d5819f" providerId="LiveId" clId="{E5AA5E01-CFAC-40BB-8F97-8657EFAA9288}" dt="2021-03-29T03:35:05.971" v="1969" actId="26606"/>
          <ac:spMkLst>
            <pc:docMk/>
            <pc:sldMk cId="4067265424" sldId="291"/>
            <ac:spMk id="7" creationId="{F2135C73-F93F-40B5-9848-B3E8EF8E2C75}"/>
          </ac:spMkLst>
        </pc:spChg>
        <pc:spChg chg="add del">
          <ac:chgData name="Kenechukwu Igweagu" userId="80b218a5f6d5819f" providerId="LiveId" clId="{E5AA5E01-CFAC-40BB-8F97-8657EFAA9288}" dt="2021-03-29T03:35:05.956" v="1968" actId="26606"/>
          <ac:spMkLst>
            <pc:docMk/>
            <pc:sldMk cId="4067265424" sldId="291"/>
            <ac:spMk id="14" creationId="{DC8C3900-B8A1-4965-88E6-CBCBFE067207}"/>
          </ac:spMkLst>
        </pc:spChg>
        <pc:spChg chg="add">
          <ac:chgData name="Kenechukwu Igweagu" userId="80b218a5f6d5819f" providerId="LiveId" clId="{E5AA5E01-CFAC-40BB-8F97-8657EFAA9288}" dt="2021-03-29T03:35:05.971" v="1969" actId="26606"/>
          <ac:spMkLst>
            <pc:docMk/>
            <pc:sldMk cId="4067265424" sldId="291"/>
            <ac:spMk id="16" creationId="{A5711A0E-A428-4ED1-96CB-33D69FD842E4}"/>
          </ac:spMkLst>
        </pc:spChg>
        <pc:graphicFrameChg chg="add del mod">
          <ac:chgData name="Kenechukwu Igweagu" userId="80b218a5f6d5819f" providerId="LiveId" clId="{E5AA5E01-CFAC-40BB-8F97-8657EFAA9288}" dt="2021-03-29T03:34:11.150" v="1948"/>
          <ac:graphicFrameMkLst>
            <pc:docMk/>
            <pc:sldMk cId="4067265424" sldId="291"/>
            <ac:graphicFrameMk id="4" creationId="{E07C9B5D-19F0-4DC2-9CA7-3241ED13AFBA}"/>
          </ac:graphicFrameMkLst>
        </pc:graphicFrameChg>
        <pc:graphicFrameChg chg="add del mod">
          <ac:chgData name="Kenechukwu Igweagu" userId="80b218a5f6d5819f" providerId="LiveId" clId="{E5AA5E01-CFAC-40BB-8F97-8657EFAA9288}" dt="2021-03-29T03:35:05.971" v="1969" actId="26606"/>
          <ac:graphicFrameMkLst>
            <pc:docMk/>
            <pc:sldMk cId="4067265424" sldId="291"/>
            <ac:graphicFrameMk id="8" creationId="{C030D55D-7F67-46B4-8507-9A45B3C630D1}"/>
          </ac:graphicFrameMkLst>
        </pc:graphicFrameChg>
        <pc:graphicFrameChg chg="add del">
          <ac:chgData name="Kenechukwu Igweagu" userId="80b218a5f6d5819f" providerId="LiveId" clId="{E5AA5E01-CFAC-40BB-8F97-8657EFAA9288}" dt="2021-03-29T03:35:05.956" v="1968" actId="26606"/>
          <ac:graphicFrameMkLst>
            <pc:docMk/>
            <pc:sldMk cId="4067265424" sldId="291"/>
            <ac:graphicFrameMk id="11" creationId="{C030D55D-7F67-46B4-8507-9A45B3C630D1}"/>
          </ac:graphicFrameMkLst>
        </pc:graphicFrameChg>
        <pc:graphicFrameChg chg="add">
          <ac:chgData name="Kenechukwu Igweagu" userId="80b218a5f6d5819f" providerId="LiveId" clId="{E5AA5E01-CFAC-40BB-8F97-8657EFAA9288}" dt="2021-03-29T03:35:05.971" v="1969" actId="26606"/>
          <ac:graphicFrameMkLst>
            <pc:docMk/>
            <pc:sldMk cId="4067265424" sldId="291"/>
            <ac:graphicFrameMk id="17" creationId="{C030D55D-7F67-46B4-8507-9A45B3C630D1}"/>
          </ac:graphicFrameMkLst>
        </pc:graphicFrameChg>
        <pc:picChg chg="add del mod">
          <ac:chgData name="Kenechukwu Igweagu" userId="80b218a5f6d5819f" providerId="LiveId" clId="{E5AA5E01-CFAC-40BB-8F97-8657EFAA9288}" dt="2021-03-29T03:34:14.913" v="1951"/>
          <ac:picMkLst>
            <pc:docMk/>
            <pc:sldMk cId="4067265424" sldId="291"/>
            <ac:picMk id="1026" creationId="{941D5F3D-12FB-4D4E-910B-C95841911AC5}"/>
          </ac:picMkLst>
        </pc:picChg>
        <pc:picChg chg="add del mod">
          <ac:chgData name="Kenechukwu Igweagu" userId="80b218a5f6d5819f" providerId="LiveId" clId="{E5AA5E01-CFAC-40BB-8F97-8657EFAA9288}" dt="2021-03-29T03:34:44.062" v="1966"/>
          <ac:picMkLst>
            <pc:docMk/>
            <pc:sldMk cId="4067265424" sldId="291"/>
            <ac:picMk id="1028" creationId="{556137EB-9464-40F1-ACC0-A24A543F6F3A}"/>
          </ac:picMkLst>
        </pc:picChg>
        <pc:picChg chg="add mod">
          <ac:chgData name="Kenechukwu Igweagu" userId="80b218a5f6d5819f" providerId="LiveId" clId="{E5AA5E01-CFAC-40BB-8F97-8657EFAA9288}" dt="2021-03-29T03:36:11.149" v="1974" actId="1076"/>
          <ac:picMkLst>
            <pc:docMk/>
            <pc:sldMk cId="4067265424" sldId="291"/>
            <ac:picMk id="1030" creationId="{AAAA2751-6BA3-4426-A50E-B0311F150F1F}"/>
          </ac:picMkLst>
        </pc:picChg>
        <pc:picChg chg="add mod">
          <ac:chgData name="Kenechukwu Igweagu" userId="80b218a5f6d5819f" providerId="LiveId" clId="{E5AA5E01-CFAC-40BB-8F97-8657EFAA9288}" dt="2021-03-29T03:38:56.136" v="1980" actId="14100"/>
          <ac:picMkLst>
            <pc:docMk/>
            <pc:sldMk cId="4067265424" sldId="291"/>
            <ac:picMk id="1032" creationId="{572D4292-DAE0-4D04-8753-6C376D5B9D04}"/>
          </ac:picMkLst>
        </pc:picChg>
      </pc:sldChg>
      <pc:sldChg chg="new del">
        <pc:chgData name="Kenechukwu Igweagu" userId="80b218a5f6d5819f" providerId="LiveId" clId="{E5AA5E01-CFAC-40BB-8F97-8657EFAA9288}" dt="2021-03-29T12:48:11.316" v="3506" actId="47"/>
        <pc:sldMkLst>
          <pc:docMk/>
          <pc:sldMk cId="2780811666" sldId="292"/>
        </pc:sldMkLst>
      </pc:sldChg>
      <pc:sldChg chg="addSp delSp modSp add mod modNotesTx">
        <pc:chgData name="Kenechukwu Igweagu" userId="80b218a5f6d5819f" providerId="LiveId" clId="{E5AA5E01-CFAC-40BB-8F97-8657EFAA9288}" dt="2021-03-29T15:29:22.693" v="3570" actId="20577"/>
        <pc:sldMkLst>
          <pc:docMk/>
          <pc:sldMk cId="2412211444" sldId="293"/>
        </pc:sldMkLst>
        <pc:spChg chg="del mod">
          <ac:chgData name="Kenechukwu Igweagu" userId="80b218a5f6d5819f" providerId="LiveId" clId="{E5AA5E01-CFAC-40BB-8F97-8657EFAA9288}" dt="2021-03-29T12:16:21.845" v="2600" actId="478"/>
          <ac:spMkLst>
            <pc:docMk/>
            <pc:sldMk cId="2412211444" sldId="293"/>
            <ac:spMk id="4" creationId="{65196D0D-8563-4E5A-BA76-93D9BAA10AFF}"/>
          </ac:spMkLst>
        </pc:spChg>
        <pc:spChg chg="add mod">
          <ac:chgData name="Kenechukwu Igweagu" userId="80b218a5f6d5819f" providerId="LiveId" clId="{E5AA5E01-CFAC-40BB-8F97-8657EFAA9288}" dt="2021-03-29T12:22:05.166" v="2740" actId="6549"/>
          <ac:spMkLst>
            <pc:docMk/>
            <pc:sldMk cId="2412211444" sldId="293"/>
            <ac:spMk id="8" creationId="{CB7180AC-4EBC-49A5-A718-B867B33D0C31}"/>
          </ac:spMkLst>
        </pc:spChg>
        <pc:graphicFrameChg chg="add mod modGraphic">
          <ac:chgData name="Kenechukwu Igweagu" userId="80b218a5f6d5819f" providerId="LiveId" clId="{E5AA5E01-CFAC-40BB-8F97-8657EFAA9288}" dt="2021-03-29T12:17:08.379" v="2603" actId="14100"/>
          <ac:graphicFrameMkLst>
            <pc:docMk/>
            <pc:sldMk cId="2412211444" sldId="293"/>
            <ac:graphicFrameMk id="3" creationId="{A294B2B1-AFC3-4F46-B267-FAF59A7F797A}"/>
          </ac:graphicFrameMkLst>
        </pc:graphicFrameChg>
      </pc:sldChg>
      <pc:sldChg chg="addSp delSp modSp add mod modAnim modNotesTx">
        <pc:chgData name="Kenechukwu Igweagu" userId="80b218a5f6d5819f" providerId="LiveId" clId="{E5AA5E01-CFAC-40BB-8F97-8657EFAA9288}" dt="2021-03-29T15:53:42.787" v="3855" actId="20577"/>
        <pc:sldMkLst>
          <pc:docMk/>
          <pc:sldMk cId="2405137537" sldId="294"/>
        </pc:sldMkLst>
        <pc:graphicFrameChg chg="del">
          <ac:chgData name="Kenechukwu Igweagu" userId="80b218a5f6d5819f" providerId="LiveId" clId="{E5AA5E01-CFAC-40BB-8F97-8657EFAA9288}" dt="2021-03-29T12:35:15.176" v="3273" actId="478"/>
          <ac:graphicFrameMkLst>
            <pc:docMk/>
            <pc:sldMk cId="2405137537" sldId="294"/>
            <ac:graphicFrameMk id="9" creationId="{75C17A2E-3569-4E6A-95B6-52CCE0657C9B}"/>
          </ac:graphicFrameMkLst>
        </pc:graphicFrameChg>
        <pc:picChg chg="add mod">
          <ac:chgData name="Kenechukwu Igweagu" userId="80b218a5f6d5819f" providerId="LiveId" clId="{E5AA5E01-CFAC-40BB-8F97-8657EFAA9288}" dt="2021-03-29T12:35:38.994" v="3276" actId="14100"/>
          <ac:picMkLst>
            <pc:docMk/>
            <pc:sldMk cId="2405137537" sldId="294"/>
            <ac:picMk id="4098" creationId="{42AC20A5-BD3C-4F18-9354-6A7909BC2B1A}"/>
          </ac:picMkLst>
        </pc:picChg>
        <pc:picChg chg="add mod">
          <ac:chgData name="Kenechukwu Igweagu" userId="80b218a5f6d5819f" providerId="LiveId" clId="{E5AA5E01-CFAC-40BB-8F97-8657EFAA9288}" dt="2021-03-29T12:37:07.543" v="3284" actId="14100"/>
          <ac:picMkLst>
            <pc:docMk/>
            <pc:sldMk cId="2405137537" sldId="294"/>
            <ac:picMk id="4100" creationId="{F2CD89FC-D0FF-416F-BED3-A58743C2A50E}"/>
          </ac:picMkLst>
        </pc:picChg>
        <pc:picChg chg="add mod">
          <ac:chgData name="Kenechukwu Igweagu" userId="80b218a5f6d5819f" providerId="LiveId" clId="{E5AA5E01-CFAC-40BB-8F97-8657EFAA9288}" dt="2021-03-29T12:38:04.818" v="3288" actId="14100"/>
          <ac:picMkLst>
            <pc:docMk/>
            <pc:sldMk cId="2405137537" sldId="294"/>
            <ac:picMk id="4102" creationId="{72E21395-BAF1-4F61-A502-97B3AD561885}"/>
          </ac:picMkLst>
        </pc:picChg>
        <pc:picChg chg="add del">
          <ac:chgData name="Kenechukwu Igweagu" userId="80b218a5f6d5819f" providerId="LiveId" clId="{E5AA5E01-CFAC-40BB-8F97-8657EFAA9288}" dt="2021-03-29T12:38:22.837" v="3290" actId="478"/>
          <ac:picMkLst>
            <pc:docMk/>
            <pc:sldMk cId="2405137537" sldId="294"/>
            <ac:picMk id="4104" creationId="{623E4329-8591-4A5E-AB07-2F7D243F8776}"/>
          </ac:picMkLst>
        </pc:picChg>
        <pc:picChg chg="add mod">
          <ac:chgData name="Kenechukwu Igweagu" userId="80b218a5f6d5819f" providerId="LiveId" clId="{E5AA5E01-CFAC-40BB-8F97-8657EFAA9288}" dt="2021-03-29T12:38:47.004" v="3294" actId="14100"/>
          <ac:picMkLst>
            <pc:docMk/>
            <pc:sldMk cId="2405137537" sldId="294"/>
            <ac:picMk id="4106" creationId="{7513983A-A572-4DBF-A151-68C0CE8739F0}"/>
          </ac:picMkLst>
        </pc:picChg>
      </pc:sldChg>
      <pc:sldChg chg="add modNotesTx">
        <pc:chgData name="Kenechukwu Igweagu" userId="80b218a5f6d5819f" providerId="LiveId" clId="{E5AA5E01-CFAC-40BB-8F97-8657EFAA9288}" dt="2021-03-29T15:56:02.528" v="3896" actId="6549"/>
        <pc:sldMkLst>
          <pc:docMk/>
          <pc:sldMk cId="483538604" sldId="295"/>
        </pc:sldMkLst>
      </pc:sldChg>
      <pc:sldChg chg="add del">
        <pc:chgData name="Kenechukwu Igweagu" userId="80b218a5f6d5819f" providerId="LiveId" clId="{E5AA5E01-CFAC-40BB-8F97-8657EFAA9288}" dt="2021-03-29T12:33:52.114" v="3268" actId="2890"/>
        <pc:sldMkLst>
          <pc:docMk/>
          <pc:sldMk cId="1761945446" sldId="295"/>
        </pc:sldMkLst>
      </pc:sldChg>
      <pc:sldChg chg="addSp delSp modSp add mod delDesignElem modNotesTx">
        <pc:chgData name="Kenechukwu Igweagu" userId="80b218a5f6d5819f" providerId="LiveId" clId="{E5AA5E01-CFAC-40BB-8F97-8657EFAA9288}" dt="2021-03-29T15:57:05.230" v="3966" actId="5793"/>
        <pc:sldMkLst>
          <pc:docMk/>
          <pc:sldMk cId="2379911972" sldId="296"/>
        </pc:sldMkLst>
        <pc:spChg chg="mod ord">
          <ac:chgData name="Kenechukwu Igweagu" userId="80b218a5f6d5819f" providerId="LiveId" clId="{E5AA5E01-CFAC-40BB-8F97-8657EFAA9288}" dt="2021-03-29T12:54:11.278" v="3543" actId="26606"/>
          <ac:spMkLst>
            <pc:docMk/>
            <pc:sldMk cId="2379911972" sldId="296"/>
            <ac:spMk id="11" creationId="{B59228DB-38DC-4DA6-896B-42AF408E53BC}"/>
          </ac:spMkLst>
        </pc:spChg>
        <pc:spChg chg="del">
          <ac:chgData name="Kenechukwu Igweagu" userId="80b218a5f6d5819f" providerId="LiveId" clId="{E5AA5E01-CFAC-40BB-8F97-8657EFAA9288}" dt="2021-03-29T12:53:16.930" v="3542"/>
          <ac:spMkLst>
            <pc:docMk/>
            <pc:sldMk cId="2379911972" sldId="296"/>
            <ac:spMk id="71" creationId="{5D13CC36-B950-4F02-9BAF-9A7EB267398C}"/>
          </ac:spMkLst>
        </pc:spChg>
        <pc:spChg chg="del">
          <ac:chgData name="Kenechukwu Igweagu" userId="80b218a5f6d5819f" providerId="LiveId" clId="{E5AA5E01-CFAC-40BB-8F97-8657EFAA9288}" dt="2021-03-29T12:53:16.930" v="3542"/>
          <ac:spMkLst>
            <pc:docMk/>
            <pc:sldMk cId="2379911972" sldId="296"/>
            <ac:spMk id="73" creationId="{4F2E2428-58BA-458D-AA54-05502E63F32F}"/>
          </ac:spMkLst>
        </pc:spChg>
        <pc:spChg chg="add">
          <ac:chgData name="Kenechukwu Igweagu" userId="80b218a5f6d5819f" providerId="LiveId" clId="{E5AA5E01-CFAC-40BB-8F97-8657EFAA9288}" dt="2021-03-29T12:54:11.278" v="3543" actId="26606"/>
          <ac:spMkLst>
            <pc:docMk/>
            <pc:sldMk cId="2379911972" sldId="296"/>
            <ac:spMk id="1028" creationId="{45D37F4E-DDB4-456B-97E0-9937730A039F}"/>
          </ac:spMkLst>
        </pc:spChg>
        <pc:spChg chg="add">
          <ac:chgData name="Kenechukwu Igweagu" userId="80b218a5f6d5819f" providerId="LiveId" clId="{E5AA5E01-CFAC-40BB-8F97-8657EFAA9288}" dt="2021-03-29T12:54:11.278" v="3543" actId="26606"/>
          <ac:spMkLst>
            <pc:docMk/>
            <pc:sldMk cId="2379911972" sldId="296"/>
            <ac:spMk id="1029" creationId="{B2DD41CD-8F47-4F56-AD12-4E2FF7696987}"/>
          </ac:spMkLst>
        </pc:spChg>
        <pc:graphicFrameChg chg="mod modGraphic">
          <ac:chgData name="Kenechukwu Igweagu" userId="80b218a5f6d5819f" providerId="LiveId" clId="{E5AA5E01-CFAC-40BB-8F97-8657EFAA9288}" dt="2021-03-29T12:54:11.278" v="3543" actId="26606"/>
          <ac:graphicFrameMkLst>
            <pc:docMk/>
            <pc:sldMk cId="2379911972" sldId="296"/>
            <ac:graphicFrameMk id="9" creationId="{75C17A2E-3569-4E6A-95B6-52CCE0657C9B}"/>
          </ac:graphicFrameMkLst>
        </pc:graphicFrameChg>
        <pc:picChg chg="mod">
          <ac:chgData name="Kenechukwu Igweagu" userId="80b218a5f6d5819f" providerId="LiveId" clId="{E5AA5E01-CFAC-40BB-8F97-8657EFAA9288}" dt="2021-03-29T12:54:11.278" v="3543" actId="26606"/>
          <ac:picMkLst>
            <pc:docMk/>
            <pc:sldMk cId="2379911972" sldId="296"/>
            <ac:picMk id="1026" creationId="{07E94E08-7355-4167-A07E-A3448EFA1BAA}"/>
          </ac:picMkLst>
        </pc:picChg>
      </pc:sldChg>
      <pc:sldChg chg="modSp add modNotesTx">
        <pc:chgData name="Kenechukwu Igweagu" userId="80b218a5f6d5819f" providerId="LiveId" clId="{E5AA5E01-CFAC-40BB-8F97-8657EFAA9288}" dt="2021-03-29T15:57:46.328" v="4018" actId="5793"/>
        <pc:sldMkLst>
          <pc:docMk/>
          <pc:sldMk cId="2527780825" sldId="297"/>
        </pc:sldMkLst>
        <pc:graphicFrameChg chg="mod">
          <ac:chgData name="Kenechukwu Igweagu" userId="80b218a5f6d5819f" providerId="LiveId" clId="{E5AA5E01-CFAC-40BB-8F97-8657EFAA9288}" dt="2021-03-29T12:51:44.520" v="3534" actId="20577"/>
          <ac:graphicFrameMkLst>
            <pc:docMk/>
            <pc:sldMk cId="2527780825" sldId="297"/>
            <ac:graphicFrameMk id="9" creationId="{75C17A2E-3569-4E6A-95B6-52CCE0657C9B}"/>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F3348-D9AC-4107-8108-2365111EA23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F97EFD4-2DC7-457E-94DB-3BA62F716D08}">
      <dgm:prSet/>
      <dgm:spPr/>
      <dgm:t>
        <a:bodyPr/>
        <a:lstStyle/>
        <a:p>
          <a:r>
            <a:rPr lang="en-US" dirty="0"/>
            <a:t>Migrate for Compute Engine allows us to migrate VMs from AWS to GCP</a:t>
          </a:r>
        </a:p>
      </dgm:t>
    </dgm:pt>
    <dgm:pt modelId="{5C017EF5-65F2-410C-988D-0E525194F7A6}" type="parTrans" cxnId="{A795BE87-90C6-43EB-908D-CBB9A0E09286}">
      <dgm:prSet/>
      <dgm:spPr/>
      <dgm:t>
        <a:bodyPr/>
        <a:lstStyle/>
        <a:p>
          <a:endParaRPr lang="en-US"/>
        </a:p>
      </dgm:t>
    </dgm:pt>
    <dgm:pt modelId="{72BE0240-B0CE-42CB-9187-58367A96772E}" type="sibTrans" cxnId="{A795BE87-90C6-43EB-908D-CBB9A0E09286}">
      <dgm:prSet/>
      <dgm:spPr/>
      <dgm:t>
        <a:bodyPr/>
        <a:lstStyle/>
        <a:p>
          <a:endParaRPr lang="en-US"/>
        </a:p>
      </dgm:t>
    </dgm:pt>
    <dgm:pt modelId="{D35A21EA-D9B8-4F28-8B12-90D915A9F216}">
      <dgm:prSet/>
      <dgm:spPr/>
      <dgm:t>
        <a:bodyPr/>
        <a:lstStyle/>
        <a:p>
          <a:r>
            <a:rPr lang="en-US" dirty="0"/>
            <a:t>Migrate for Compute Engine will move the entire state of the VM including the data</a:t>
          </a:r>
        </a:p>
      </dgm:t>
    </dgm:pt>
    <dgm:pt modelId="{F5225894-9F2C-4678-89F8-62CD3BFC24A3}" type="parTrans" cxnId="{3B909E39-D85D-4759-8274-05F342C1BA83}">
      <dgm:prSet/>
      <dgm:spPr/>
      <dgm:t>
        <a:bodyPr/>
        <a:lstStyle/>
        <a:p>
          <a:endParaRPr lang="en-US"/>
        </a:p>
      </dgm:t>
    </dgm:pt>
    <dgm:pt modelId="{4C56B761-516D-4097-95A4-6B94567F98EB}" type="sibTrans" cxnId="{3B909E39-D85D-4759-8274-05F342C1BA83}">
      <dgm:prSet/>
      <dgm:spPr/>
      <dgm:t>
        <a:bodyPr/>
        <a:lstStyle/>
        <a:p>
          <a:endParaRPr lang="en-US"/>
        </a:p>
      </dgm:t>
    </dgm:pt>
    <dgm:pt modelId="{A5E72E35-1D63-4A15-ACB7-F30DAC2D6980}" type="pres">
      <dgm:prSet presAssocID="{B4FF3348-D9AC-4107-8108-2365111EA23C}" presName="root" presStyleCnt="0">
        <dgm:presLayoutVars>
          <dgm:dir/>
          <dgm:resizeHandles val="exact"/>
        </dgm:presLayoutVars>
      </dgm:prSet>
      <dgm:spPr/>
    </dgm:pt>
    <dgm:pt modelId="{F17A81DA-2471-4CFE-8CD7-FCF754B940A9}" type="pres">
      <dgm:prSet presAssocID="{4F97EFD4-2DC7-457E-94DB-3BA62F716D08}" presName="compNode" presStyleCnt="0"/>
      <dgm:spPr/>
    </dgm:pt>
    <dgm:pt modelId="{BB09CDE3-24A6-498B-9CB0-96DD1F52359A}" type="pres">
      <dgm:prSet presAssocID="{4F97EFD4-2DC7-457E-94DB-3BA62F716D08}" presName="bgRect" presStyleLbl="bgShp" presStyleIdx="0" presStyleCnt="2"/>
      <dgm:spPr/>
    </dgm:pt>
    <dgm:pt modelId="{1545542A-4B8E-4CC4-9CA2-4333F35CD700}" type="pres">
      <dgm:prSet presAssocID="{4F97EFD4-2DC7-457E-94DB-3BA62F716D08}"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17CD4397-10A5-4E81-99A9-FA6C4D8BF242}" type="pres">
      <dgm:prSet presAssocID="{4F97EFD4-2DC7-457E-94DB-3BA62F716D08}" presName="spaceRect" presStyleCnt="0"/>
      <dgm:spPr/>
    </dgm:pt>
    <dgm:pt modelId="{C4E9E790-3829-4802-A3D9-E5A69FA37E5B}" type="pres">
      <dgm:prSet presAssocID="{4F97EFD4-2DC7-457E-94DB-3BA62F716D08}" presName="parTx" presStyleLbl="revTx" presStyleIdx="0" presStyleCnt="2">
        <dgm:presLayoutVars>
          <dgm:chMax val="0"/>
          <dgm:chPref val="0"/>
        </dgm:presLayoutVars>
      </dgm:prSet>
      <dgm:spPr/>
    </dgm:pt>
    <dgm:pt modelId="{9C91D5D3-9197-4AFC-8420-F565C8EFEFE7}" type="pres">
      <dgm:prSet presAssocID="{72BE0240-B0CE-42CB-9187-58367A96772E}" presName="sibTrans" presStyleCnt="0"/>
      <dgm:spPr/>
    </dgm:pt>
    <dgm:pt modelId="{1E88C340-649D-4167-8F1E-1AAF41691453}" type="pres">
      <dgm:prSet presAssocID="{D35A21EA-D9B8-4F28-8B12-90D915A9F216}" presName="compNode" presStyleCnt="0"/>
      <dgm:spPr/>
    </dgm:pt>
    <dgm:pt modelId="{F9C7A0CF-24F8-4935-AE54-DCE56CE83AF7}" type="pres">
      <dgm:prSet presAssocID="{D35A21EA-D9B8-4F28-8B12-90D915A9F216}" presName="bgRect" presStyleLbl="bgShp" presStyleIdx="1" presStyleCnt="2"/>
      <dgm:spPr/>
    </dgm:pt>
    <dgm:pt modelId="{03E87A8A-8592-4D5A-9D89-30E074A9DFBD}" type="pres">
      <dgm:prSet presAssocID="{D35A21EA-D9B8-4F28-8B12-90D915A9F21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erver with solid fill"/>
        </a:ext>
      </dgm:extLst>
    </dgm:pt>
    <dgm:pt modelId="{9DE2F913-1B15-478A-8551-E964910D1CE8}" type="pres">
      <dgm:prSet presAssocID="{D35A21EA-D9B8-4F28-8B12-90D915A9F216}" presName="spaceRect" presStyleCnt="0"/>
      <dgm:spPr/>
    </dgm:pt>
    <dgm:pt modelId="{DD71C611-B2CF-433A-ADE3-6E8361655EE0}" type="pres">
      <dgm:prSet presAssocID="{D35A21EA-D9B8-4F28-8B12-90D915A9F216}" presName="parTx" presStyleLbl="revTx" presStyleIdx="1" presStyleCnt="2">
        <dgm:presLayoutVars>
          <dgm:chMax val="0"/>
          <dgm:chPref val="0"/>
        </dgm:presLayoutVars>
      </dgm:prSet>
      <dgm:spPr/>
    </dgm:pt>
  </dgm:ptLst>
  <dgm:cxnLst>
    <dgm:cxn modelId="{0899071E-6BE0-44E3-88AF-B195783C63B0}" type="presOf" srcId="{4F97EFD4-2DC7-457E-94DB-3BA62F716D08}" destId="{C4E9E790-3829-4802-A3D9-E5A69FA37E5B}" srcOrd="0" destOrd="0" presId="urn:microsoft.com/office/officeart/2018/2/layout/IconVerticalSolidList"/>
    <dgm:cxn modelId="{51A0ED33-8452-4062-B150-C0EA3D476A08}" type="presOf" srcId="{D35A21EA-D9B8-4F28-8B12-90D915A9F216}" destId="{DD71C611-B2CF-433A-ADE3-6E8361655EE0}" srcOrd="0" destOrd="0" presId="urn:microsoft.com/office/officeart/2018/2/layout/IconVerticalSolidList"/>
    <dgm:cxn modelId="{3B909E39-D85D-4759-8274-05F342C1BA83}" srcId="{B4FF3348-D9AC-4107-8108-2365111EA23C}" destId="{D35A21EA-D9B8-4F28-8B12-90D915A9F216}" srcOrd="1" destOrd="0" parTransId="{F5225894-9F2C-4678-89F8-62CD3BFC24A3}" sibTransId="{4C56B761-516D-4097-95A4-6B94567F98EB}"/>
    <dgm:cxn modelId="{D7DF8F83-EE38-457D-A647-FDC5FAD70ED5}" type="presOf" srcId="{B4FF3348-D9AC-4107-8108-2365111EA23C}" destId="{A5E72E35-1D63-4A15-ACB7-F30DAC2D6980}" srcOrd="0" destOrd="0" presId="urn:microsoft.com/office/officeart/2018/2/layout/IconVerticalSolidList"/>
    <dgm:cxn modelId="{A795BE87-90C6-43EB-908D-CBB9A0E09286}" srcId="{B4FF3348-D9AC-4107-8108-2365111EA23C}" destId="{4F97EFD4-2DC7-457E-94DB-3BA62F716D08}" srcOrd="0" destOrd="0" parTransId="{5C017EF5-65F2-410C-988D-0E525194F7A6}" sibTransId="{72BE0240-B0CE-42CB-9187-58367A96772E}"/>
    <dgm:cxn modelId="{2B1C0511-DDEF-4CB8-B3E7-0908E75FC059}" type="presParOf" srcId="{A5E72E35-1D63-4A15-ACB7-F30DAC2D6980}" destId="{F17A81DA-2471-4CFE-8CD7-FCF754B940A9}" srcOrd="0" destOrd="0" presId="urn:microsoft.com/office/officeart/2018/2/layout/IconVerticalSolidList"/>
    <dgm:cxn modelId="{8FBD6643-2A8F-4FFD-8439-F960C0797CC9}" type="presParOf" srcId="{F17A81DA-2471-4CFE-8CD7-FCF754B940A9}" destId="{BB09CDE3-24A6-498B-9CB0-96DD1F52359A}" srcOrd="0" destOrd="0" presId="urn:microsoft.com/office/officeart/2018/2/layout/IconVerticalSolidList"/>
    <dgm:cxn modelId="{16FAA57B-09A4-4464-BF94-767DD39B2D17}" type="presParOf" srcId="{F17A81DA-2471-4CFE-8CD7-FCF754B940A9}" destId="{1545542A-4B8E-4CC4-9CA2-4333F35CD700}" srcOrd="1" destOrd="0" presId="urn:microsoft.com/office/officeart/2018/2/layout/IconVerticalSolidList"/>
    <dgm:cxn modelId="{C163D36F-E08C-4D73-8A1D-02B3FFE864BC}" type="presParOf" srcId="{F17A81DA-2471-4CFE-8CD7-FCF754B940A9}" destId="{17CD4397-10A5-4E81-99A9-FA6C4D8BF242}" srcOrd="2" destOrd="0" presId="urn:microsoft.com/office/officeart/2018/2/layout/IconVerticalSolidList"/>
    <dgm:cxn modelId="{85318BBD-14E3-4513-BCDC-F65BE0D84AE1}" type="presParOf" srcId="{F17A81DA-2471-4CFE-8CD7-FCF754B940A9}" destId="{C4E9E790-3829-4802-A3D9-E5A69FA37E5B}" srcOrd="3" destOrd="0" presId="urn:microsoft.com/office/officeart/2018/2/layout/IconVerticalSolidList"/>
    <dgm:cxn modelId="{79B3259E-4D74-4F7F-A6FC-4AF2E20E9CA8}" type="presParOf" srcId="{A5E72E35-1D63-4A15-ACB7-F30DAC2D6980}" destId="{9C91D5D3-9197-4AFC-8420-F565C8EFEFE7}" srcOrd="1" destOrd="0" presId="urn:microsoft.com/office/officeart/2018/2/layout/IconVerticalSolidList"/>
    <dgm:cxn modelId="{DF246574-2109-4C75-8C73-44CD876C63EE}" type="presParOf" srcId="{A5E72E35-1D63-4A15-ACB7-F30DAC2D6980}" destId="{1E88C340-649D-4167-8F1E-1AAF41691453}" srcOrd="2" destOrd="0" presId="urn:microsoft.com/office/officeart/2018/2/layout/IconVerticalSolidList"/>
    <dgm:cxn modelId="{FA672EB7-9062-4358-934C-3207AD000334}" type="presParOf" srcId="{1E88C340-649D-4167-8F1E-1AAF41691453}" destId="{F9C7A0CF-24F8-4935-AE54-DCE56CE83AF7}" srcOrd="0" destOrd="0" presId="urn:microsoft.com/office/officeart/2018/2/layout/IconVerticalSolidList"/>
    <dgm:cxn modelId="{6AC09A20-F8A1-43C8-982C-8BBAB1B94AEB}" type="presParOf" srcId="{1E88C340-649D-4167-8F1E-1AAF41691453}" destId="{03E87A8A-8592-4D5A-9D89-30E074A9DFBD}" srcOrd="1" destOrd="0" presId="urn:microsoft.com/office/officeart/2018/2/layout/IconVerticalSolidList"/>
    <dgm:cxn modelId="{BF9357B5-64C1-45E6-970A-53571792A79E}" type="presParOf" srcId="{1E88C340-649D-4167-8F1E-1AAF41691453}" destId="{9DE2F913-1B15-478A-8551-E964910D1CE8}" srcOrd="2" destOrd="0" presId="urn:microsoft.com/office/officeart/2018/2/layout/IconVerticalSolidList"/>
    <dgm:cxn modelId="{A204AEBD-1B77-46BD-BA31-CFE78E48E340}" type="presParOf" srcId="{1E88C340-649D-4167-8F1E-1AAF41691453}" destId="{DD71C611-B2CF-433A-ADE3-6E8361655EE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CFC86A4D-506F-4E13-B3B0-0755C5A12ACF}">
      <dgm:prSet custT="1"/>
      <dgm:spPr>
        <a:ln>
          <a:noFill/>
        </a:ln>
      </dgm:spPr>
      <dgm:t>
        <a:bodyPr/>
        <a:lstStyle/>
        <a:p>
          <a:r>
            <a:rPr lang="en-US" sz="3200" dirty="0"/>
            <a:t>Elasticsearch cluster</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7793ACB4-3235-4123-B00D-04AF4FB00D7A}">
      <dgm:prSet/>
      <dgm:spPr/>
      <dgm:t>
        <a:bodyPr/>
        <a:lstStyle/>
        <a:p>
          <a:r>
            <a:rPr lang="en-US" dirty="0"/>
            <a:t>Create a new Elasticsearch cluster deployment</a:t>
          </a:r>
        </a:p>
      </dgm:t>
    </dgm:pt>
    <dgm:pt modelId="{A5C3839B-B903-4D1E-972E-FAACC249B206}" type="parTrans" cxnId="{715A623F-08D9-4082-A34D-6AD0A3DC57E8}">
      <dgm:prSet/>
      <dgm:spPr/>
      <dgm:t>
        <a:bodyPr/>
        <a:lstStyle/>
        <a:p>
          <a:endParaRPr lang="en-CA"/>
        </a:p>
      </dgm:t>
    </dgm:pt>
    <dgm:pt modelId="{CF8EA6DC-345E-4924-918F-DEA7D0B34E6C}" type="sibTrans" cxnId="{715A623F-08D9-4082-A34D-6AD0A3DC57E8}">
      <dgm:prSet/>
      <dgm:spPr/>
      <dgm:t>
        <a:bodyPr/>
        <a:lstStyle/>
        <a:p>
          <a:endParaRPr lang="en-CA"/>
        </a:p>
      </dgm:t>
    </dgm:pt>
    <dgm:pt modelId="{566CD1FA-B8A1-4D56-AC8C-FDA55850C477}">
      <dgm:prSet/>
      <dgm:spPr/>
      <dgm:t>
        <a:bodyPr/>
        <a:lstStyle/>
        <a:p>
          <a:r>
            <a:rPr lang="en-US" dirty="0"/>
            <a:t>Allow TCP traffic on port 9243</a:t>
          </a:r>
          <a:endParaRPr lang="en-CA" dirty="0"/>
        </a:p>
      </dgm:t>
    </dgm:pt>
    <dgm:pt modelId="{6F62E361-914B-42BC-9E5F-FB5AA75BC2C3}" type="parTrans" cxnId="{20F5E40F-02E7-4AAE-8B5B-F6222691CFDE}">
      <dgm:prSet/>
      <dgm:spPr/>
      <dgm:t>
        <a:bodyPr/>
        <a:lstStyle/>
        <a:p>
          <a:endParaRPr lang="en-CA"/>
        </a:p>
      </dgm:t>
    </dgm:pt>
    <dgm:pt modelId="{71AE659C-4E6A-4EDA-A438-3E7D9CEF2CEC}" type="sibTrans" cxnId="{20F5E40F-02E7-4AAE-8B5B-F6222691CFDE}">
      <dgm:prSet/>
      <dgm:spPr/>
      <dgm:t>
        <a:bodyPr/>
        <a:lstStyle/>
        <a:p>
          <a:endParaRPr lang="en-CA"/>
        </a:p>
      </dgm:t>
    </dgm:pt>
    <dgm:pt modelId="{7F6D9898-B813-490C-BDCA-8931086B8CC1}">
      <dgm:prSet/>
      <dgm:spPr/>
      <dgm:t>
        <a:bodyPr/>
        <a:lstStyle/>
        <a:p>
          <a:r>
            <a:rPr lang="en-US" dirty="0"/>
            <a:t>register GCP cloud storage bucket as a snapshot repository</a:t>
          </a:r>
          <a:endParaRPr lang="en-CA" dirty="0"/>
        </a:p>
      </dgm:t>
    </dgm:pt>
    <dgm:pt modelId="{29FBBF37-1CCA-498E-A99F-A7B25CAEEBF3}" type="parTrans" cxnId="{FC1095D7-17AF-4E14-AA33-D78C46E43A64}">
      <dgm:prSet/>
      <dgm:spPr/>
      <dgm:t>
        <a:bodyPr/>
        <a:lstStyle/>
        <a:p>
          <a:endParaRPr lang="en-CA"/>
        </a:p>
      </dgm:t>
    </dgm:pt>
    <dgm:pt modelId="{A4A2A3B4-0A85-4626-AECA-068E86934625}" type="sibTrans" cxnId="{FC1095D7-17AF-4E14-AA33-D78C46E43A64}">
      <dgm:prSet/>
      <dgm:spPr/>
      <dgm:t>
        <a:bodyPr/>
        <a:lstStyle/>
        <a:p>
          <a:endParaRPr lang="en-CA"/>
        </a:p>
      </dgm:t>
    </dgm:pt>
    <dgm:pt modelId="{07C235B4-25F1-4A06-B2A6-61BEDC0D918C}">
      <dgm:prSet/>
      <dgm:spPr/>
      <dgm:t>
        <a:bodyPr/>
        <a:lstStyle/>
        <a:p>
          <a:r>
            <a:rPr lang="en-CA" dirty="0"/>
            <a:t>Verify the repository</a:t>
          </a:r>
        </a:p>
      </dgm:t>
    </dgm:pt>
    <dgm:pt modelId="{C9881195-1397-4E70-9705-015ED22A6818}" type="parTrans" cxnId="{A3E0DDA7-6C16-41E0-A5E0-FCACDAB79501}">
      <dgm:prSet/>
      <dgm:spPr/>
      <dgm:t>
        <a:bodyPr/>
        <a:lstStyle/>
        <a:p>
          <a:endParaRPr lang="en-CA"/>
        </a:p>
      </dgm:t>
    </dgm:pt>
    <dgm:pt modelId="{84FAA256-C402-45C3-83EC-484813E3E1F5}" type="sibTrans" cxnId="{A3E0DDA7-6C16-41E0-A5E0-FCACDAB79501}">
      <dgm:prSet/>
      <dgm:spPr/>
      <dgm:t>
        <a:bodyPr/>
        <a:lstStyle/>
        <a:p>
          <a:endParaRPr lang="en-CA"/>
        </a:p>
      </dgm:t>
    </dgm:pt>
    <dgm:pt modelId="{AD1DC980-0011-4441-90FD-40A456BB3CB4}">
      <dgm:prSet/>
      <dgm:spPr/>
      <dgm:t>
        <a:bodyPr/>
        <a:lstStyle/>
        <a:p>
          <a:r>
            <a:rPr lang="en-US" dirty="0"/>
            <a:t>Create a snapshot from AWS</a:t>
          </a:r>
          <a:endParaRPr lang="en-CA" dirty="0"/>
        </a:p>
      </dgm:t>
    </dgm:pt>
    <dgm:pt modelId="{F1794F5D-B4B2-4C4C-A074-7F2619CCB7E5}" type="parTrans" cxnId="{7AD1DD32-653F-4ED6-867A-7C5FF80855BC}">
      <dgm:prSet/>
      <dgm:spPr/>
      <dgm:t>
        <a:bodyPr/>
        <a:lstStyle/>
        <a:p>
          <a:endParaRPr lang="en-CA"/>
        </a:p>
      </dgm:t>
    </dgm:pt>
    <dgm:pt modelId="{D387D2B7-0273-43E3-A32C-BBD398ED1FB9}" type="sibTrans" cxnId="{7AD1DD32-653F-4ED6-867A-7C5FF80855BC}">
      <dgm:prSet/>
      <dgm:spPr/>
      <dgm:t>
        <a:bodyPr/>
        <a:lstStyle/>
        <a:p>
          <a:endParaRPr lang="en-CA"/>
        </a:p>
      </dgm:t>
    </dgm:pt>
    <dgm:pt modelId="{9FCD27F1-99F7-480A-AA4F-C1331782221C}">
      <dgm:prSet/>
      <dgm:spPr/>
      <dgm:t>
        <a:bodyPr/>
        <a:lstStyle/>
        <a:p>
          <a:r>
            <a:rPr lang="en-US" dirty="0"/>
            <a:t>Restore the snapshot in the GCP cluster</a:t>
          </a:r>
          <a:endParaRPr lang="en-CA" dirty="0"/>
        </a:p>
      </dgm:t>
    </dgm:pt>
    <dgm:pt modelId="{675AFBE0-04EB-48B6-88C1-9AD482CE74DF}" type="parTrans" cxnId="{B7626316-B7D4-4221-B72F-294C9FFB565B}">
      <dgm:prSet/>
      <dgm:spPr/>
      <dgm:t>
        <a:bodyPr/>
        <a:lstStyle/>
        <a:p>
          <a:endParaRPr lang="en-CA"/>
        </a:p>
      </dgm:t>
    </dgm:pt>
    <dgm:pt modelId="{E568B293-4EDA-44CD-9436-7354DA03847C}" type="sibTrans" cxnId="{B7626316-B7D4-4221-B72F-294C9FFB565B}">
      <dgm:prSet/>
      <dgm:spPr/>
      <dgm:t>
        <a:bodyPr/>
        <a:lstStyle/>
        <a:p>
          <a:endParaRPr lang="en-CA"/>
        </a:p>
      </dgm:t>
    </dgm:pt>
    <dgm:pt modelId="{394F4DD4-7845-42FE-8286-49C60F1B12CD}">
      <dgm:prSet/>
      <dgm:spPr/>
      <dgm:t>
        <a:bodyPr/>
        <a:lstStyle/>
        <a:p>
          <a:r>
            <a:rPr lang="en-CA" dirty="0"/>
            <a:t>Register the Elasticsearch service</a:t>
          </a:r>
        </a:p>
      </dgm:t>
    </dgm:pt>
    <dgm:pt modelId="{7B613DE6-F594-4B80-ACC8-49246468B84A}" type="parTrans" cxnId="{D0E36B88-A47A-4F94-9B05-18A5288F931B}">
      <dgm:prSet/>
      <dgm:spPr/>
      <dgm:t>
        <a:bodyPr/>
        <a:lstStyle/>
        <a:p>
          <a:endParaRPr lang="en-CA"/>
        </a:p>
      </dgm:t>
    </dgm:pt>
    <dgm:pt modelId="{2883352B-D49C-4FE7-B108-693850EDC0E6}" type="sibTrans" cxnId="{D0E36B88-A47A-4F94-9B05-18A5288F931B}">
      <dgm:prSet/>
      <dgm:spPr/>
      <dgm:t>
        <a:bodyPr/>
        <a:lstStyle/>
        <a:p>
          <a:endParaRPr lang="en-CA"/>
        </a:p>
      </dgm:t>
    </dgm:pt>
    <dgm:pt modelId="{7BA5452D-B592-4450-93EF-03278A21C4FB}" type="pres">
      <dgm:prSet presAssocID="{BB2B1099-0DE7-4883-83E0-7479AB08600D}" presName="linear" presStyleCnt="0">
        <dgm:presLayoutVars>
          <dgm:animLvl val="lvl"/>
          <dgm:resizeHandles val="exact"/>
        </dgm:presLayoutVars>
      </dgm:prSet>
      <dgm:spPr/>
    </dgm:pt>
    <dgm:pt modelId="{B1B44D13-760D-4396-AF45-8D99FD7F5B28}" type="pres">
      <dgm:prSet presAssocID="{CFC86A4D-506F-4E13-B3B0-0755C5A12ACF}" presName="parentText" presStyleLbl="node1" presStyleIdx="0" presStyleCnt="1" custScaleY="94671">
        <dgm:presLayoutVars>
          <dgm:chMax val="0"/>
          <dgm:bulletEnabled val="1"/>
        </dgm:presLayoutVars>
      </dgm:prSet>
      <dgm:spPr/>
    </dgm:pt>
    <dgm:pt modelId="{ABF6EEB0-E9DB-4FEF-93AA-D2F40482B8AD}" type="pres">
      <dgm:prSet presAssocID="{CFC86A4D-506F-4E13-B3B0-0755C5A12ACF}" presName="childText" presStyleLbl="revTx" presStyleIdx="0" presStyleCnt="1">
        <dgm:presLayoutVars>
          <dgm:bulletEnabled val="1"/>
        </dgm:presLayoutVars>
      </dgm:prSet>
      <dgm:spPr/>
    </dgm:pt>
  </dgm:ptLst>
  <dgm:cxnLst>
    <dgm:cxn modelId="{1B678008-88C9-46AC-A672-1CF390EAF730}" type="presOf" srcId="{7793ACB4-3235-4123-B00D-04AF4FB00D7A}" destId="{ABF6EEB0-E9DB-4FEF-93AA-D2F40482B8AD}" srcOrd="0" destOrd="0" presId="urn:microsoft.com/office/officeart/2005/8/layout/vList2"/>
    <dgm:cxn modelId="{20F5E40F-02E7-4AAE-8B5B-F6222691CFDE}" srcId="{CFC86A4D-506F-4E13-B3B0-0755C5A12ACF}" destId="{566CD1FA-B8A1-4D56-AC8C-FDA55850C477}" srcOrd="1" destOrd="0" parTransId="{6F62E361-914B-42BC-9E5F-FB5AA75BC2C3}" sibTransId="{71AE659C-4E6A-4EDA-A438-3E7D9CEF2CEC}"/>
    <dgm:cxn modelId="{B7626316-B7D4-4221-B72F-294C9FFB565B}" srcId="{CFC86A4D-506F-4E13-B3B0-0755C5A12ACF}" destId="{9FCD27F1-99F7-480A-AA4F-C1331782221C}" srcOrd="5" destOrd="0" parTransId="{675AFBE0-04EB-48B6-88C1-9AD482CE74DF}" sibTransId="{E568B293-4EDA-44CD-9436-7354DA03847C}"/>
    <dgm:cxn modelId="{F2D5171D-E73B-4112-8F0F-6FCC236653B5}" srcId="{BB2B1099-0DE7-4883-83E0-7479AB08600D}" destId="{CFC86A4D-506F-4E13-B3B0-0755C5A12ACF}" srcOrd="0" destOrd="0" parTransId="{82C0698A-F6E4-4916-82C7-B57D5B416F84}" sibTransId="{CA294EB8-E8E2-4F5C-A328-F582EBDD55A8}"/>
    <dgm:cxn modelId="{7AD1DD32-653F-4ED6-867A-7C5FF80855BC}" srcId="{CFC86A4D-506F-4E13-B3B0-0755C5A12ACF}" destId="{AD1DC980-0011-4441-90FD-40A456BB3CB4}" srcOrd="4" destOrd="0" parTransId="{F1794F5D-B4B2-4C4C-A074-7F2619CCB7E5}" sibTransId="{D387D2B7-0273-43E3-A32C-BBD398ED1FB9}"/>
    <dgm:cxn modelId="{715A623F-08D9-4082-A34D-6AD0A3DC57E8}" srcId="{CFC86A4D-506F-4E13-B3B0-0755C5A12ACF}" destId="{7793ACB4-3235-4123-B00D-04AF4FB00D7A}" srcOrd="0" destOrd="0" parTransId="{A5C3839B-B903-4D1E-972E-FAACC249B206}" sibTransId="{CF8EA6DC-345E-4924-918F-DEA7D0B34E6C}"/>
    <dgm:cxn modelId="{C6A9EF83-5535-4A28-B706-89074DBB421D}" type="presOf" srcId="{AD1DC980-0011-4441-90FD-40A456BB3CB4}" destId="{ABF6EEB0-E9DB-4FEF-93AA-D2F40482B8AD}" srcOrd="0" destOrd="4" presId="urn:microsoft.com/office/officeart/2005/8/layout/vList2"/>
    <dgm:cxn modelId="{D0E36B88-A47A-4F94-9B05-18A5288F931B}" srcId="{CFC86A4D-506F-4E13-B3B0-0755C5A12ACF}" destId="{394F4DD4-7845-42FE-8286-49C60F1B12CD}" srcOrd="6" destOrd="0" parTransId="{7B613DE6-F594-4B80-ACC8-49246468B84A}" sibTransId="{2883352B-D49C-4FE7-B108-693850EDC0E6}"/>
    <dgm:cxn modelId="{8E03F198-BDF9-43D8-8DC7-04573019E45A}" type="presOf" srcId="{7F6D9898-B813-490C-BDCA-8931086B8CC1}" destId="{ABF6EEB0-E9DB-4FEF-93AA-D2F40482B8AD}" srcOrd="0" destOrd="2" presId="urn:microsoft.com/office/officeart/2005/8/layout/vList2"/>
    <dgm:cxn modelId="{2012FCA1-6CDC-4259-A30B-DE2F116EE930}" type="presOf" srcId="{9FCD27F1-99F7-480A-AA4F-C1331782221C}" destId="{ABF6EEB0-E9DB-4FEF-93AA-D2F40482B8AD}" srcOrd="0" destOrd="5" presId="urn:microsoft.com/office/officeart/2005/8/layout/vList2"/>
    <dgm:cxn modelId="{A3E0DDA7-6C16-41E0-A5E0-FCACDAB79501}" srcId="{CFC86A4D-506F-4E13-B3B0-0755C5A12ACF}" destId="{07C235B4-25F1-4A06-B2A6-61BEDC0D918C}" srcOrd="3" destOrd="0" parTransId="{C9881195-1397-4E70-9705-015ED22A6818}" sibTransId="{84FAA256-C402-45C3-83EC-484813E3E1F5}"/>
    <dgm:cxn modelId="{394751D2-BA5C-4743-B232-A5CB8420A324}" type="presOf" srcId="{394F4DD4-7845-42FE-8286-49C60F1B12CD}" destId="{ABF6EEB0-E9DB-4FEF-93AA-D2F40482B8AD}" srcOrd="0" destOrd="6" presId="urn:microsoft.com/office/officeart/2005/8/layout/vList2"/>
    <dgm:cxn modelId="{FC1095D7-17AF-4E14-AA33-D78C46E43A64}" srcId="{CFC86A4D-506F-4E13-B3B0-0755C5A12ACF}" destId="{7F6D9898-B813-490C-BDCA-8931086B8CC1}" srcOrd="2" destOrd="0" parTransId="{29FBBF37-1CCA-498E-A99F-A7B25CAEEBF3}" sibTransId="{A4A2A3B4-0A85-4626-AECA-068E86934625}"/>
    <dgm:cxn modelId="{D959D6E0-7305-4AB9-859C-27A37AB8FE20}" type="presOf" srcId="{BB2B1099-0DE7-4883-83E0-7479AB08600D}" destId="{7BA5452D-B592-4450-93EF-03278A21C4FB}" srcOrd="0" destOrd="0" presId="urn:microsoft.com/office/officeart/2005/8/layout/vList2"/>
    <dgm:cxn modelId="{CEBBCFEF-F934-4711-AED2-8B2AA0624F9E}" type="presOf" srcId="{CFC86A4D-506F-4E13-B3B0-0755C5A12ACF}" destId="{B1B44D13-760D-4396-AF45-8D99FD7F5B28}" srcOrd="0" destOrd="0" presId="urn:microsoft.com/office/officeart/2005/8/layout/vList2"/>
    <dgm:cxn modelId="{1D5BCEF3-F92F-40A2-ABB5-AB20A8778F84}" type="presOf" srcId="{566CD1FA-B8A1-4D56-AC8C-FDA55850C477}" destId="{ABF6EEB0-E9DB-4FEF-93AA-D2F40482B8AD}" srcOrd="0" destOrd="1" presId="urn:microsoft.com/office/officeart/2005/8/layout/vList2"/>
    <dgm:cxn modelId="{587995FB-178E-45C7-B846-72C5171A6A01}" type="presOf" srcId="{07C235B4-25F1-4A06-B2A6-61BEDC0D918C}" destId="{ABF6EEB0-E9DB-4FEF-93AA-D2F40482B8AD}" srcOrd="0" destOrd="3" presId="urn:microsoft.com/office/officeart/2005/8/layout/vList2"/>
    <dgm:cxn modelId="{C4DED8FA-427A-4C7F-BCD5-CE505E5D184A}" type="presParOf" srcId="{7BA5452D-B592-4450-93EF-03278A21C4FB}" destId="{B1B44D13-760D-4396-AF45-8D99FD7F5B28}" srcOrd="0" destOrd="0" presId="urn:microsoft.com/office/officeart/2005/8/layout/vList2"/>
    <dgm:cxn modelId="{4BACE6E8-9330-4905-8237-2DC0E00BCEBF}" type="presParOf" srcId="{7BA5452D-B592-4450-93EF-03278A21C4FB}" destId="{ABF6EEB0-E9DB-4FEF-93AA-D2F40482B8A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CFC86A4D-506F-4E13-B3B0-0755C5A12ACF}">
      <dgm:prSet custT="1"/>
      <dgm:spPr>
        <a:ln>
          <a:noFill/>
        </a:ln>
      </dgm:spPr>
      <dgm:t>
        <a:bodyPr/>
        <a:lstStyle/>
        <a:p>
          <a:r>
            <a:rPr lang="en-US" sz="3200" dirty="0"/>
            <a:t>Google Cloud Storage</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7793ACB4-3235-4123-B00D-04AF4FB00D7A}">
      <dgm:prSet/>
      <dgm:spPr/>
      <dgm:t>
        <a:bodyPr/>
        <a:lstStyle/>
        <a:p>
          <a:r>
            <a:rPr lang="en-US" dirty="0"/>
            <a:t>Create an AWS IAM transfer user with the ability to perform the necessary transfer actions</a:t>
          </a:r>
        </a:p>
      </dgm:t>
    </dgm:pt>
    <dgm:pt modelId="{A5C3839B-B903-4D1E-972E-FAACC249B206}" type="parTrans" cxnId="{715A623F-08D9-4082-A34D-6AD0A3DC57E8}">
      <dgm:prSet/>
      <dgm:spPr/>
      <dgm:t>
        <a:bodyPr/>
        <a:lstStyle/>
        <a:p>
          <a:endParaRPr lang="en-CA"/>
        </a:p>
      </dgm:t>
    </dgm:pt>
    <dgm:pt modelId="{CF8EA6DC-345E-4924-918F-DEA7D0B34E6C}" type="sibTrans" cxnId="{715A623F-08D9-4082-A34D-6AD0A3DC57E8}">
      <dgm:prSet/>
      <dgm:spPr/>
      <dgm:t>
        <a:bodyPr/>
        <a:lstStyle/>
        <a:p>
          <a:endParaRPr lang="en-CA"/>
        </a:p>
      </dgm:t>
    </dgm:pt>
    <dgm:pt modelId="{3432242F-6CF7-4C1E-BD61-A84530F43DD9}">
      <dgm:prSet/>
      <dgm:spPr/>
      <dgm:t>
        <a:bodyPr/>
        <a:lstStyle/>
        <a:p>
          <a:r>
            <a:rPr lang="en-US" dirty="0"/>
            <a:t>Create at least one access/secret key pair for the transfer job</a:t>
          </a:r>
          <a:endParaRPr lang="en-CA" dirty="0"/>
        </a:p>
      </dgm:t>
    </dgm:pt>
    <dgm:pt modelId="{5605BC5F-8597-41C2-8C8E-D9A008AF566A}" type="parTrans" cxnId="{1400CE74-92AB-4011-A211-95308C5C4B08}">
      <dgm:prSet/>
      <dgm:spPr/>
      <dgm:t>
        <a:bodyPr/>
        <a:lstStyle/>
        <a:p>
          <a:endParaRPr lang="en-CA"/>
        </a:p>
      </dgm:t>
    </dgm:pt>
    <dgm:pt modelId="{5CA116AA-938B-4B1B-B06A-5DC63CD188CE}" type="sibTrans" cxnId="{1400CE74-92AB-4011-A211-95308C5C4B08}">
      <dgm:prSet/>
      <dgm:spPr/>
      <dgm:t>
        <a:bodyPr/>
        <a:lstStyle/>
        <a:p>
          <a:endParaRPr lang="en-CA"/>
        </a:p>
      </dgm:t>
    </dgm:pt>
    <dgm:pt modelId="{71BFBB4B-957E-418E-99F4-A35A88F272C1}">
      <dgm:prSet/>
      <dgm:spPr/>
      <dgm:t>
        <a:bodyPr/>
        <a:lstStyle/>
        <a:p>
          <a:r>
            <a:rPr lang="en-US" dirty="0"/>
            <a:t>Create GCP Cloud storage bucket and make your Cloud Storage bucket public</a:t>
          </a:r>
          <a:endParaRPr lang="en-CA" dirty="0"/>
        </a:p>
      </dgm:t>
    </dgm:pt>
    <dgm:pt modelId="{8F3BCC2D-5F6F-4957-A7C0-D53912D7EE45}" type="parTrans" cxnId="{A4D349D7-D072-461B-9E7C-056E80EA5FB5}">
      <dgm:prSet/>
      <dgm:spPr/>
      <dgm:t>
        <a:bodyPr/>
        <a:lstStyle/>
        <a:p>
          <a:endParaRPr lang="en-CA"/>
        </a:p>
      </dgm:t>
    </dgm:pt>
    <dgm:pt modelId="{F42F645C-8118-4E28-BFE7-387A7E3804EF}" type="sibTrans" cxnId="{A4D349D7-D072-461B-9E7C-056E80EA5FB5}">
      <dgm:prSet/>
      <dgm:spPr/>
      <dgm:t>
        <a:bodyPr/>
        <a:lstStyle/>
        <a:p>
          <a:endParaRPr lang="en-CA"/>
        </a:p>
      </dgm:t>
    </dgm:pt>
    <dgm:pt modelId="{11B9F71C-F556-472C-A5E5-E3A9621DC9A0}">
      <dgm:prSet/>
      <dgm:spPr/>
      <dgm:t>
        <a:bodyPr/>
        <a:lstStyle/>
        <a:p>
          <a:r>
            <a:rPr lang="en-US" dirty="0"/>
            <a:t>Create the external HTTP(S) load balancer and Reserve an external IP address</a:t>
          </a:r>
          <a:endParaRPr lang="en-CA" dirty="0"/>
        </a:p>
      </dgm:t>
    </dgm:pt>
    <dgm:pt modelId="{AF29F467-F296-42A6-AB72-2BFD3896A14D}" type="parTrans" cxnId="{E92B25CE-9D31-4A53-9A59-00F6E1B51F81}">
      <dgm:prSet/>
      <dgm:spPr/>
      <dgm:t>
        <a:bodyPr/>
        <a:lstStyle/>
        <a:p>
          <a:endParaRPr lang="en-CA"/>
        </a:p>
      </dgm:t>
    </dgm:pt>
    <dgm:pt modelId="{5B9812C5-A20C-4484-86A4-BAD75AAA78F2}" type="sibTrans" cxnId="{E92B25CE-9D31-4A53-9A59-00F6E1B51F81}">
      <dgm:prSet/>
      <dgm:spPr/>
      <dgm:t>
        <a:bodyPr/>
        <a:lstStyle/>
        <a:p>
          <a:endParaRPr lang="en-CA"/>
        </a:p>
      </dgm:t>
    </dgm:pt>
    <dgm:pt modelId="{B2309F7F-F479-45DB-A6D4-10D94D54FE78}">
      <dgm:prSet/>
      <dgm:spPr/>
      <dgm:t>
        <a:bodyPr/>
        <a:lstStyle/>
        <a:p>
          <a:r>
            <a:rPr lang="en-US" dirty="0"/>
            <a:t>Set up the transfer job on the transfer page to run</a:t>
          </a:r>
          <a:endParaRPr lang="en-CA" dirty="0"/>
        </a:p>
      </dgm:t>
    </dgm:pt>
    <dgm:pt modelId="{02BE0C56-C8B3-42BD-8DA4-537C1A43BB57}" type="parTrans" cxnId="{5598D1D6-5F13-4757-9FF4-F22C79322C4F}">
      <dgm:prSet/>
      <dgm:spPr/>
      <dgm:t>
        <a:bodyPr/>
        <a:lstStyle/>
        <a:p>
          <a:endParaRPr lang="en-CA"/>
        </a:p>
      </dgm:t>
    </dgm:pt>
    <dgm:pt modelId="{1AA8DD45-899F-4C1C-90B1-27A677F8FB95}" type="sibTrans" cxnId="{5598D1D6-5F13-4757-9FF4-F22C79322C4F}">
      <dgm:prSet/>
      <dgm:spPr/>
      <dgm:t>
        <a:bodyPr/>
        <a:lstStyle/>
        <a:p>
          <a:endParaRPr lang="en-CA"/>
        </a:p>
      </dgm:t>
    </dgm:pt>
    <dgm:pt modelId="{5A0E379C-35F6-4994-B3FB-630920935372}">
      <dgm:prSet/>
      <dgm:spPr/>
      <dgm:t>
        <a:bodyPr/>
        <a:lstStyle/>
        <a:p>
          <a:r>
            <a:rPr lang="en-CA" dirty="0"/>
            <a:t>Register the storage service</a:t>
          </a:r>
        </a:p>
      </dgm:t>
    </dgm:pt>
    <dgm:pt modelId="{50BD688C-4AB4-49B6-AD0A-58CACD6E4010}" type="sibTrans" cxnId="{87198207-B936-45C0-BA1C-5A673C722BE4}">
      <dgm:prSet/>
      <dgm:spPr/>
      <dgm:t>
        <a:bodyPr/>
        <a:lstStyle/>
        <a:p>
          <a:endParaRPr lang="en-CA"/>
        </a:p>
      </dgm:t>
    </dgm:pt>
    <dgm:pt modelId="{8450B608-12A0-4284-BDC9-1F4901814BD1}" type="parTrans" cxnId="{87198207-B936-45C0-BA1C-5A673C722BE4}">
      <dgm:prSet/>
      <dgm:spPr/>
      <dgm:t>
        <a:bodyPr/>
        <a:lstStyle/>
        <a:p>
          <a:endParaRPr lang="en-CA"/>
        </a:p>
      </dgm:t>
    </dgm:pt>
    <dgm:pt modelId="{7BA5452D-B592-4450-93EF-03278A21C4FB}" type="pres">
      <dgm:prSet presAssocID="{BB2B1099-0DE7-4883-83E0-7479AB08600D}" presName="linear" presStyleCnt="0">
        <dgm:presLayoutVars>
          <dgm:animLvl val="lvl"/>
          <dgm:resizeHandles val="exact"/>
        </dgm:presLayoutVars>
      </dgm:prSet>
      <dgm:spPr/>
    </dgm:pt>
    <dgm:pt modelId="{B1B44D13-760D-4396-AF45-8D99FD7F5B28}" type="pres">
      <dgm:prSet presAssocID="{CFC86A4D-506F-4E13-B3B0-0755C5A12ACF}" presName="parentText" presStyleLbl="node1" presStyleIdx="0" presStyleCnt="1" custScaleY="94222">
        <dgm:presLayoutVars>
          <dgm:chMax val="0"/>
          <dgm:bulletEnabled val="1"/>
        </dgm:presLayoutVars>
      </dgm:prSet>
      <dgm:spPr/>
    </dgm:pt>
    <dgm:pt modelId="{ABF6EEB0-E9DB-4FEF-93AA-D2F40482B8AD}" type="pres">
      <dgm:prSet presAssocID="{CFC86A4D-506F-4E13-B3B0-0755C5A12ACF}" presName="childText" presStyleLbl="revTx" presStyleIdx="0" presStyleCnt="1">
        <dgm:presLayoutVars>
          <dgm:bulletEnabled val="1"/>
        </dgm:presLayoutVars>
      </dgm:prSet>
      <dgm:spPr/>
    </dgm:pt>
  </dgm:ptLst>
  <dgm:cxnLst>
    <dgm:cxn modelId="{87198207-B936-45C0-BA1C-5A673C722BE4}" srcId="{CFC86A4D-506F-4E13-B3B0-0755C5A12ACF}" destId="{5A0E379C-35F6-4994-B3FB-630920935372}" srcOrd="5" destOrd="0" parTransId="{8450B608-12A0-4284-BDC9-1F4901814BD1}" sibTransId="{50BD688C-4AB4-49B6-AD0A-58CACD6E4010}"/>
    <dgm:cxn modelId="{1B678008-88C9-46AC-A672-1CF390EAF730}" type="presOf" srcId="{7793ACB4-3235-4123-B00D-04AF4FB00D7A}" destId="{ABF6EEB0-E9DB-4FEF-93AA-D2F40482B8AD}" srcOrd="0" destOrd="0" presId="urn:microsoft.com/office/officeart/2005/8/layout/vList2"/>
    <dgm:cxn modelId="{F2D5171D-E73B-4112-8F0F-6FCC236653B5}" srcId="{BB2B1099-0DE7-4883-83E0-7479AB08600D}" destId="{CFC86A4D-506F-4E13-B3B0-0755C5A12ACF}" srcOrd="0" destOrd="0" parTransId="{82C0698A-F6E4-4916-82C7-B57D5B416F84}" sibTransId="{CA294EB8-E8E2-4F5C-A328-F582EBDD55A8}"/>
    <dgm:cxn modelId="{715A623F-08D9-4082-A34D-6AD0A3DC57E8}" srcId="{CFC86A4D-506F-4E13-B3B0-0755C5A12ACF}" destId="{7793ACB4-3235-4123-B00D-04AF4FB00D7A}" srcOrd="0" destOrd="0" parTransId="{A5C3839B-B903-4D1E-972E-FAACC249B206}" sibTransId="{CF8EA6DC-345E-4924-918F-DEA7D0B34E6C}"/>
    <dgm:cxn modelId="{1400CE74-92AB-4011-A211-95308C5C4B08}" srcId="{CFC86A4D-506F-4E13-B3B0-0755C5A12ACF}" destId="{3432242F-6CF7-4C1E-BD61-A84530F43DD9}" srcOrd="1" destOrd="0" parTransId="{5605BC5F-8597-41C2-8C8E-D9A008AF566A}" sibTransId="{5CA116AA-938B-4B1B-B06A-5DC63CD188CE}"/>
    <dgm:cxn modelId="{324A505A-B25F-42F3-9B4D-3935BFCAE74F}" type="presOf" srcId="{B2309F7F-F479-45DB-A6D4-10D94D54FE78}" destId="{ABF6EEB0-E9DB-4FEF-93AA-D2F40482B8AD}" srcOrd="0" destOrd="4" presId="urn:microsoft.com/office/officeart/2005/8/layout/vList2"/>
    <dgm:cxn modelId="{BBD64F8F-6144-42FA-82A0-65AF2A1E8B82}" type="presOf" srcId="{3432242F-6CF7-4C1E-BD61-A84530F43DD9}" destId="{ABF6EEB0-E9DB-4FEF-93AA-D2F40482B8AD}" srcOrd="0" destOrd="1" presId="urn:microsoft.com/office/officeart/2005/8/layout/vList2"/>
    <dgm:cxn modelId="{BCB73D9D-5672-42BC-AC09-0F404041878F}" type="presOf" srcId="{71BFBB4B-957E-418E-99F4-A35A88F272C1}" destId="{ABF6EEB0-E9DB-4FEF-93AA-D2F40482B8AD}" srcOrd="0" destOrd="2" presId="urn:microsoft.com/office/officeart/2005/8/layout/vList2"/>
    <dgm:cxn modelId="{4CF8E99F-F6FB-4EFA-9227-B12137380A78}" type="presOf" srcId="{11B9F71C-F556-472C-A5E5-E3A9621DC9A0}" destId="{ABF6EEB0-E9DB-4FEF-93AA-D2F40482B8AD}" srcOrd="0" destOrd="3" presId="urn:microsoft.com/office/officeart/2005/8/layout/vList2"/>
    <dgm:cxn modelId="{03CE52A9-0C43-4D28-83D3-FF16CF6BB068}" type="presOf" srcId="{5A0E379C-35F6-4994-B3FB-630920935372}" destId="{ABF6EEB0-E9DB-4FEF-93AA-D2F40482B8AD}" srcOrd="0" destOrd="5" presId="urn:microsoft.com/office/officeart/2005/8/layout/vList2"/>
    <dgm:cxn modelId="{E92B25CE-9D31-4A53-9A59-00F6E1B51F81}" srcId="{CFC86A4D-506F-4E13-B3B0-0755C5A12ACF}" destId="{11B9F71C-F556-472C-A5E5-E3A9621DC9A0}" srcOrd="3" destOrd="0" parTransId="{AF29F467-F296-42A6-AB72-2BFD3896A14D}" sibTransId="{5B9812C5-A20C-4484-86A4-BAD75AAA78F2}"/>
    <dgm:cxn modelId="{5598D1D6-5F13-4757-9FF4-F22C79322C4F}" srcId="{CFC86A4D-506F-4E13-B3B0-0755C5A12ACF}" destId="{B2309F7F-F479-45DB-A6D4-10D94D54FE78}" srcOrd="4" destOrd="0" parTransId="{02BE0C56-C8B3-42BD-8DA4-537C1A43BB57}" sibTransId="{1AA8DD45-899F-4C1C-90B1-27A677F8FB95}"/>
    <dgm:cxn modelId="{A4D349D7-D072-461B-9E7C-056E80EA5FB5}" srcId="{CFC86A4D-506F-4E13-B3B0-0755C5A12ACF}" destId="{71BFBB4B-957E-418E-99F4-A35A88F272C1}" srcOrd="2" destOrd="0" parTransId="{8F3BCC2D-5F6F-4957-A7C0-D53912D7EE45}" sibTransId="{F42F645C-8118-4E28-BFE7-387A7E3804EF}"/>
    <dgm:cxn modelId="{D959D6E0-7305-4AB9-859C-27A37AB8FE20}" type="presOf" srcId="{BB2B1099-0DE7-4883-83E0-7479AB08600D}" destId="{7BA5452D-B592-4450-93EF-03278A21C4FB}" srcOrd="0" destOrd="0" presId="urn:microsoft.com/office/officeart/2005/8/layout/vList2"/>
    <dgm:cxn modelId="{CEBBCFEF-F934-4711-AED2-8B2AA0624F9E}" type="presOf" srcId="{CFC86A4D-506F-4E13-B3B0-0755C5A12ACF}" destId="{B1B44D13-760D-4396-AF45-8D99FD7F5B28}" srcOrd="0" destOrd="0" presId="urn:microsoft.com/office/officeart/2005/8/layout/vList2"/>
    <dgm:cxn modelId="{C4DED8FA-427A-4C7F-BCD5-CE505E5D184A}" type="presParOf" srcId="{7BA5452D-B592-4450-93EF-03278A21C4FB}" destId="{B1B44D13-760D-4396-AF45-8D99FD7F5B28}" srcOrd="0" destOrd="0" presId="urn:microsoft.com/office/officeart/2005/8/layout/vList2"/>
    <dgm:cxn modelId="{4BACE6E8-9330-4905-8237-2DC0E00BCEBF}" type="presParOf" srcId="{7BA5452D-B592-4450-93EF-03278A21C4FB}" destId="{ABF6EEB0-E9DB-4FEF-93AA-D2F40482B8A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CFC86A4D-506F-4E13-B3B0-0755C5A12ACF}">
      <dgm:prSet custT="1"/>
      <dgm:spPr>
        <a:solidFill>
          <a:schemeClr val="accent5"/>
        </a:solidFill>
      </dgm:spPr>
      <dgm:t>
        <a:bodyPr/>
        <a:lstStyle/>
        <a:p>
          <a:r>
            <a:rPr lang="en-US" sz="3200" dirty="0"/>
            <a:t>Staging</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US" sz="2800"/>
            <a:t>Connect to all services</a:t>
          </a:r>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C3F288D9-281D-485A-A0E9-6A7B510B741C}">
      <dgm:prSet custT="1"/>
      <dgm:spPr/>
      <dgm:t>
        <a:bodyPr/>
        <a:lstStyle/>
        <a:p>
          <a:r>
            <a:rPr lang="en-US" sz="2800" dirty="0"/>
            <a:t>Develop integration tests</a:t>
          </a:r>
        </a:p>
      </dgm:t>
    </dgm:pt>
    <dgm:pt modelId="{33C875E0-1D70-41F5-8A53-466D7712DDCF}" type="parTrans" cxnId="{43293A5C-E62C-464F-82C7-8F534AB13684}">
      <dgm:prSet/>
      <dgm:spPr/>
      <dgm:t>
        <a:bodyPr/>
        <a:lstStyle/>
        <a:p>
          <a:endParaRPr lang="en-CA"/>
        </a:p>
      </dgm:t>
    </dgm:pt>
    <dgm:pt modelId="{350C3859-6DFB-4935-9432-289D861C6891}" type="sibTrans" cxnId="{43293A5C-E62C-464F-82C7-8F534AB13684}">
      <dgm:prSet/>
      <dgm:spPr/>
      <dgm:t>
        <a:bodyPr/>
        <a:lstStyle/>
        <a:p>
          <a:endParaRPr lang="en-CA"/>
        </a:p>
      </dgm:t>
    </dgm:pt>
    <dgm:pt modelId="{73721B5A-45AB-4B77-8D24-B2220D1FD944}">
      <dgm:prSet custT="1"/>
      <dgm:spPr/>
      <dgm:t>
        <a:bodyPr/>
        <a:lstStyle/>
        <a:p>
          <a:r>
            <a:rPr lang="en-US" sz="2800" dirty="0"/>
            <a:t>Develop end-to-end tests</a:t>
          </a:r>
        </a:p>
      </dgm:t>
    </dgm:pt>
    <dgm:pt modelId="{26EBB7AE-7D37-46AC-89C7-B752EAEA9211}" type="parTrans" cxnId="{3F106B44-9BD4-46A8-8535-FC70BEFA9CFB}">
      <dgm:prSet/>
      <dgm:spPr/>
      <dgm:t>
        <a:bodyPr/>
        <a:lstStyle/>
        <a:p>
          <a:endParaRPr lang="en-CA"/>
        </a:p>
      </dgm:t>
    </dgm:pt>
    <dgm:pt modelId="{838ADAFD-EFC1-4C6A-BACD-0A5249C04C86}" type="sibTrans" cxnId="{3F106B44-9BD4-46A8-8535-FC70BEFA9CFB}">
      <dgm:prSet/>
      <dgm:spPr/>
      <dgm:t>
        <a:bodyPr/>
        <a:lstStyle/>
        <a:p>
          <a:endParaRPr lang="en-CA"/>
        </a:p>
      </dgm:t>
    </dgm:pt>
    <dgm:pt modelId="{F9643E34-30CF-4606-9367-B3EE7D3E60DC}">
      <dgm:prSet custT="1"/>
      <dgm:spPr/>
      <dgm:t>
        <a:bodyPr/>
        <a:lstStyle/>
        <a:p>
          <a:r>
            <a:rPr lang="en-US" sz="2800"/>
            <a:t>Run full test suite</a:t>
          </a:r>
        </a:p>
      </dgm:t>
    </dgm:pt>
    <dgm:pt modelId="{5DF9B345-0222-42B3-8051-E62465468D7E}" type="parTrans" cxnId="{CA2BBF39-38AD-4EDD-ABB9-60DC1A86B202}">
      <dgm:prSet/>
      <dgm:spPr/>
      <dgm:t>
        <a:bodyPr/>
        <a:lstStyle/>
        <a:p>
          <a:endParaRPr lang="en-CA"/>
        </a:p>
      </dgm:t>
    </dgm:pt>
    <dgm:pt modelId="{47657231-D237-4F57-BF90-34C45964430F}" type="sibTrans" cxnId="{CA2BBF39-38AD-4EDD-ABB9-60DC1A86B202}">
      <dgm:prSet/>
      <dgm:spPr/>
      <dgm:t>
        <a:bodyPr/>
        <a:lstStyle/>
        <a:p>
          <a:endParaRPr lang="en-CA"/>
        </a:p>
      </dgm:t>
    </dgm:pt>
    <dgm:pt modelId="{61940A7D-C4F5-4F52-8209-942F2842DB49}">
      <dgm:prSet custT="1"/>
      <dgm:spPr/>
      <dgm:t>
        <a:bodyPr/>
        <a:lstStyle/>
        <a:p>
          <a:r>
            <a:rPr lang="en-US" sz="2800" dirty="0"/>
            <a:t>Modify and retest</a:t>
          </a:r>
        </a:p>
      </dgm:t>
    </dgm:pt>
    <dgm:pt modelId="{DDF55A47-31BC-4BF4-8FF8-DF58A7B372B4}" type="parTrans" cxnId="{B2FAA3D7-C712-4ABB-9442-D6337674A05A}">
      <dgm:prSet/>
      <dgm:spPr/>
      <dgm:t>
        <a:bodyPr/>
        <a:lstStyle/>
        <a:p>
          <a:endParaRPr lang="en-CA"/>
        </a:p>
      </dgm:t>
    </dgm:pt>
    <dgm:pt modelId="{348D7FEC-14BD-47C1-8DFB-5F2E36AEDB6A}" type="sibTrans" cxnId="{B2FAA3D7-C712-4ABB-9442-D6337674A05A}">
      <dgm:prSet/>
      <dgm:spPr/>
      <dgm:t>
        <a:bodyPr/>
        <a:lstStyle/>
        <a:p>
          <a:endParaRPr lang="en-CA"/>
        </a:p>
      </dgm:t>
    </dgm:pt>
    <dgm:pt modelId="{19614D26-4DE4-4A1B-8C26-14F223F83FD8}" type="pres">
      <dgm:prSet presAssocID="{BB2B1099-0DE7-4883-83E0-7479AB08600D}" presName="linear" presStyleCnt="0">
        <dgm:presLayoutVars>
          <dgm:animLvl val="lvl"/>
          <dgm:resizeHandles val="exact"/>
        </dgm:presLayoutVars>
      </dgm:prSet>
      <dgm:spPr/>
    </dgm:pt>
    <dgm:pt modelId="{BDD5F098-E9ED-47CF-A1DC-6EDE470F3544}" type="pres">
      <dgm:prSet presAssocID="{CFC86A4D-506F-4E13-B3B0-0755C5A12ACF}" presName="parentText" presStyleLbl="node1" presStyleIdx="0" presStyleCnt="1" custScaleY="57454">
        <dgm:presLayoutVars>
          <dgm:chMax val="0"/>
          <dgm:bulletEnabled val="1"/>
        </dgm:presLayoutVars>
      </dgm:prSet>
      <dgm:spPr/>
    </dgm:pt>
    <dgm:pt modelId="{74C83FA7-6EB3-41DB-837A-AC7352E4C49B}" type="pres">
      <dgm:prSet presAssocID="{CFC86A4D-506F-4E13-B3B0-0755C5A12ACF}" presName="childText" presStyleLbl="revTx" presStyleIdx="0" presStyleCnt="1">
        <dgm:presLayoutVars>
          <dgm:bulletEnabled val="1"/>
        </dgm:presLayoutVars>
      </dgm:prSet>
      <dgm:spPr/>
    </dgm:pt>
  </dgm:ptLst>
  <dgm:cxnLst>
    <dgm:cxn modelId="{30076400-4F2F-49BD-830D-FD8B824EC620}" type="presOf" srcId="{0B7F9F36-A82E-4F58-BDE0-7789FC304EBB}" destId="{74C83FA7-6EB3-41DB-837A-AC7352E4C49B}" srcOrd="0" destOrd="0" presId="urn:microsoft.com/office/officeart/2005/8/layout/vList2"/>
    <dgm:cxn modelId="{BBD0DD06-B9DF-41EE-B36A-B3EB2862C3C9}" type="presOf" srcId="{73721B5A-45AB-4B77-8D24-B2220D1FD944}" destId="{74C83FA7-6EB3-41DB-837A-AC7352E4C49B}" srcOrd="0" destOrd="2" presId="urn:microsoft.com/office/officeart/2005/8/layout/vList2"/>
    <dgm:cxn modelId="{F2D5171D-E73B-4112-8F0F-6FCC236653B5}" srcId="{BB2B1099-0DE7-4883-83E0-7479AB08600D}" destId="{CFC86A4D-506F-4E13-B3B0-0755C5A12ACF}" srcOrd="0" destOrd="0" parTransId="{82C0698A-F6E4-4916-82C7-B57D5B416F84}" sibTransId="{CA294EB8-E8E2-4F5C-A328-F582EBDD55A8}"/>
    <dgm:cxn modelId="{89C6BC2D-F221-4EDF-A677-6BE47CD02BCC}" type="presOf" srcId="{61940A7D-C4F5-4F52-8209-942F2842DB49}" destId="{74C83FA7-6EB3-41DB-837A-AC7352E4C49B}" srcOrd="0" destOrd="4" presId="urn:microsoft.com/office/officeart/2005/8/layout/vList2"/>
    <dgm:cxn modelId="{CA2BBF39-38AD-4EDD-ABB9-60DC1A86B202}" srcId="{CFC86A4D-506F-4E13-B3B0-0755C5A12ACF}" destId="{F9643E34-30CF-4606-9367-B3EE7D3E60DC}" srcOrd="3" destOrd="0" parTransId="{5DF9B345-0222-42B3-8051-E62465468D7E}" sibTransId="{47657231-D237-4F57-BF90-34C45964430F}"/>
    <dgm:cxn modelId="{43293A5C-E62C-464F-82C7-8F534AB13684}" srcId="{CFC86A4D-506F-4E13-B3B0-0755C5A12ACF}" destId="{C3F288D9-281D-485A-A0E9-6A7B510B741C}" srcOrd="1" destOrd="0" parTransId="{33C875E0-1D70-41F5-8A53-466D7712DDCF}" sibTransId="{350C3859-6DFB-4935-9432-289D861C6891}"/>
    <dgm:cxn modelId="{4A721A60-B901-4FD5-9424-BBF156617E50}" type="presOf" srcId="{BB2B1099-0DE7-4883-83E0-7479AB08600D}" destId="{19614D26-4DE4-4A1B-8C26-14F223F83FD8}" srcOrd="0" destOrd="0" presId="urn:microsoft.com/office/officeart/2005/8/layout/vList2"/>
    <dgm:cxn modelId="{3F106B44-9BD4-46A8-8535-FC70BEFA9CFB}" srcId="{CFC86A4D-506F-4E13-B3B0-0755C5A12ACF}" destId="{73721B5A-45AB-4B77-8D24-B2220D1FD944}" srcOrd="2" destOrd="0" parTransId="{26EBB7AE-7D37-46AC-89C7-B752EAEA9211}" sibTransId="{838ADAFD-EFC1-4C6A-BACD-0A5249C04C86}"/>
    <dgm:cxn modelId="{99024B89-038B-4453-A1EF-C114289EB78F}" type="presOf" srcId="{C3F288D9-281D-485A-A0E9-6A7B510B741C}" destId="{74C83FA7-6EB3-41DB-837A-AC7352E4C49B}" srcOrd="0" destOrd="1"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3B48B9A3-467D-41D1-A621-913B9E28468D}" type="presOf" srcId="{CFC86A4D-506F-4E13-B3B0-0755C5A12ACF}" destId="{BDD5F098-E9ED-47CF-A1DC-6EDE470F3544}" srcOrd="0" destOrd="0" presId="urn:microsoft.com/office/officeart/2005/8/layout/vList2"/>
    <dgm:cxn modelId="{9E20FAD4-658E-4AA2-A5B9-85E6675FA91D}" type="presOf" srcId="{F9643E34-30CF-4606-9367-B3EE7D3E60DC}" destId="{74C83FA7-6EB3-41DB-837A-AC7352E4C49B}" srcOrd="0" destOrd="3" presId="urn:microsoft.com/office/officeart/2005/8/layout/vList2"/>
    <dgm:cxn modelId="{B2FAA3D7-C712-4ABB-9442-D6337674A05A}" srcId="{CFC86A4D-506F-4E13-B3B0-0755C5A12ACF}" destId="{61940A7D-C4F5-4F52-8209-942F2842DB49}" srcOrd="4" destOrd="0" parTransId="{DDF55A47-31BC-4BF4-8FF8-DF58A7B372B4}" sibTransId="{348D7FEC-14BD-47C1-8DFB-5F2E36AEDB6A}"/>
    <dgm:cxn modelId="{AB4181C6-C6F2-45DB-AD58-609A8F0B70C2}" type="presParOf" srcId="{19614D26-4DE4-4A1B-8C26-14F223F83FD8}" destId="{BDD5F098-E9ED-47CF-A1DC-6EDE470F3544}" srcOrd="0" destOrd="0" presId="urn:microsoft.com/office/officeart/2005/8/layout/vList2"/>
    <dgm:cxn modelId="{D6BA828E-1608-4A73-A33A-7748C26818BF}" type="presParOf" srcId="{19614D26-4DE4-4A1B-8C26-14F223F83FD8}" destId="{74C83FA7-6EB3-41DB-837A-AC7352E4C49B}"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US"/>
        </a:p>
      </dgm:t>
    </dgm:pt>
    <dgm:pt modelId="{CFC86A4D-506F-4E13-B3B0-0755C5A12ACF}">
      <dgm:prSet custT="1"/>
      <dgm:spPr>
        <a:solidFill>
          <a:schemeClr val="accent5"/>
        </a:solidFill>
      </dgm:spPr>
      <dgm:t>
        <a:bodyPr/>
        <a:lstStyle/>
        <a:p>
          <a:r>
            <a:rPr lang="en-US" sz="3200" dirty="0"/>
            <a:t>Pilot</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CA" sz="2400"/>
            <a:t>Identify test group</a:t>
          </a:r>
          <a:endParaRPr lang="en-US" sz="2400" dirty="0"/>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B024D87A-0FAB-4DEB-AFE2-C9CDCB2D2B0D}">
      <dgm:prSet custT="1"/>
      <dgm:spPr/>
      <dgm:t>
        <a:bodyPr/>
        <a:lstStyle/>
        <a:p>
          <a:r>
            <a:rPr lang="en-US" sz="2400" dirty="0"/>
            <a:t>Test all identified scenarios</a:t>
          </a:r>
          <a:endParaRPr lang="en-CA" sz="2400" dirty="0"/>
        </a:p>
      </dgm:t>
    </dgm:pt>
    <dgm:pt modelId="{16089FF6-DAC0-4239-AC20-362FA920CABC}" type="parTrans" cxnId="{DCFE82C6-93B6-4DE8-9598-3309530F3E0F}">
      <dgm:prSet/>
      <dgm:spPr/>
      <dgm:t>
        <a:bodyPr/>
        <a:lstStyle/>
        <a:p>
          <a:endParaRPr lang="en-CA"/>
        </a:p>
      </dgm:t>
    </dgm:pt>
    <dgm:pt modelId="{50C11AC2-D662-4C99-AEDC-DD0F1492C8CA}" type="sibTrans" cxnId="{DCFE82C6-93B6-4DE8-9598-3309530F3E0F}">
      <dgm:prSet/>
      <dgm:spPr/>
      <dgm:t>
        <a:bodyPr/>
        <a:lstStyle/>
        <a:p>
          <a:endParaRPr lang="en-CA"/>
        </a:p>
      </dgm:t>
    </dgm:pt>
    <dgm:pt modelId="{AF25D43E-4AAB-411E-9F60-9BCD2C5A5CBA}">
      <dgm:prSet custT="1"/>
      <dgm:spPr/>
      <dgm:t>
        <a:bodyPr/>
        <a:lstStyle/>
        <a:p>
          <a:r>
            <a:rPr lang="en-CA" sz="2400" dirty="0"/>
            <a:t>Obtain user feedback</a:t>
          </a:r>
        </a:p>
      </dgm:t>
    </dgm:pt>
    <dgm:pt modelId="{EB542A02-2BDA-4121-BD2E-A5F65A9E85CD}" type="parTrans" cxnId="{BC8E42C0-3584-4A38-A7CC-4AA0E8FAD544}">
      <dgm:prSet/>
      <dgm:spPr/>
      <dgm:t>
        <a:bodyPr/>
        <a:lstStyle/>
        <a:p>
          <a:endParaRPr lang="en-CA"/>
        </a:p>
      </dgm:t>
    </dgm:pt>
    <dgm:pt modelId="{D37EEE83-A3F0-4A81-908C-B86AB63C2390}" type="sibTrans" cxnId="{BC8E42C0-3584-4A38-A7CC-4AA0E8FAD544}">
      <dgm:prSet/>
      <dgm:spPr/>
      <dgm:t>
        <a:bodyPr/>
        <a:lstStyle/>
        <a:p>
          <a:endParaRPr lang="en-CA"/>
        </a:p>
      </dgm:t>
    </dgm:pt>
    <dgm:pt modelId="{98F18578-7247-414F-8451-A002B6FC2319}">
      <dgm:prSet custT="1"/>
      <dgm:spPr/>
      <dgm:t>
        <a:bodyPr/>
        <a:lstStyle/>
        <a:p>
          <a:r>
            <a:rPr lang="en-CA" sz="2400" dirty="0"/>
            <a:t>Evaluate performance and functionality</a:t>
          </a:r>
        </a:p>
      </dgm:t>
    </dgm:pt>
    <dgm:pt modelId="{0CC7872C-0506-4945-88DD-3D74F9611640}" type="parTrans" cxnId="{2BFCAE17-5607-43EE-A85A-19C52591E58E}">
      <dgm:prSet/>
      <dgm:spPr/>
      <dgm:t>
        <a:bodyPr/>
        <a:lstStyle/>
        <a:p>
          <a:endParaRPr lang="en-CA"/>
        </a:p>
      </dgm:t>
    </dgm:pt>
    <dgm:pt modelId="{152E8C15-816D-4A63-BBAD-7659CDB1E9F9}" type="sibTrans" cxnId="{2BFCAE17-5607-43EE-A85A-19C52591E58E}">
      <dgm:prSet/>
      <dgm:spPr/>
      <dgm:t>
        <a:bodyPr/>
        <a:lstStyle/>
        <a:p>
          <a:endParaRPr lang="en-CA"/>
        </a:p>
      </dgm:t>
    </dgm:pt>
    <dgm:pt modelId="{09D77309-9FBF-46BB-9D00-E25FD55A72D6}">
      <dgm:prSet custT="1"/>
      <dgm:spPr/>
      <dgm:t>
        <a:bodyPr/>
        <a:lstStyle/>
        <a:p>
          <a:r>
            <a:rPr lang="en-US" sz="2400" dirty="0"/>
            <a:t>Make necessary changes to the code based on evaluation</a:t>
          </a:r>
          <a:endParaRPr lang="en-CA" sz="2400" dirty="0"/>
        </a:p>
      </dgm:t>
    </dgm:pt>
    <dgm:pt modelId="{19A37755-0B11-4DEC-B4F8-3ABBCCD9C99B}" type="parTrans" cxnId="{53650DB1-52ED-4F96-86EC-298968BA0024}">
      <dgm:prSet/>
      <dgm:spPr/>
      <dgm:t>
        <a:bodyPr/>
        <a:lstStyle/>
        <a:p>
          <a:endParaRPr lang="en-CA"/>
        </a:p>
      </dgm:t>
    </dgm:pt>
    <dgm:pt modelId="{0758ED04-CB8A-4149-99CB-A9348B40E19B}" type="sibTrans" cxnId="{53650DB1-52ED-4F96-86EC-298968BA0024}">
      <dgm:prSet/>
      <dgm:spPr/>
      <dgm:t>
        <a:bodyPr/>
        <a:lstStyle/>
        <a:p>
          <a:endParaRPr lang="en-CA"/>
        </a:p>
      </dgm:t>
    </dgm:pt>
    <dgm:pt modelId="{175694C3-ED98-4743-8CE4-22E0BE15441D}" type="pres">
      <dgm:prSet presAssocID="{BB2B1099-0DE7-4883-83E0-7479AB08600D}" presName="linear" presStyleCnt="0">
        <dgm:presLayoutVars>
          <dgm:animLvl val="lvl"/>
          <dgm:resizeHandles val="exact"/>
        </dgm:presLayoutVars>
      </dgm:prSet>
      <dgm:spPr/>
    </dgm:pt>
    <dgm:pt modelId="{FB5A2F9D-A4F9-42A9-8B16-6437776BD36D}" type="pres">
      <dgm:prSet presAssocID="{CFC86A4D-506F-4E13-B3B0-0755C5A12ACF}" presName="parentText" presStyleLbl="node1" presStyleIdx="0" presStyleCnt="1" custScaleY="49861">
        <dgm:presLayoutVars>
          <dgm:chMax val="0"/>
          <dgm:bulletEnabled val="1"/>
        </dgm:presLayoutVars>
      </dgm:prSet>
      <dgm:spPr/>
    </dgm:pt>
    <dgm:pt modelId="{56086A50-25BD-4CFE-B9EA-7E1B8862F12F}" type="pres">
      <dgm:prSet presAssocID="{CFC86A4D-506F-4E13-B3B0-0755C5A12ACF}" presName="childText" presStyleLbl="revTx" presStyleIdx="0" presStyleCnt="1">
        <dgm:presLayoutVars>
          <dgm:bulletEnabled val="1"/>
        </dgm:presLayoutVars>
      </dgm:prSet>
      <dgm:spPr/>
    </dgm:pt>
  </dgm:ptLst>
  <dgm:cxnLst>
    <dgm:cxn modelId="{99C87113-4C53-4B58-9C6C-F24962883B7C}" type="presOf" srcId="{98F18578-7247-414F-8451-A002B6FC2319}" destId="{56086A50-25BD-4CFE-B9EA-7E1B8862F12F}" srcOrd="0" destOrd="3" presId="urn:microsoft.com/office/officeart/2005/8/layout/vList2"/>
    <dgm:cxn modelId="{2BFCAE17-5607-43EE-A85A-19C52591E58E}" srcId="{CFC86A4D-506F-4E13-B3B0-0755C5A12ACF}" destId="{98F18578-7247-414F-8451-A002B6FC2319}" srcOrd="3" destOrd="0" parTransId="{0CC7872C-0506-4945-88DD-3D74F9611640}" sibTransId="{152E8C15-816D-4A63-BBAD-7659CDB1E9F9}"/>
    <dgm:cxn modelId="{F2D5171D-E73B-4112-8F0F-6FCC236653B5}" srcId="{BB2B1099-0DE7-4883-83E0-7479AB08600D}" destId="{CFC86A4D-506F-4E13-B3B0-0755C5A12ACF}" srcOrd="0" destOrd="0" parTransId="{82C0698A-F6E4-4916-82C7-B57D5B416F84}" sibTransId="{CA294EB8-E8E2-4F5C-A328-F582EBDD55A8}"/>
    <dgm:cxn modelId="{76969D2A-364F-4AB0-BF35-4F644F262855}" type="presOf" srcId="{AF25D43E-4AAB-411E-9F60-9BCD2C5A5CBA}" destId="{56086A50-25BD-4CFE-B9EA-7E1B8862F12F}" srcOrd="0" destOrd="2" presId="urn:microsoft.com/office/officeart/2005/8/layout/vList2"/>
    <dgm:cxn modelId="{F4603A64-886A-40F4-A8ED-B99076700BE2}" type="presOf" srcId="{0B7F9F36-A82E-4F58-BDE0-7789FC304EBB}" destId="{56086A50-25BD-4CFE-B9EA-7E1B8862F12F}" srcOrd="0" destOrd="0" presId="urn:microsoft.com/office/officeart/2005/8/layout/vList2"/>
    <dgm:cxn modelId="{FBD99F49-8735-41AB-BB7A-DE9647874FA5}" type="presOf" srcId="{09D77309-9FBF-46BB-9D00-E25FD55A72D6}" destId="{56086A50-25BD-4CFE-B9EA-7E1B8862F12F}" srcOrd="0" destOrd="4"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53650DB1-52ED-4F96-86EC-298968BA0024}" srcId="{CFC86A4D-506F-4E13-B3B0-0755C5A12ACF}" destId="{09D77309-9FBF-46BB-9D00-E25FD55A72D6}" srcOrd="4" destOrd="0" parTransId="{19A37755-0B11-4DEC-B4F8-3ABBCCD9C99B}" sibTransId="{0758ED04-CB8A-4149-99CB-A9348B40E19B}"/>
    <dgm:cxn modelId="{E72E54BB-3951-4F16-8606-3554A4F59C0C}" type="presOf" srcId="{CFC86A4D-506F-4E13-B3B0-0755C5A12ACF}" destId="{FB5A2F9D-A4F9-42A9-8B16-6437776BD36D}" srcOrd="0" destOrd="0" presId="urn:microsoft.com/office/officeart/2005/8/layout/vList2"/>
    <dgm:cxn modelId="{BC8E42C0-3584-4A38-A7CC-4AA0E8FAD544}" srcId="{CFC86A4D-506F-4E13-B3B0-0755C5A12ACF}" destId="{AF25D43E-4AAB-411E-9F60-9BCD2C5A5CBA}" srcOrd="2" destOrd="0" parTransId="{EB542A02-2BDA-4121-BD2E-A5F65A9E85CD}" sibTransId="{D37EEE83-A3F0-4A81-908C-B86AB63C2390}"/>
    <dgm:cxn modelId="{5D314FC1-8A0F-423E-8CF9-92655725CC8C}" type="presOf" srcId="{B024D87A-0FAB-4DEB-AFE2-C9CDCB2D2B0D}" destId="{56086A50-25BD-4CFE-B9EA-7E1B8862F12F}" srcOrd="0" destOrd="1" presId="urn:microsoft.com/office/officeart/2005/8/layout/vList2"/>
    <dgm:cxn modelId="{DCFE82C6-93B6-4DE8-9598-3309530F3E0F}" srcId="{CFC86A4D-506F-4E13-B3B0-0755C5A12ACF}" destId="{B024D87A-0FAB-4DEB-AFE2-C9CDCB2D2B0D}" srcOrd="1" destOrd="0" parTransId="{16089FF6-DAC0-4239-AC20-362FA920CABC}" sibTransId="{50C11AC2-D662-4C99-AEDC-DD0F1492C8CA}"/>
    <dgm:cxn modelId="{A4A991EC-F28E-4417-B8C9-5C6DA8EA519E}" type="presOf" srcId="{BB2B1099-0DE7-4883-83E0-7479AB08600D}" destId="{175694C3-ED98-4743-8CE4-22E0BE15441D}" srcOrd="0" destOrd="0" presId="urn:microsoft.com/office/officeart/2005/8/layout/vList2"/>
    <dgm:cxn modelId="{0769A659-91AB-4F72-A00A-BCDCEA3FAAB9}" type="presParOf" srcId="{175694C3-ED98-4743-8CE4-22E0BE15441D}" destId="{FB5A2F9D-A4F9-42A9-8B16-6437776BD36D}" srcOrd="0" destOrd="0" presId="urn:microsoft.com/office/officeart/2005/8/layout/vList2"/>
    <dgm:cxn modelId="{BC25451B-D251-4CAB-B124-E9844DCEDAF8}" type="presParOf" srcId="{175694C3-ED98-4743-8CE4-22E0BE15441D}" destId="{56086A50-25BD-4CFE-B9EA-7E1B8862F12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US"/>
        </a:p>
      </dgm:t>
    </dgm:pt>
    <dgm:pt modelId="{CFC86A4D-506F-4E13-B3B0-0755C5A12ACF}">
      <dgm:prSet custT="1"/>
      <dgm:spPr>
        <a:solidFill>
          <a:schemeClr val="accent5"/>
        </a:solidFill>
      </dgm:spPr>
      <dgm:t>
        <a:bodyPr/>
        <a:lstStyle/>
        <a:p>
          <a:r>
            <a:rPr lang="en-US" sz="3200" dirty="0"/>
            <a:t>Production</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US" sz="2400" dirty="0"/>
            <a:t>Deploy staging resources to production using terraform</a:t>
          </a:r>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9D482B21-9CAF-433A-9DF3-26794248466A}">
      <dgm:prSet custT="1"/>
      <dgm:spPr/>
      <dgm:t>
        <a:bodyPr/>
        <a:lstStyle/>
        <a:p>
          <a:r>
            <a:rPr lang="en-US" sz="2400" dirty="0"/>
            <a:t>Allow data replication through the VPN</a:t>
          </a:r>
        </a:p>
      </dgm:t>
    </dgm:pt>
    <dgm:pt modelId="{46E03BD8-621A-465A-94E9-EA66DFF0C048}" type="parTrans" cxnId="{2C7EB17B-00FD-48BB-85D6-887F62EE308C}">
      <dgm:prSet/>
      <dgm:spPr/>
      <dgm:t>
        <a:bodyPr/>
        <a:lstStyle/>
        <a:p>
          <a:endParaRPr lang="en-CA"/>
        </a:p>
      </dgm:t>
    </dgm:pt>
    <dgm:pt modelId="{86A6E1D0-308A-4C27-99BD-F8678E3261A1}" type="sibTrans" cxnId="{2C7EB17B-00FD-48BB-85D6-887F62EE308C}">
      <dgm:prSet/>
      <dgm:spPr/>
      <dgm:t>
        <a:bodyPr/>
        <a:lstStyle/>
        <a:p>
          <a:endParaRPr lang="en-CA"/>
        </a:p>
      </dgm:t>
    </dgm:pt>
    <dgm:pt modelId="{0EDD2A08-B697-4551-97D4-B842BE3D35AF}">
      <dgm:prSet custT="1"/>
      <dgm:spPr/>
      <dgm:t>
        <a:bodyPr/>
        <a:lstStyle/>
        <a:p>
          <a:r>
            <a:rPr lang="en-US" sz="2400" dirty="0"/>
            <a:t>Setup Postgres SQL as a SLAVE then promote to MASTER</a:t>
          </a:r>
        </a:p>
      </dgm:t>
    </dgm:pt>
    <dgm:pt modelId="{D947DB28-6635-4E52-B676-F08A201E7EA7}" type="parTrans" cxnId="{99043DEF-19D5-4485-B59C-67B49DE1E987}">
      <dgm:prSet/>
      <dgm:spPr/>
      <dgm:t>
        <a:bodyPr/>
        <a:lstStyle/>
        <a:p>
          <a:endParaRPr lang="en-CA"/>
        </a:p>
      </dgm:t>
    </dgm:pt>
    <dgm:pt modelId="{E767E065-AB1F-4D28-99F4-5AC3E540EF92}" type="sibTrans" cxnId="{99043DEF-19D5-4485-B59C-67B49DE1E987}">
      <dgm:prSet/>
      <dgm:spPr/>
      <dgm:t>
        <a:bodyPr/>
        <a:lstStyle/>
        <a:p>
          <a:endParaRPr lang="en-CA"/>
        </a:p>
      </dgm:t>
    </dgm:pt>
    <dgm:pt modelId="{897776A4-4DF7-4D92-89B3-E85236BF2E83}">
      <dgm:prSet custT="1"/>
      <dgm:spPr/>
      <dgm:t>
        <a:bodyPr/>
        <a:lstStyle/>
        <a:p>
          <a:r>
            <a:rPr lang="en-US" sz="2400"/>
            <a:t>Add mongoDB as a replica set then give voting rights to GCP</a:t>
          </a:r>
          <a:endParaRPr lang="en-US" sz="2400" dirty="0"/>
        </a:p>
      </dgm:t>
    </dgm:pt>
    <dgm:pt modelId="{864B1A21-F51D-4436-BEE9-6DB30C296509}" type="parTrans" cxnId="{E2C64913-14F3-4C74-88C9-ECD13ED3A63E}">
      <dgm:prSet/>
      <dgm:spPr/>
      <dgm:t>
        <a:bodyPr/>
        <a:lstStyle/>
        <a:p>
          <a:endParaRPr lang="en-CA"/>
        </a:p>
      </dgm:t>
    </dgm:pt>
    <dgm:pt modelId="{36CD5A92-0450-4BAC-922E-7F70AE877DB0}" type="sibTrans" cxnId="{E2C64913-14F3-4C74-88C9-ECD13ED3A63E}">
      <dgm:prSet/>
      <dgm:spPr/>
      <dgm:t>
        <a:bodyPr/>
        <a:lstStyle/>
        <a:p>
          <a:endParaRPr lang="en-CA"/>
        </a:p>
      </dgm:t>
    </dgm:pt>
    <dgm:pt modelId="{FF91D610-B0D8-4706-BCE9-389FC8F97434}">
      <dgm:prSet custT="1"/>
      <dgm:spPr/>
      <dgm:t>
        <a:bodyPr/>
        <a:lstStyle/>
        <a:p>
          <a:r>
            <a:rPr lang="en-US" sz="2400" dirty="0"/>
            <a:t>Reindex Elasticsearch cluster</a:t>
          </a:r>
        </a:p>
      </dgm:t>
    </dgm:pt>
    <dgm:pt modelId="{E26B5F24-DAA0-41CC-BD3C-DB5E460789B0}" type="parTrans" cxnId="{3A76797F-223E-4E41-9BE5-07F5F497282F}">
      <dgm:prSet/>
      <dgm:spPr/>
      <dgm:t>
        <a:bodyPr/>
        <a:lstStyle/>
        <a:p>
          <a:endParaRPr lang="en-CA"/>
        </a:p>
      </dgm:t>
    </dgm:pt>
    <dgm:pt modelId="{E8702A13-55E9-4E43-B2BA-B21C3717B0CB}" type="sibTrans" cxnId="{3A76797F-223E-4E41-9BE5-07F5F497282F}">
      <dgm:prSet/>
      <dgm:spPr/>
      <dgm:t>
        <a:bodyPr/>
        <a:lstStyle/>
        <a:p>
          <a:endParaRPr lang="en-CA"/>
        </a:p>
      </dgm:t>
    </dgm:pt>
    <dgm:pt modelId="{175694C3-ED98-4743-8CE4-22E0BE15441D}" type="pres">
      <dgm:prSet presAssocID="{BB2B1099-0DE7-4883-83E0-7479AB08600D}" presName="linear" presStyleCnt="0">
        <dgm:presLayoutVars>
          <dgm:animLvl val="lvl"/>
          <dgm:resizeHandles val="exact"/>
        </dgm:presLayoutVars>
      </dgm:prSet>
      <dgm:spPr/>
    </dgm:pt>
    <dgm:pt modelId="{FB5A2F9D-A4F9-42A9-8B16-6437776BD36D}" type="pres">
      <dgm:prSet presAssocID="{CFC86A4D-506F-4E13-B3B0-0755C5A12ACF}" presName="parentText" presStyleLbl="node1" presStyleIdx="0" presStyleCnt="1" custFlipHor="1" custScaleX="28100" custScaleY="47683" custLinFactNeighborX="-32685" custLinFactNeighborY="-11699">
        <dgm:presLayoutVars>
          <dgm:chMax val="0"/>
          <dgm:bulletEnabled val="1"/>
        </dgm:presLayoutVars>
      </dgm:prSet>
      <dgm:spPr/>
    </dgm:pt>
    <dgm:pt modelId="{56086A50-25BD-4CFE-B9EA-7E1B8862F12F}" type="pres">
      <dgm:prSet presAssocID="{CFC86A4D-506F-4E13-B3B0-0755C5A12ACF}" presName="childText" presStyleLbl="revTx" presStyleIdx="0" presStyleCnt="1">
        <dgm:presLayoutVars>
          <dgm:bulletEnabled val="1"/>
        </dgm:presLayoutVars>
      </dgm:prSet>
      <dgm:spPr/>
    </dgm:pt>
  </dgm:ptLst>
  <dgm:cxnLst>
    <dgm:cxn modelId="{E2C64913-14F3-4C74-88C9-ECD13ED3A63E}" srcId="{CFC86A4D-506F-4E13-B3B0-0755C5A12ACF}" destId="{897776A4-4DF7-4D92-89B3-E85236BF2E83}" srcOrd="3" destOrd="0" parTransId="{864B1A21-F51D-4436-BEE9-6DB30C296509}" sibTransId="{36CD5A92-0450-4BAC-922E-7F70AE877DB0}"/>
    <dgm:cxn modelId="{F2D5171D-E73B-4112-8F0F-6FCC236653B5}" srcId="{BB2B1099-0DE7-4883-83E0-7479AB08600D}" destId="{CFC86A4D-506F-4E13-B3B0-0755C5A12ACF}" srcOrd="0" destOrd="0" parTransId="{82C0698A-F6E4-4916-82C7-B57D5B416F84}" sibTransId="{CA294EB8-E8E2-4F5C-A328-F582EBDD55A8}"/>
    <dgm:cxn modelId="{F4603A64-886A-40F4-A8ED-B99076700BE2}" type="presOf" srcId="{0B7F9F36-A82E-4F58-BDE0-7789FC304EBB}" destId="{56086A50-25BD-4CFE-B9EA-7E1B8862F12F}" srcOrd="0" destOrd="0" presId="urn:microsoft.com/office/officeart/2005/8/layout/vList2"/>
    <dgm:cxn modelId="{8FBA6967-DC1E-4A09-83C6-A0C36A139FA4}" type="presOf" srcId="{9D482B21-9CAF-433A-9DF3-26794248466A}" destId="{56086A50-25BD-4CFE-B9EA-7E1B8862F12F}" srcOrd="0" destOrd="1" presId="urn:microsoft.com/office/officeart/2005/8/layout/vList2"/>
    <dgm:cxn modelId="{2C7EB17B-00FD-48BB-85D6-887F62EE308C}" srcId="{CFC86A4D-506F-4E13-B3B0-0755C5A12ACF}" destId="{9D482B21-9CAF-433A-9DF3-26794248466A}" srcOrd="1" destOrd="0" parTransId="{46E03BD8-621A-465A-94E9-EA66DFF0C048}" sibTransId="{86A6E1D0-308A-4C27-99BD-F8678E3261A1}"/>
    <dgm:cxn modelId="{3A76797F-223E-4E41-9BE5-07F5F497282F}" srcId="{CFC86A4D-506F-4E13-B3B0-0755C5A12ACF}" destId="{FF91D610-B0D8-4706-BCE9-389FC8F97434}" srcOrd="4" destOrd="0" parTransId="{E26B5F24-DAA0-41CC-BD3C-DB5E460789B0}" sibTransId="{E8702A13-55E9-4E43-B2BA-B21C3717B0CB}"/>
    <dgm:cxn modelId="{E3B44A94-7F57-4AD9-91C2-27876A6D665D}" srcId="{CFC86A4D-506F-4E13-B3B0-0755C5A12ACF}" destId="{0B7F9F36-A82E-4F58-BDE0-7789FC304EBB}" srcOrd="0" destOrd="0" parTransId="{6C89FF8D-3736-44E5-AA15-D4B6080A633F}" sibTransId="{8B9F6BEA-9F77-4994-BE87-88DBB27E101C}"/>
    <dgm:cxn modelId="{27ACCAAB-F20D-4853-84F9-71FFB8953E63}" type="presOf" srcId="{897776A4-4DF7-4D92-89B3-E85236BF2E83}" destId="{56086A50-25BD-4CFE-B9EA-7E1B8862F12F}" srcOrd="0" destOrd="3" presId="urn:microsoft.com/office/officeart/2005/8/layout/vList2"/>
    <dgm:cxn modelId="{E72E54BB-3951-4F16-8606-3554A4F59C0C}" type="presOf" srcId="{CFC86A4D-506F-4E13-B3B0-0755C5A12ACF}" destId="{FB5A2F9D-A4F9-42A9-8B16-6437776BD36D}" srcOrd="0" destOrd="0" presId="urn:microsoft.com/office/officeart/2005/8/layout/vList2"/>
    <dgm:cxn modelId="{B2534CC5-9ED5-430C-BC77-EEF4100D5B68}" type="presOf" srcId="{0EDD2A08-B697-4551-97D4-B842BE3D35AF}" destId="{56086A50-25BD-4CFE-B9EA-7E1B8862F12F}" srcOrd="0" destOrd="2" presId="urn:microsoft.com/office/officeart/2005/8/layout/vList2"/>
    <dgm:cxn modelId="{5136E9DF-5F74-4F0E-A5FD-26FD5B151190}" type="presOf" srcId="{FF91D610-B0D8-4706-BCE9-389FC8F97434}" destId="{56086A50-25BD-4CFE-B9EA-7E1B8862F12F}" srcOrd="0" destOrd="4" presId="urn:microsoft.com/office/officeart/2005/8/layout/vList2"/>
    <dgm:cxn modelId="{A4A991EC-F28E-4417-B8C9-5C6DA8EA519E}" type="presOf" srcId="{BB2B1099-0DE7-4883-83E0-7479AB08600D}" destId="{175694C3-ED98-4743-8CE4-22E0BE15441D}" srcOrd="0" destOrd="0" presId="urn:microsoft.com/office/officeart/2005/8/layout/vList2"/>
    <dgm:cxn modelId="{99043DEF-19D5-4485-B59C-67B49DE1E987}" srcId="{CFC86A4D-506F-4E13-B3B0-0755C5A12ACF}" destId="{0EDD2A08-B697-4551-97D4-B842BE3D35AF}" srcOrd="2" destOrd="0" parTransId="{D947DB28-6635-4E52-B676-F08A201E7EA7}" sibTransId="{E767E065-AB1F-4D28-99F4-5AC3E540EF92}"/>
    <dgm:cxn modelId="{0769A659-91AB-4F72-A00A-BCDCEA3FAAB9}" type="presParOf" srcId="{175694C3-ED98-4743-8CE4-22E0BE15441D}" destId="{FB5A2F9D-A4F9-42A9-8B16-6437776BD36D}" srcOrd="0" destOrd="0" presId="urn:microsoft.com/office/officeart/2005/8/layout/vList2"/>
    <dgm:cxn modelId="{BC25451B-D251-4CAB-B124-E9844DCEDAF8}" type="presParOf" srcId="{175694C3-ED98-4743-8CE4-22E0BE15441D}" destId="{56086A50-25BD-4CFE-B9EA-7E1B8862F12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US"/>
        </a:p>
      </dgm:t>
    </dgm:pt>
    <dgm:pt modelId="{CFC86A4D-506F-4E13-B3B0-0755C5A12ACF}">
      <dgm:prSet custT="1"/>
      <dgm:spPr>
        <a:solidFill>
          <a:schemeClr val="accent5"/>
        </a:solidFill>
      </dgm:spPr>
      <dgm:t>
        <a:bodyPr/>
        <a:lstStyle/>
        <a:p>
          <a:r>
            <a:rPr lang="en-US" sz="3200" dirty="0"/>
            <a:t>Production</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US" sz="2400" dirty="0"/>
            <a:t>Deploy staging resources to production using terraform</a:t>
          </a:r>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9D482B21-9CAF-433A-9DF3-26794248466A}">
      <dgm:prSet custT="1"/>
      <dgm:spPr/>
      <dgm:t>
        <a:bodyPr/>
        <a:lstStyle/>
        <a:p>
          <a:r>
            <a:rPr lang="en-US" sz="2400" dirty="0"/>
            <a:t>Allow data replication through the VPN</a:t>
          </a:r>
        </a:p>
      </dgm:t>
    </dgm:pt>
    <dgm:pt modelId="{46E03BD8-621A-465A-94E9-EA66DFF0C048}" type="parTrans" cxnId="{2C7EB17B-00FD-48BB-85D6-887F62EE308C}">
      <dgm:prSet/>
      <dgm:spPr/>
      <dgm:t>
        <a:bodyPr/>
        <a:lstStyle/>
        <a:p>
          <a:endParaRPr lang="en-CA"/>
        </a:p>
      </dgm:t>
    </dgm:pt>
    <dgm:pt modelId="{86A6E1D0-308A-4C27-99BD-F8678E3261A1}" type="sibTrans" cxnId="{2C7EB17B-00FD-48BB-85D6-887F62EE308C}">
      <dgm:prSet/>
      <dgm:spPr/>
      <dgm:t>
        <a:bodyPr/>
        <a:lstStyle/>
        <a:p>
          <a:endParaRPr lang="en-CA"/>
        </a:p>
      </dgm:t>
    </dgm:pt>
    <dgm:pt modelId="{0EDD2A08-B697-4551-97D4-B842BE3D35AF}">
      <dgm:prSet custT="1"/>
      <dgm:spPr/>
      <dgm:t>
        <a:bodyPr/>
        <a:lstStyle/>
        <a:p>
          <a:r>
            <a:rPr lang="en-US" sz="2400" dirty="0"/>
            <a:t>Setup Postgres SQL as a SLAVE then promote to MASTER</a:t>
          </a:r>
        </a:p>
      </dgm:t>
    </dgm:pt>
    <dgm:pt modelId="{D947DB28-6635-4E52-B676-F08A201E7EA7}" type="parTrans" cxnId="{99043DEF-19D5-4485-B59C-67B49DE1E987}">
      <dgm:prSet/>
      <dgm:spPr/>
      <dgm:t>
        <a:bodyPr/>
        <a:lstStyle/>
        <a:p>
          <a:endParaRPr lang="en-CA"/>
        </a:p>
      </dgm:t>
    </dgm:pt>
    <dgm:pt modelId="{E767E065-AB1F-4D28-99F4-5AC3E540EF92}" type="sibTrans" cxnId="{99043DEF-19D5-4485-B59C-67B49DE1E987}">
      <dgm:prSet/>
      <dgm:spPr/>
      <dgm:t>
        <a:bodyPr/>
        <a:lstStyle/>
        <a:p>
          <a:endParaRPr lang="en-CA"/>
        </a:p>
      </dgm:t>
    </dgm:pt>
    <dgm:pt modelId="{897776A4-4DF7-4D92-89B3-E85236BF2E83}">
      <dgm:prSet custT="1"/>
      <dgm:spPr/>
      <dgm:t>
        <a:bodyPr/>
        <a:lstStyle/>
        <a:p>
          <a:r>
            <a:rPr lang="en-US" sz="2400"/>
            <a:t>Add mongoDB as a replica set then give voting rights to GCP</a:t>
          </a:r>
          <a:endParaRPr lang="en-US" sz="2400" dirty="0"/>
        </a:p>
      </dgm:t>
    </dgm:pt>
    <dgm:pt modelId="{864B1A21-F51D-4436-BEE9-6DB30C296509}" type="parTrans" cxnId="{E2C64913-14F3-4C74-88C9-ECD13ED3A63E}">
      <dgm:prSet/>
      <dgm:spPr/>
      <dgm:t>
        <a:bodyPr/>
        <a:lstStyle/>
        <a:p>
          <a:endParaRPr lang="en-CA"/>
        </a:p>
      </dgm:t>
    </dgm:pt>
    <dgm:pt modelId="{36CD5A92-0450-4BAC-922E-7F70AE877DB0}" type="sibTrans" cxnId="{E2C64913-14F3-4C74-88C9-ECD13ED3A63E}">
      <dgm:prSet/>
      <dgm:spPr/>
      <dgm:t>
        <a:bodyPr/>
        <a:lstStyle/>
        <a:p>
          <a:endParaRPr lang="en-CA"/>
        </a:p>
      </dgm:t>
    </dgm:pt>
    <dgm:pt modelId="{FF91D610-B0D8-4706-BCE9-389FC8F97434}">
      <dgm:prSet custT="1"/>
      <dgm:spPr/>
      <dgm:t>
        <a:bodyPr/>
        <a:lstStyle/>
        <a:p>
          <a:r>
            <a:rPr lang="en-US" sz="2400" dirty="0"/>
            <a:t>Reindex Elasticsearch cluster</a:t>
          </a:r>
        </a:p>
      </dgm:t>
    </dgm:pt>
    <dgm:pt modelId="{E26B5F24-DAA0-41CC-BD3C-DB5E460789B0}" type="parTrans" cxnId="{3A76797F-223E-4E41-9BE5-07F5F497282F}">
      <dgm:prSet/>
      <dgm:spPr/>
      <dgm:t>
        <a:bodyPr/>
        <a:lstStyle/>
        <a:p>
          <a:endParaRPr lang="en-CA"/>
        </a:p>
      </dgm:t>
    </dgm:pt>
    <dgm:pt modelId="{E8702A13-55E9-4E43-B2BA-B21C3717B0CB}" type="sibTrans" cxnId="{3A76797F-223E-4E41-9BE5-07F5F497282F}">
      <dgm:prSet/>
      <dgm:spPr/>
      <dgm:t>
        <a:bodyPr/>
        <a:lstStyle/>
        <a:p>
          <a:endParaRPr lang="en-CA"/>
        </a:p>
      </dgm:t>
    </dgm:pt>
    <dgm:pt modelId="{175694C3-ED98-4743-8CE4-22E0BE15441D}" type="pres">
      <dgm:prSet presAssocID="{BB2B1099-0DE7-4883-83E0-7479AB08600D}" presName="linear" presStyleCnt="0">
        <dgm:presLayoutVars>
          <dgm:animLvl val="lvl"/>
          <dgm:resizeHandles val="exact"/>
        </dgm:presLayoutVars>
      </dgm:prSet>
      <dgm:spPr/>
    </dgm:pt>
    <dgm:pt modelId="{FB5A2F9D-A4F9-42A9-8B16-6437776BD36D}" type="pres">
      <dgm:prSet presAssocID="{CFC86A4D-506F-4E13-B3B0-0755C5A12ACF}" presName="parentText" presStyleLbl="node1" presStyleIdx="0" presStyleCnt="1" custFlipHor="1" custScaleX="28100" custScaleY="47683" custLinFactNeighborX="-32685" custLinFactNeighborY="-11699">
        <dgm:presLayoutVars>
          <dgm:chMax val="0"/>
          <dgm:bulletEnabled val="1"/>
        </dgm:presLayoutVars>
      </dgm:prSet>
      <dgm:spPr/>
    </dgm:pt>
    <dgm:pt modelId="{56086A50-25BD-4CFE-B9EA-7E1B8862F12F}" type="pres">
      <dgm:prSet presAssocID="{CFC86A4D-506F-4E13-B3B0-0755C5A12ACF}" presName="childText" presStyleLbl="revTx" presStyleIdx="0" presStyleCnt="1">
        <dgm:presLayoutVars>
          <dgm:bulletEnabled val="1"/>
        </dgm:presLayoutVars>
      </dgm:prSet>
      <dgm:spPr/>
    </dgm:pt>
  </dgm:ptLst>
  <dgm:cxnLst>
    <dgm:cxn modelId="{E2C64913-14F3-4C74-88C9-ECD13ED3A63E}" srcId="{CFC86A4D-506F-4E13-B3B0-0755C5A12ACF}" destId="{897776A4-4DF7-4D92-89B3-E85236BF2E83}" srcOrd="3" destOrd="0" parTransId="{864B1A21-F51D-4436-BEE9-6DB30C296509}" sibTransId="{36CD5A92-0450-4BAC-922E-7F70AE877DB0}"/>
    <dgm:cxn modelId="{F2D5171D-E73B-4112-8F0F-6FCC236653B5}" srcId="{BB2B1099-0DE7-4883-83E0-7479AB08600D}" destId="{CFC86A4D-506F-4E13-B3B0-0755C5A12ACF}" srcOrd="0" destOrd="0" parTransId="{82C0698A-F6E4-4916-82C7-B57D5B416F84}" sibTransId="{CA294EB8-E8E2-4F5C-A328-F582EBDD55A8}"/>
    <dgm:cxn modelId="{F4603A64-886A-40F4-A8ED-B99076700BE2}" type="presOf" srcId="{0B7F9F36-A82E-4F58-BDE0-7789FC304EBB}" destId="{56086A50-25BD-4CFE-B9EA-7E1B8862F12F}" srcOrd="0" destOrd="0" presId="urn:microsoft.com/office/officeart/2005/8/layout/vList2"/>
    <dgm:cxn modelId="{8FBA6967-DC1E-4A09-83C6-A0C36A139FA4}" type="presOf" srcId="{9D482B21-9CAF-433A-9DF3-26794248466A}" destId="{56086A50-25BD-4CFE-B9EA-7E1B8862F12F}" srcOrd="0" destOrd="1" presId="urn:microsoft.com/office/officeart/2005/8/layout/vList2"/>
    <dgm:cxn modelId="{2C7EB17B-00FD-48BB-85D6-887F62EE308C}" srcId="{CFC86A4D-506F-4E13-B3B0-0755C5A12ACF}" destId="{9D482B21-9CAF-433A-9DF3-26794248466A}" srcOrd="1" destOrd="0" parTransId="{46E03BD8-621A-465A-94E9-EA66DFF0C048}" sibTransId="{86A6E1D0-308A-4C27-99BD-F8678E3261A1}"/>
    <dgm:cxn modelId="{3A76797F-223E-4E41-9BE5-07F5F497282F}" srcId="{CFC86A4D-506F-4E13-B3B0-0755C5A12ACF}" destId="{FF91D610-B0D8-4706-BCE9-389FC8F97434}" srcOrd="4" destOrd="0" parTransId="{E26B5F24-DAA0-41CC-BD3C-DB5E460789B0}" sibTransId="{E8702A13-55E9-4E43-B2BA-B21C3717B0CB}"/>
    <dgm:cxn modelId="{E3B44A94-7F57-4AD9-91C2-27876A6D665D}" srcId="{CFC86A4D-506F-4E13-B3B0-0755C5A12ACF}" destId="{0B7F9F36-A82E-4F58-BDE0-7789FC304EBB}" srcOrd="0" destOrd="0" parTransId="{6C89FF8D-3736-44E5-AA15-D4B6080A633F}" sibTransId="{8B9F6BEA-9F77-4994-BE87-88DBB27E101C}"/>
    <dgm:cxn modelId="{27ACCAAB-F20D-4853-84F9-71FFB8953E63}" type="presOf" srcId="{897776A4-4DF7-4D92-89B3-E85236BF2E83}" destId="{56086A50-25BD-4CFE-B9EA-7E1B8862F12F}" srcOrd="0" destOrd="3" presId="urn:microsoft.com/office/officeart/2005/8/layout/vList2"/>
    <dgm:cxn modelId="{E72E54BB-3951-4F16-8606-3554A4F59C0C}" type="presOf" srcId="{CFC86A4D-506F-4E13-B3B0-0755C5A12ACF}" destId="{FB5A2F9D-A4F9-42A9-8B16-6437776BD36D}" srcOrd="0" destOrd="0" presId="urn:microsoft.com/office/officeart/2005/8/layout/vList2"/>
    <dgm:cxn modelId="{B2534CC5-9ED5-430C-BC77-EEF4100D5B68}" type="presOf" srcId="{0EDD2A08-B697-4551-97D4-B842BE3D35AF}" destId="{56086A50-25BD-4CFE-B9EA-7E1B8862F12F}" srcOrd="0" destOrd="2" presId="urn:microsoft.com/office/officeart/2005/8/layout/vList2"/>
    <dgm:cxn modelId="{5136E9DF-5F74-4F0E-A5FD-26FD5B151190}" type="presOf" srcId="{FF91D610-B0D8-4706-BCE9-389FC8F97434}" destId="{56086A50-25BD-4CFE-B9EA-7E1B8862F12F}" srcOrd="0" destOrd="4" presId="urn:microsoft.com/office/officeart/2005/8/layout/vList2"/>
    <dgm:cxn modelId="{A4A991EC-F28E-4417-B8C9-5C6DA8EA519E}" type="presOf" srcId="{BB2B1099-0DE7-4883-83E0-7479AB08600D}" destId="{175694C3-ED98-4743-8CE4-22E0BE15441D}" srcOrd="0" destOrd="0" presId="urn:microsoft.com/office/officeart/2005/8/layout/vList2"/>
    <dgm:cxn modelId="{99043DEF-19D5-4485-B59C-67B49DE1E987}" srcId="{CFC86A4D-506F-4E13-B3B0-0755C5A12ACF}" destId="{0EDD2A08-B697-4551-97D4-B842BE3D35AF}" srcOrd="2" destOrd="0" parTransId="{D947DB28-6635-4E52-B676-F08A201E7EA7}" sibTransId="{E767E065-AB1F-4D28-99F4-5AC3E540EF92}"/>
    <dgm:cxn modelId="{0769A659-91AB-4F72-A00A-BCDCEA3FAAB9}" type="presParOf" srcId="{175694C3-ED98-4743-8CE4-22E0BE15441D}" destId="{FB5A2F9D-A4F9-42A9-8B16-6437776BD36D}" srcOrd="0" destOrd="0" presId="urn:microsoft.com/office/officeart/2005/8/layout/vList2"/>
    <dgm:cxn modelId="{BC25451B-D251-4CAB-B124-E9844DCEDAF8}" type="presParOf" srcId="{175694C3-ED98-4743-8CE4-22E0BE15441D}" destId="{56086A50-25BD-4CFE-B9EA-7E1B8862F12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CFC86A4D-506F-4E13-B3B0-0755C5A12ACF}">
      <dgm:prSet/>
      <dgm:spPr/>
      <dgm:t>
        <a:bodyPr/>
        <a:lstStyle/>
        <a:p>
          <a:r>
            <a:rPr lang="en-CA" b="1"/>
            <a:t>Post Implementation Review</a:t>
          </a:r>
          <a:endParaRPr lang="en-US"/>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dgm:spPr/>
      <dgm:t>
        <a:bodyPr/>
        <a:lstStyle/>
        <a:p>
          <a:r>
            <a:rPr lang="en-CA"/>
            <a:t>Get acceptance of deliverables</a:t>
          </a:r>
          <a:endParaRPr lang="en-US"/>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9D482B21-9CAF-433A-9DF3-26794248466A}">
      <dgm:prSet/>
      <dgm:spPr/>
      <dgm:t>
        <a:bodyPr/>
        <a:lstStyle/>
        <a:p>
          <a:r>
            <a:rPr lang="en-CA"/>
            <a:t>Evaluate stakeholder satisfaction</a:t>
          </a:r>
          <a:endParaRPr lang="en-US"/>
        </a:p>
      </dgm:t>
    </dgm:pt>
    <dgm:pt modelId="{46E03BD8-621A-465A-94E9-EA66DFF0C048}" type="parTrans" cxnId="{2C7EB17B-00FD-48BB-85D6-887F62EE308C}">
      <dgm:prSet/>
      <dgm:spPr/>
      <dgm:t>
        <a:bodyPr/>
        <a:lstStyle/>
        <a:p>
          <a:endParaRPr lang="en-CA"/>
        </a:p>
      </dgm:t>
    </dgm:pt>
    <dgm:pt modelId="{86A6E1D0-308A-4C27-99BD-F8678E3261A1}" type="sibTrans" cxnId="{2C7EB17B-00FD-48BB-85D6-887F62EE308C}">
      <dgm:prSet/>
      <dgm:spPr/>
      <dgm:t>
        <a:bodyPr/>
        <a:lstStyle/>
        <a:p>
          <a:endParaRPr lang="en-CA"/>
        </a:p>
      </dgm:t>
    </dgm:pt>
    <dgm:pt modelId="{0EDD2A08-B697-4551-97D4-B842BE3D35AF}">
      <dgm:prSet/>
      <dgm:spPr/>
      <dgm:t>
        <a:bodyPr/>
        <a:lstStyle/>
        <a:p>
          <a:r>
            <a:rPr lang="en-US"/>
            <a:t>Review project goals, timeline, budget, success metrics, and major events</a:t>
          </a:r>
        </a:p>
      </dgm:t>
    </dgm:pt>
    <dgm:pt modelId="{D947DB28-6635-4E52-B676-F08A201E7EA7}" type="parTrans" cxnId="{99043DEF-19D5-4485-B59C-67B49DE1E987}">
      <dgm:prSet/>
      <dgm:spPr/>
      <dgm:t>
        <a:bodyPr/>
        <a:lstStyle/>
        <a:p>
          <a:endParaRPr lang="en-CA"/>
        </a:p>
      </dgm:t>
    </dgm:pt>
    <dgm:pt modelId="{E767E065-AB1F-4D28-99F4-5AC3E540EF92}" type="sibTrans" cxnId="{99043DEF-19D5-4485-B59C-67B49DE1E987}">
      <dgm:prSet/>
      <dgm:spPr/>
      <dgm:t>
        <a:bodyPr/>
        <a:lstStyle/>
        <a:p>
          <a:endParaRPr lang="en-CA"/>
        </a:p>
      </dgm:t>
    </dgm:pt>
    <dgm:pt modelId="{897776A4-4DF7-4D92-89B3-E85236BF2E83}">
      <dgm:prSet/>
      <dgm:spPr/>
      <dgm:t>
        <a:bodyPr/>
        <a:lstStyle/>
        <a:p>
          <a:r>
            <a:rPr lang="en-US"/>
            <a:t>Document what worked and what can be improved for future projects</a:t>
          </a:r>
        </a:p>
      </dgm:t>
    </dgm:pt>
    <dgm:pt modelId="{864B1A21-F51D-4436-BEE9-6DB30C296509}" type="parTrans" cxnId="{E2C64913-14F3-4C74-88C9-ECD13ED3A63E}">
      <dgm:prSet/>
      <dgm:spPr/>
      <dgm:t>
        <a:bodyPr/>
        <a:lstStyle/>
        <a:p>
          <a:endParaRPr lang="en-CA"/>
        </a:p>
      </dgm:t>
    </dgm:pt>
    <dgm:pt modelId="{36CD5A92-0450-4BAC-922E-7F70AE877DB0}" type="sibTrans" cxnId="{E2C64913-14F3-4C74-88C9-ECD13ED3A63E}">
      <dgm:prSet/>
      <dgm:spPr/>
      <dgm:t>
        <a:bodyPr/>
        <a:lstStyle/>
        <a:p>
          <a:endParaRPr lang="en-CA"/>
        </a:p>
      </dgm:t>
    </dgm:pt>
    <dgm:pt modelId="{FF91D610-B0D8-4706-BCE9-389FC8F97434}">
      <dgm:prSet/>
      <dgm:spPr/>
      <dgm:t>
        <a:bodyPr/>
        <a:lstStyle/>
        <a:p>
          <a:r>
            <a:rPr lang="en-CA"/>
            <a:t>Distribute to team members</a:t>
          </a:r>
          <a:endParaRPr lang="en-US"/>
        </a:p>
      </dgm:t>
    </dgm:pt>
    <dgm:pt modelId="{E26B5F24-DAA0-41CC-BD3C-DB5E460789B0}" type="parTrans" cxnId="{3A76797F-223E-4E41-9BE5-07F5F497282F}">
      <dgm:prSet/>
      <dgm:spPr/>
      <dgm:t>
        <a:bodyPr/>
        <a:lstStyle/>
        <a:p>
          <a:endParaRPr lang="en-CA"/>
        </a:p>
      </dgm:t>
    </dgm:pt>
    <dgm:pt modelId="{E8702A13-55E9-4E43-B2BA-B21C3717B0CB}" type="sibTrans" cxnId="{3A76797F-223E-4E41-9BE5-07F5F497282F}">
      <dgm:prSet/>
      <dgm:spPr/>
      <dgm:t>
        <a:bodyPr/>
        <a:lstStyle/>
        <a:p>
          <a:endParaRPr lang="en-CA"/>
        </a:p>
      </dgm:t>
    </dgm:pt>
    <dgm:pt modelId="{515E3B4E-631D-4644-A8F4-50828B2A15FA}" type="pres">
      <dgm:prSet presAssocID="{BB2B1099-0DE7-4883-83E0-7479AB08600D}" presName="linear" presStyleCnt="0">
        <dgm:presLayoutVars>
          <dgm:animLvl val="lvl"/>
          <dgm:resizeHandles val="exact"/>
        </dgm:presLayoutVars>
      </dgm:prSet>
      <dgm:spPr/>
    </dgm:pt>
    <dgm:pt modelId="{D9A8C603-287E-4F9E-833B-97FD1E6C0C79}" type="pres">
      <dgm:prSet presAssocID="{CFC86A4D-506F-4E13-B3B0-0755C5A12ACF}" presName="parentText" presStyleLbl="node1" presStyleIdx="0" presStyleCnt="1">
        <dgm:presLayoutVars>
          <dgm:chMax val="0"/>
          <dgm:bulletEnabled val="1"/>
        </dgm:presLayoutVars>
      </dgm:prSet>
      <dgm:spPr/>
    </dgm:pt>
    <dgm:pt modelId="{3EFC66CC-4AF1-44A4-A779-96FE4B08ABCA}" type="pres">
      <dgm:prSet presAssocID="{CFC86A4D-506F-4E13-B3B0-0755C5A12ACF}" presName="childText" presStyleLbl="revTx" presStyleIdx="0" presStyleCnt="1">
        <dgm:presLayoutVars>
          <dgm:bulletEnabled val="1"/>
        </dgm:presLayoutVars>
      </dgm:prSet>
      <dgm:spPr/>
    </dgm:pt>
  </dgm:ptLst>
  <dgm:cxnLst>
    <dgm:cxn modelId="{31CF4308-7FC2-4683-A1D6-70E0BA3062BB}" type="presOf" srcId="{BB2B1099-0DE7-4883-83E0-7479AB08600D}" destId="{515E3B4E-631D-4644-A8F4-50828B2A15FA}" srcOrd="0" destOrd="0" presId="urn:microsoft.com/office/officeart/2005/8/layout/vList2"/>
    <dgm:cxn modelId="{C069A408-FBFB-4457-B7DC-CE0FB5A924A6}" type="presOf" srcId="{0EDD2A08-B697-4551-97D4-B842BE3D35AF}" destId="{3EFC66CC-4AF1-44A4-A779-96FE4B08ABCA}" srcOrd="0" destOrd="2" presId="urn:microsoft.com/office/officeart/2005/8/layout/vList2"/>
    <dgm:cxn modelId="{F67F2709-7DA2-4C0F-92DD-2339EF1C4EC4}" type="presOf" srcId="{FF91D610-B0D8-4706-BCE9-389FC8F97434}" destId="{3EFC66CC-4AF1-44A4-A779-96FE4B08ABCA}" srcOrd="0" destOrd="4" presId="urn:microsoft.com/office/officeart/2005/8/layout/vList2"/>
    <dgm:cxn modelId="{E2C64913-14F3-4C74-88C9-ECD13ED3A63E}" srcId="{CFC86A4D-506F-4E13-B3B0-0755C5A12ACF}" destId="{897776A4-4DF7-4D92-89B3-E85236BF2E83}" srcOrd="3" destOrd="0" parTransId="{864B1A21-F51D-4436-BEE9-6DB30C296509}" sibTransId="{36CD5A92-0450-4BAC-922E-7F70AE877DB0}"/>
    <dgm:cxn modelId="{F2D5171D-E73B-4112-8F0F-6FCC236653B5}" srcId="{BB2B1099-0DE7-4883-83E0-7479AB08600D}" destId="{CFC86A4D-506F-4E13-B3B0-0755C5A12ACF}" srcOrd="0" destOrd="0" parTransId="{82C0698A-F6E4-4916-82C7-B57D5B416F84}" sibTransId="{CA294EB8-E8E2-4F5C-A328-F582EBDD55A8}"/>
    <dgm:cxn modelId="{2C7EB17B-00FD-48BB-85D6-887F62EE308C}" srcId="{CFC86A4D-506F-4E13-B3B0-0755C5A12ACF}" destId="{9D482B21-9CAF-433A-9DF3-26794248466A}" srcOrd="1" destOrd="0" parTransId="{46E03BD8-621A-465A-94E9-EA66DFF0C048}" sibTransId="{86A6E1D0-308A-4C27-99BD-F8678E3261A1}"/>
    <dgm:cxn modelId="{3A76797F-223E-4E41-9BE5-07F5F497282F}" srcId="{CFC86A4D-506F-4E13-B3B0-0755C5A12ACF}" destId="{FF91D610-B0D8-4706-BCE9-389FC8F97434}" srcOrd="4" destOrd="0" parTransId="{E26B5F24-DAA0-41CC-BD3C-DB5E460789B0}" sibTransId="{E8702A13-55E9-4E43-B2BA-B21C3717B0CB}"/>
    <dgm:cxn modelId="{F116DE7F-A066-4EB3-92E6-49C45480F718}" type="presOf" srcId="{0B7F9F36-A82E-4F58-BDE0-7789FC304EBB}" destId="{3EFC66CC-4AF1-44A4-A779-96FE4B08ABCA}" srcOrd="0" destOrd="0"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CCFD5FB6-2230-48AB-9371-7F86DD301177}" type="presOf" srcId="{9D482B21-9CAF-433A-9DF3-26794248466A}" destId="{3EFC66CC-4AF1-44A4-A779-96FE4B08ABCA}" srcOrd="0" destOrd="1" presId="urn:microsoft.com/office/officeart/2005/8/layout/vList2"/>
    <dgm:cxn modelId="{FBB08ECF-0B36-4898-BA15-E1DBCB3D282B}" type="presOf" srcId="{897776A4-4DF7-4D92-89B3-E85236BF2E83}" destId="{3EFC66CC-4AF1-44A4-A779-96FE4B08ABCA}" srcOrd="0" destOrd="3" presId="urn:microsoft.com/office/officeart/2005/8/layout/vList2"/>
    <dgm:cxn modelId="{99043DEF-19D5-4485-B59C-67B49DE1E987}" srcId="{CFC86A4D-506F-4E13-B3B0-0755C5A12ACF}" destId="{0EDD2A08-B697-4551-97D4-B842BE3D35AF}" srcOrd="2" destOrd="0" parTransId="{D947DB28-6635-4E52-B676-F08A201E7EA7}" sibTransId="{E767E065-AB1F-4D28-99F4-5AC3E540EF92}"/>
    <dgm:cxn modelId="{4781C5F1-9B74-4123-965B-9435E87ED1CA}" type="presOf" srcId="{CFC86A4D-506F-4E13-B3B0-0755C5A12ACF}" destId="{D9A8C603-287E-4F9E-833B-97FD1E6C0C79}" srcOrd="0" destOrd="0" presId="urn:microsoft.com/office/officeart/2005/8/layout/vList2"/>
    <dgm:cxn modelId="{C761F7FF-31B6-44F5-BC9E-E1FC13263F38}" type="presParOf" srcId="{515E3B4E-631D-4644-A8F4-50828B2A15FA}" destId="{D9A8C603-287E-4F9E-833B-97FD1E6C0C79}" srcOrd="0" destOrd="0" presId="urn:microsoft.com/office/officeart/2005/8/layout/vList2"/>
    <dgm:cxn modelId="{68A388D5-07FA-44C9-A8AA-7C739A6B346C}" type="presParOf" srcId="{515E3B4E-631D-4644-A8F4-50828B2A15FA}" destId="{3EFC66CC-4AF1-44A4-A779-96FE4B08ABC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5" qsCatId="simple" csTypeId="urn:microsoft.com/office/officeart/2005/8/colors/accent6_2" csCatId="accent6" phldr="1"/>
      <dgm:spPr/>
      <dgm:t>
        <a:bodyPr/>
        <a:lstStyle/>
        <a:p>
          <a:endParaRPr lang="en-US"/>
        </a:p>
      </dgm:t>
    </dgm:pt>
    <dgm:pt modelId="{CFC86A4D-506F-4E13-B3B0-0755C5A12ACF}">
      <dgm:prSet custT="1"/>
      <dgm:spPr>
        <a:solidFill>
          <a:schemeClr val="accent5"/>
        </a:solidFill>
      </dgm:spPr>
      <dgm:t>
        <a:bodyPr/>
        <a:lstStyle/>
        <a:p>
          <a:r>
            <a:rPr lang="en-US" sz="3200" b="1" dirty="0"/>
            <a:t>Handover to business and maintenance team</a:t>
          </a:r>
          <a:endParaRPr lang="en-US" sz="3200" dirty="0"/>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CA" sz="2400"/>
            <a:t>Reassign resources</a:t>
          </a:r>
          <a:endParaRPr lang="en-US" sz="2400" dirty="0"/>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76195BA8-19D4-4DE4-8288-376DE2B5475A}">
      <dgm:prSet custT="1"/>
      <dgm:spPr/>
      <dgm:t>
        <a:bodyPr/>
        <a:lstStyle/>
        <a:p>
          <a:r>
            <a:rPr lang="en-US" sz="2400" dirty="0"/>
            <a:t>Identify key roles and responsibilities for maintenance</a:t>
          </a:r>
          <a:endParaRPr lang="en-CA" sz="2400" dirty="0"/>
        </a:p>
      </dgm:t>
    </dgm:pt>
    <dgm:pt modelId="{B946B23F-8F5F-40CF-A02E-F4125A128F54}" type="parTrans" cxnId="{54AA9ECE-3F74-408C-914B-AA3377E0BEDC}">
      <dgm:prSet/>
      <dgm:spPr/>
      <dgm:t>
        <a:bodyPr/>
        <a:lstStyle/>
        <a:p>
          <a:endParaRPr lang="en-CA"/>
        </a:p>
      </dgm:t>
    </dgm:pt>
    <dgm:pt modelId="{43B7A3F6-13AE-43DE-ADF5-FE03C8A0ECDD}" type="sibTrans" cxnId="{54AA9ECE-3F74-408C-914B-AA3377E0BEDC}">
      <dgm:prSet/>
      <dgm:spPr/>
      <dgm:t>
        <a:bodyPr/>
        <a:lstStyle/>
        <a:p>
          <a:endParaRPr lang="en-CA"/>
        </a:p>
      </dgm:t>
    </dgm:pt>
    <dgm:pt modelId="{93531247-C1D3-4E56-A231-7B5CDED86505}">
      <dgm:prSet custT="1"/>
      <dgm:spPr/>
      <dgm:t>
        <a:bodyPr/>
        <a:lstStyle/>
        <a:p>
          <a:r>
            <a:rPr lang="en-CA" sz="2400" dirty="0"/>
            <a:t>Provide supporting documentation</a:t>
          </a:r>
        </a:p>
      </dgm:t>
    </dgm:pt>
    <dgm:pt modelId="{19E71A44-7E62-4378-A4B5-F753F058C55A}" type="parTrans" cxnId="{22EE1D25-25AA-4EC5-9B06-5E3B9E52C707}">
      <dgm:prSet/>
      <dgm:spPr/>
      <dgm:t>
        <a:bodyPr/>
        <a:lstStyle/>
        <a:p>
          <a:endParaRPr lang="en-CA"/>
        </a:p>
      </dgm:t>
    </dgm:pt>
    <dgm:pt modelId="{2CA83F1F-7A98-449C-8303-0E6A4A7DF951}" type="sibTrans" cxnId="{22EE1D25-25AA-4EC5-9B06-5E3B9E52C707}">
      <dgm:prSet/>
      <dgm:spPr/>
      <dgm:t>
        <a:bodyPr/>
        <a:lstStyle/>
        <a:p>
          <a:endParaRPr lang="en-CA"/>
        </a:p>
      </dgm:t>
    </dgm:pt>
    <dgm:pt modelId="{9D919873-A4C1-4D73-B9DA-AB7E8FB854D9}">
      <dgm:prSet custT="1"/>
      <dgm:spPr/>
      <dgm:t>
        <a:bodyPr/>
        <a:lstStyle/>
        <a:p>
          <a:r>
            <a:rPr lang="en-US" sz="2400" dirty="0"/>
            <a:t>Walk the team through the day to day of the maintenance</a:t>
          </a:r>
          <a:endParaRPr lang="en-CA" sz="2400" dirty="0"/>
        </a:p>
      </dgm:t>
    </dgm:pt>
    <dgm:pt modelId="{01ADBCE9-AF43-4D26-9FDC-95F265351452}" type="parTrans" cxnId="{2C4A6F1B-2153-4732-9A94-00E474F3E45F}">
      <dgm:prSet/>
      <dgm:spPr/>
      <dgm:t>
        <a:bodyPr/>
        <a:lstStyle/>
        <a:p>
          <a:endParaRPr lang="en-CA"/>
        </a:p>
      </dgm:t>
    </dgm:pt>
    <dgm:pt modelId="{10C149A9-AA12-4D87-AEB5-1577D12E4F92}" type="sibTrans" cxnId="{2C4A6F1B-2153-4732-9A94-00E474F3E45F}">
      <dgm:prSet/>
      <dgm:spPr/>
      <dgm:t>
        <a:bodyPr/>
        <a:lstStyle/>
        <a:p>
          <a:endParaRPr lang="en-CA"/>
        </a:p>
      </dgm:t>
    </dgm:pt>
    <dgm:pt modelId="{06459BEC-056E-49C5-9482-D8D013542C06}">
      <dgm:prSet custT="1"/>
      <dgm:spPr/>
      <dgm:t>
        <a:bodyPr/>
        <a:lstStyle/>
        <a:p>
          <a:r>
            <a:rPr lang="en-CA" sz="2400" dirty="0"/>
            <a:t>Kickoff maintenance teamwork</a:t>
          </a:r>
        </a:p>
      </dgm:t>
    </dgm:pt>
    <dgm:pt modelId="{DEB1A009-A9DC-4655-9954-676C71A402B1}" type="parTrans" cxnId="{3A6FECD5-3D7E-459C-B5CF-B2FAEE98A74F}">
      <dgm:prSet/>
      <dgm:spPr/>
      <dgm:t>
        <a:bodyPr/>
        <a:lstStyle/>
        <a:p>
          <a:endParaRPr lang="en-CA"/>
        </a:p>
      </dgm:t>
    </dgm:pt>
    <dgm:pt modelId="{4A9AEF81-839E-427D-8658-460F605D253C}" type="sibTrans" cxnId="{3A6FECD5-3D7E-459C-B5CF-B2FAEE98A74F}">
      <dgm:prSet/>
      <dgm:spPr/>
      <dgm:t>
        <a:bodyPr/>
        <a:lstStyle/>
        <a:p>
          <a:endParaRPr lang="en-CA"/>
        </a:p>
      </dgm:t>
    </dgm:pt>
    <dgm:pt modelId="{DD330734-E849-411A-B0BC-DA59ABAC368F}">
      <dgm:prSet custT="1"/>
      <dgm:spPr/>
      <dgm:t>
        <a:bodyPr/>
        <a:lstStyle/>
        <a:p>
          <a:r>
            <a:rPr lang="en-US" sz="2400" dirty="0"/>
            <a:t>Reconfigure weighted DNS to GCP only</a:t>
          </a:r>
          <a:endParaRPr lang="en-CA" sz="2400" dirty="0"/>
        </a:p>
      </dgm:t>
    </dgm:pt>
    <dgm:pt modelId="{AC734DCC-7D69-4141-A4C0-9A098BC57E78}" type="parTrans" cxnId="{142AD739-27A0-48F4-9E93-BE1EA45AE413}">
      <dgm:prSet/>
      <dgm:spPr/>
      <dgm:t>
        <a:bodyPr/>
        <a:lstStyle/>
        <a:p>
          <a:endParaRPr lang="en-CA"/>
        </a:p>
      </dgm:t>
    </dgm:pt>
    <dgm:pt modelId="{EEDDD9BE-EE64-4D3D-A6CB-9E25CBD6D7C3}" type="sibTrans" cxnId="{142AD739-27A0-48F4-9E93-BE1EA45AE413}">
      <dgm:prSet/>
      <dgm:spPr/>
      <dgm:t>
        <a:bodyPr/>
        <a:lstStyle/>
        <a:p>
          <a:endParaRPr lang="en-CA"/>
        </a:p>
      </dgm:t>
    </dgm:pt>
    <dgm:pt modelId="{4BC2D2B2-9053-47ED-B618-CEE94E074535}">
      <dgm:prSet custT="1"/>
      <dgm:spPr/>
      <dgm:t>
        <a:bodyPr/>
        <a:lstStyle/>
        <a:p>
          <a:r>
            <a:rPr lang="en-CA" sz="2400" dirty="0"/>
            <a:t>Decommission AWS resources</a:t>
          </a:r>
        </a:p>
      </dgm:t>
    </dgm:pt>
    <dgm:pt modelId="{F9234679-4C40-4613-B63F-223611487104}" type="parTrans" cxnId="{7DD4A60F-0D5E-45FB-B915-2C0C4DE57EC7}">
      <dgm:prSet/>
      <dgm:spPr/>
      <dgm:t>
        <a:bodyPr/>
        <a:lstStyle/>
        <a:p>
          <a:endParaRPr lang="en-CA"/>
        </a:p>
      </dgm:t>
    </dgm:pt>
    <dgm:pt modelId="{C2A1989C-44DC-422C-8A49-AC2922F7A38C}" type="sibTrans" cxnId="{7DD4A60F-0D5E-45FB-B915-2C0C4DE57EC7}">
      <dgm:prSet/>
      <dgm:spPr/>
      <dgm:t>
        <a:bodyPr/>
        <a:lstStyle/>
        <a:p>
          <a:endParaRPr lang="en-CA"/>
        </a:p>
      </dgm:t>
    </dgm:pt>
    <dgm:pt modelId="{175694C3-ED98-4743-8CE4-22E0BE15441D}" type="pres">
      <dgm:prSet presAssocID="{BB2B1099-0DE7-4883-83E0-7479AB08600D}" presName="linear" presStyleCnt="0">
        <dgm:presLayoutVars>
          <dgm:animLvl val="lvl"/>
          <dgm:resizeHandles val="exact"/>
        </dgm:presLayoutVars>
      </dgm:prSet>
      <dgm:spPr/>
    </dgm:pt>
    <dgm:pt modelId="{FB5A2F9D-A4F9-42A9-8B16-6437776BD36D}" type="pres">
      <dgm:prSet presAssocID="{CFC86A4D-506F-4E13-B3B0-0755C5A12ACF}" presName="parentText" presStyleLbl="node1" presStyleIdx="0" presStyleCnt="1" custFlipHor="1" custScaleX="100000" custScaleY="47683" custLinFactNeighborX="-32685" custLinFactNeighborY="-11699">
        <dgm:presLayoutVars>
          <dgm:chMax val="0"/>
          <dgm:bulletEnabled val="1"/>
        </dgm:presLayoutVars>
      </dgm:prSet>
      <dgm:spPr/>
    </dgm:pt>
    <dgm:pt modelId="{56086A50-25BD-4CFE-B9EA-7E1B8862F12F}" type="pres">
      <dgm:prSet presAssocID="{CFC86A4D-506F-4E13-B3B0-0755C5A12ACF}" presName="childText" presStyleLbl="revTx" presStyleIdx="0" presStyleCnt="1">
        <dgm:presLayoutVars>
          <dgm:bulletEnabled val="1"/>
        </dgm:presLayoutVars>
      </dgm:prSet>
      <dgm:spPr/>
    </dgm:pt>
  </dgm:ptLst>
  <dgm:cxnLst>
    <dgm:cxn modelId="{7DD4A60F-0D5E-45FB-B915-2C0C4DE57EC7}" srcId="{CFC86A4D-506F-4E13-B3B0-0755C5A12ACF}" destId="{4BC2D2B2-9053-47ED-B618-CEE94E074535}" srcOrd="6" destOrd="0" parTransId="{F9234679-4C40-4613-B63F-223611487104}" sibTransId="{C2A1989C-44DC-422C-8A49-AC2922F7A38C}"/>
    <dgm:cxn modelId="{2C4A6F1B-2153-4732-9A94-00E474F3E45F}" srcId="{CFC86A4D-506F-4E13-B3B0-0755C5A12ACF}" destId="{9D919873-A4C1-4D73-B9DA-AB7E8FB854D9}" srcOrd="3" destOrd="0" parTransId="{01ADBCE9-AF43-4D26-9FDC-95F265351452}" sibTransId="{10C149A9-AA12-4D87-AEB5-1577D12E4F92}"/>
    <dgm:cxn modelId="{F2D5171D-E73B-4112-8F0F-6FCC236653B5}" srcId="{BB2B1099-0DE7-4883-83E0-7479AB08600D}" destId="{CFC86A4D-506F-4E13-B3B0-0755C5A12ACF}" srcOrd="0" destOrd="0" parTransId="{82C0698A-F6E4-4916-82C7-B57D5B416F84}" sibTransId="{CA294EB8-E8E2-4F5C-A328-F582EBDD55A8}"/>
    <dgm:cxn modelId="{22EE1D25-25AA-4EC5-9B06-5E3B9E52C707}" srcId="{CFC86A4D-506F-4E13-B3B0-0755C5A12ACF}" destId="{93531247-C1D3-4E56-A231-7B5CDED86505}" srcOrd="2" destOrd="0" parTransId="{19E71A44-7E62-4378-A4B5-F753F058C55A}" sibTransId="{2CA83F1F-7A98-449C-8303-0E6A4A7DF951}"/>
    <dgm:cxn modelId="{142AD739-27A0-48F4-9E93-BE1EA45AE413}" srcId="{CFC86A4D-506F-4E13-B3B0-0755C5A12ACF}" destId="{DD330734-E849-411A-B0BC-DA59ABAC368F}" srcOrd="5" destOrd="0" parTransId="{AC734DCC-7D69-4141-A4C0-9A098BC57E78}" sibTransId="{EEDDD9BE-EE64-4D3D-A6CB-9E25CBD6D7C3}"/>
    <dgm:cxn modelId="{F4603A64-886A-40F4-A8ED-B99076700BE2}" type="presOf" srcId="{0B7F9F36-A82E-4F58-BDE0-7789FC304EBB}" destId="{56086A50-25BD-4CFE-B9EA-7E1B8862F12F}" srcOrd="0" destOrd="0" presId="urn:microsoft.com/office/officeart/2005/8/layout/vList2"/>
    <dgm:cxn modelId="{8B7E1D8E-4EC3-47EB-9F89-CBCA5919DDAF}" type="presOf" srcId="{4BC2D2B2-9053-47ED-B618-CEE94E074535}" destId="{56086A50-25BD-4CFE-B9EA-7E1B8862F12F}" srcOrd="0" destOrd="6"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C92B4FB0-D9C3-4CEB-8B35-F1DCC3CBA87D}" type="presOf" srcId="{93531247-C1D3-4E56-A231-7B5CDED86505}" destId="{56086A50-25BD-4CFE-B9EA-7E1B8862F12F}" srcOrd="0" destOrd="2" presId="urn:microsoft.com/office/officeart/2005/8/layout/vList2"/>
    <dgm:cxn modelId="{97AEFFB5-1751-44AF-8BB7-B402F0CAD584}" type="presOf" srcId="{9D919873-A4C1-4D73-B9DA-AB7E8FB854D9}" destId="{56086A50-25BD-4CFE-B9EA-7E1B8862F12F}" srcOrd="0" destOrd="3" presId="urn:microsoft.com/office/officeart/2005/8/layout/vList2"/>
    <dgm:cxn modelId="{E424B8B8-C04E-4AB7-BB91-011C0AFE787B}" type="presOf" srcId="{76195BA8-19D4-4DE4-8288-376DE2B5475A}" destId="{56086A50-25BD-4CFE-B9EA-7E1B8862F12F}" srcOrd="0" destOrd="1" presId="urn:microsoft.com/office/officeart/2005/8/layout/vList2"/>
    <dgm:cxn modelId="{E72E54BB-3951-4F16-8606-3554A4F59C0C}" type="presOf" srcId="{CFC86A4D-506F-4E13-B3B0-0755C5A12ACF}" destId="{FB5A2F9D-A4F9-42A9-8B16-6437776BD36D}" srcOrd="0" destOrd="0" presId="urn:microsoft.com/office/officeart/2005/8/layout/vList2"/>
    <dgm:cxn modelId="{54AA9ECE-3F74-408C-914B-AA3377E0BEDC}" srcId="{CFC86A4D-506F-4E13-B3B0-0755C5A12ACF}" destId="{76195BA8-19D4-4DE4-8288-376DE2B5475A}" srcOrd="1" destOrd="0" parTransId="{B946B23F-8F5F-40CF-A02E-F4125A128F54}" sibTransId="{43B7A3F6-13AE-43DE-ADF5-FE03C8A0ECDD}"/>
    <dgm:cxn modelId="{3A6FECD5-3D7E-459C-B5CF-B2FAEE98A74F}" srcId="{CFC86A4D-506F-4E13-B3B0-0755C5A12ACF}" destId="{06459BEC-056E-49C5-9482-D8D013542C06}" srcOrd="4" destOrd="0" parTransId="{DEB1A009-A9DC-4655-9954-676C71A402B1}" sibTransId="{4A9AEF81-839E-427D-8658-460F605D253C}"/>
    <dgm:cxn modelId="{A4A991EC-F28E-4417-B8C9-5C6DA8EA519E}" type="presOf" srcId="{BB2B1099-0DE7-4883-83E0-7479AB08600D}" destId="{175694C3-ED98-4743-8CE4-22E0BE15441D}" srcOrd="0" destOrd="0" presId="urn:microsoft.com/office/officeart/2005/8/layout/vList2"/>
    <dgm:cxn modelId="{64A4DCF2-9AFE-4DFF-B006-766440E5CF06}" type="presOf" srcId="{DD330734-E849-411A-B0BC-DA59ABAC368F}" destId="{56086A50-25BD-4CFE-B9EA-7E1B8862F12F}" srcOrd="0" destOrd="5" presId="urn:microsoft.com/office/officeart/2005/8/layout/vList2"/>
    <dgm:cxn modelId="{E7225BFD-FA2A-434B-91EE-E5AA4DAAC511}" type="presOf" srcId="{06459BEC-056E-49C5-9482-D8D013542C06}" destId="{56086A50-25BD-4CFE-B9EA-7E1B8862F12F}" srcOrd="0" destOrd="4" presId="urn:microsoft.com/office/officeart/2005/8/layout/vList2"/>
    <dgm:cxn modelId="{0769A659-91AB-4F72-A00A-BCDCEA3FAAB9}" type="presParOf" srcId="{175694C3-ED98-4743-8CE4-22E0BE15441D}" destId="{FB5A2F9D-A4F9-42A9-8B16-6437776BD36D}" srcOrd="0" destOrd="0" presId="urn:microsoft.com/office/officeart/2005/8/layout/vList2"/>
    <dgm:cxn modelId="{BC25451B-D251-4CAB-B124-E9844DCEDAF8}" type="presParOf" srcId="{175694C3-ED98-4743-8CE4-22E0BE15441D}" destId="{56086A50-25BD-4CFE-B9EA-7E1B8862F12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FC86A4D-506F-4E13-B3B0-0755C5A12ACF}">
      <dgm:prSet custT="1"/>
      <dgm:spPr/>
      <dgm:t>
        <a:bodyPr/>
        <a:lstStyle/>
        <a:p>
          <a:r>
            <a:rPr lang="en-US" sz="3200" dirty="0"/>
            <a:t>Copy over EC2 clones</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376A2BF3-32C5-4A5F-A912-6036AA44AD29}">
      <dgm:prSet/>
      <dgm:spPr/>
      <dgm:t>
        <a:bodyPr/>
        <a:lstStyle/>
        <a:p>
          <a:r>
            <a:rPr lang="en-CA" dirty="0"/>
            <a:t>Cloned image</a:t>
          </a:r>
          <a:endParaRPr lang="en-US" dirty="0"/>
        </a:p>
      </dgm:t>
    </dgm:pt>
    <dgm:pt modelId="{876193F0-607B-4494-BD6F-929050B2B02F}" type="parTrans" cxnId="{B564FDF9-6985-4175-BA15-3D82FC590397}">
      <dgm:prSet/>
      <dgm:spPr/>
      <dgm:t>
        <a:bodyPr/>
        <a:lstStyle/>
        <a:p>
          <a:endParaRPr lang="en-US"/>
        </a:p>
      </dgm:t>
    </dgm:pt>
    <dgm:pt modelId="{D58987F7-78B3-4DF3-8526-59B4968CE479}" type="sibTrans" cxnId="{B564FDF9-6985-4175-BA15-3D82FC590397}">
      <dgm:prSet/>
      <dgm:spPr/>
      <dgm:t>
        <a:bodyPr/>
        <a:lstStyle/>
        <a:p>
          <a:endParaRPr lang="en-US"/>
        </a:p>
      </dgm:t>
    </dgm:pt>
    <dgm:pt modelId="{4E5329FB-BDC4-4A85-8777-F440FBB485B7}">
      <dgm:prSet/>
      <dgm:spPr/>
      <dgm:t>
        <a:bodyPr/>
        <a:lstStyle/>
        <a:p>
          <a:r>
            <a:rPr lang="en-US" dirty="0"/>
            <a:t>Tag and bag</a:t>
          </a:r>
        </a:p>
      </dgm:t>
    </dgm:pt>
    <dgm:pt modelId="{5AE37305-99AD-4804-8024-7B618661CDDE}" type="parTrans" cxnId="{E29A9D0A-8B0B-4963-903E-574452A594C9}">
      <dgm:prSet/>
      <dgm:spPr/>
      <dgm:t>
        <a:bodyPr/>
        <a:lstStyle/>
        <a:p>
          <a:endParaRPr lang="en-CA"/>
        </a:p>
      </dgm:t>
    </dgm:pt>
    <dgm:pt modelId="{F8C40BFA-F64A-4844-99D2-2BFE2F80BA4A}" type="sibTrans" cxnId="{E29A9D0A-8B0B-4963-903E-574452A594C9}">
      <dgm:prSet/>
      <dgm:spPr/>
      <dgm:t>
        <a:bodyPr/>
        <a:lstStyle/>
        <a:p>
          <a:endParaRPr lang="en-CA"/>
        </a:p>
      </dgm:t>
    </dgm:pt>
    <dgm:pt modelId="{C93192CB-2410-4F5E-8BBA-176A07BD1F29}">
      <dgm:prSet/>
      <dgm:spPr/>
      <dgm:t>
        <a:bodyPr/>
        <a:lstStyle/>
        <a:p>
          <a:endParaRPr lang="en-US" dirty="0"/>
        </a:p>
      </dgm:t>
    </dgm:pt>
    <dgm:pt modelId="{DCEAB7A6-442E-4D43-B811-B6C4F8A2FAE6}" type="parTrans" cxnId="{E61537F2-A07A-4863-8ECB-514E7FC91247}">
      <dgm:prSet/>
      <dgm:spPr/>
      <dgm:t>
        <a:bodyPr/>
        <a:lstStyle/>
        <a:p>
          <a:endParaRPr lang="en-CA"/>
        </a:p>
      </dgm:t>
    </dgm:pt>
    <dgm:pt modelId="{09C7D675-6B1B-4633-958A-FE1791A36527}" type="sibTrans" cxnId="{E61537F2-A07A-4863-8ECB-514E7FC91247}">
      <dgm:prSet/>
      <dgm:spPr/>
      <dgm:t>
        <a:bodyPr/>
        <a:lstStyle/>
        <a:p>
          <a:endParaRPr lang="en-CA"/>
        </a:p>
      </dgm:t>
    </dgm:pt>
    <dgm:pt modelId="{67763588-674E-4424-8E05-812BFD114902}">
      <dgm:prSet/>
      <dgm:spPr/>
      <dgm:t>
        <a:bodyPr/>
        <a:lstStyle/>
        <a:p>
          <a:r>
            <a:rPr lang="en-US" dirty="0"/>
            <a:t>Reconfiguration package</a:t>
          </a:r>
        </a:p>
      </dgm:t>
    </dgm:pt>
    <dgm:pt modelId="{5301F199-B082-46F0-821C-6D9A9CDEB288}" type="parTrans" cxnId="{189EBE17-F73D-4D3B-9A20-27444741F6B5}">
      <dgm:prSet/>
      <dgm:spPr/>
      <dgm:t>
        <a:bodyPr/>
        <a:lstStyle/>
        <a:p>
          <a:endParaRPr lang="en-CA"/>
        </a:p>
      </dgm:t>
    </dgm:pt>
    <dgm:pt modelId="{C4B54FC5-840F-4086-98A6-61C6EDBD6DC9}" type="sibTrans" cxnId="{189EBE17-F73D-4D3B-9A20-27444741F6B5}">
      <dgm:prSet/>
      <dgm:spPr/>
      <dgm:t>
        <a:bodyPr/>
        <a:lstStyle/>
        <a:p>
          <a:endParaRPr lang="en-CA"/>
        </a:p>
      </dgm:t>
    </dgm:pt>
    <dgm:pt modelId="{56FCFFEE-64B9-4797-8FB2-0F051864060B}">
      <dgm:prSet/>
      <dgm:spPr/>
      <dgm:t>
        <a:bodyPr/>
        <a:lstStyle/>
        <a:p>
          <a:r>
            <a:rPr lang="en-US" dirty="0"/>
            <a:t>Full migration</a:t>
          </a:r>
        </a:p>
      </dgm:t>
    </dgm:pt>
    <dgm:pt modelId="{AE387D14-3295-4DD8-88F6-49ABE16AE0E5}" type="parTrans" cxnId="{F9A984EF-97AF-489F-8FB9-2C0A866630A4}">
      <dgm:prSet/>
      <dgm:spPr/>
      <dgm:t>
        <a:bodyPr/>
        <a:lstStyle/>
        <a:p>
          <a:endParaRPr lang="en-CA"/>
        </a:p>
      </dgm:t>
    </dgm:pt>
    <dgm:pt modelId="{F2B4B911-2D61-4A26-97E7-1A9F1D997FEC}" type="sibTrans" cxnId="{F9A984EF-97AF-489F-8FB9-2C0A866630A4}">
      <dgm:prSet/>
      <dgm:spPr/>
      <dgm:t>
        <a:bodyPr/>
        <a:lstStyle/>
        <a:p>
          <a:endParaRPr lang="en-CA"/>
        </a:p>
      </dgm:t>
    </dgm:pt>
    <dgm:pt modelId="{9B4AF6C5-7104-4149-9B2A-39AD9855DE23}">
      <dgm:prSet/>
      <dgm:spPr/>
      <dgm:t>
        <a:bodyPr/>
        <a:lstStyle/>
        <a:p>
          <a:r>
            <a:rPr lang="en-US" dirty="0"/>
            <a:t>Detach</a:t>
          </a:r>
        </a:p>
      </dgm:t>
    </dgm:pt>
    <dgm:pt modelId="{E8295C3D-313F-4AE0-B0E8-591D0ADC4212}" type="parTrans" cxnId="{09C99E97-F443-4110-B2FB-D196F981FE8D}">
      <dgm:prSet/>
      <dgm:spPr/>
      <dgm:t>
        <a:bodyPr/>
        <a:lstStyle/>
        <a:p>
          <a:endParaRPr lang="en-CA"/>
        </a:p>
      </dgm:t>
    </dgm:pt>
    <dgm:pt modelId="{E2003C0C-0E0C-4919-96CD-B934B70C73E9}" type="sibTrans" cxnId="{09C99E97-F443-4110-B2FB-D196F981FE8D}">
      <dgm:prSet/>
      <dgm:spPr/>
      <dgm:t>
        <a:bodyPr/>
        <a:lstStyle/>
        <a:p>
          <a:endParaRPr lang="en-CA"/>
        </a:p>
      </dgm:t>
    </dgm:pt>
    <dgm:pt modelId="{5B950220-BBF9-4382-A183-606E4235B3F1}" type="pres">
      <dgm:prSet presAssocID="{BB2B1099-0DE7-4883-83E0-7479AB08600D}" presName="linear" presStyleCnt="0">
        <dgm:presLayoutVars>
          <dgm:animLvl val="lvl"/>
          <dgm:resizeHandles val="exact"/>
        </dgm:presLayoutVars>
      </dgm:prSet>
      <dgm:spPr/>
    </dgm:pt>
    <dgm:pt modelId="{90C15DFC-4A18-4234-BFE0-F1CF8B633799}" type="pres">
      <dgm:prSet presAssocID="{CFC86A4D-506F-4E13-B3B0-0755C5A12ACF}" presName="parentText" presStyleLbl="node1" presStyleIdx="0" presStyleCnt="1" custScaleY="84830">
        <dgm:presLayoutVars>
          <dgm:chMax val="0"/>
          <dgm:bulletEnabled val="1"/>
        </dgm:presLayoutVars>
      </dgm:prSet>
      <dgm:spPr/>
    </dgm:pt>
    <dgm:pt modelId="{1192602B-F000-4E13-93C5-471E9AF73C07}" type="pres">
      <dgm:prSet presAssocID="{CFC86A4D-506F-4E13-B3B0-0755C5A12ACF}" presName="childText" presStyleLbl="revTx" presStyleIdx="0" presStyleCnt="1">
        <dgm:presLayoutVars>
          <dgm:bulletEnabled val="1"/>
        </dgm:presLayoutVars>
      </dgm:prSet>
      <dgm:spPr/>
    </dgm:pt>
  </dgm:ptLst>
  <dgm:cxnLst>
    <dgm:cxn modelId="{E29A9D0A-8B0B-4963-903E-574452A594C9}" srcId="{CFC86A4D-506F-4E13-B3B0-0755C5A12ACF}" destId="{4E5329FB-BDC4-4A85-8777-F440FBB485B7}" srcOrd="2" destOrd="0" parTransId="{5AE37305-99AD-4804-8024-7B618661CDDE}" sibTransId="{F8C40BFA-F64A-4844-99D2-2BFE2F80BA4A}"/>
    <dgm:cxn modelId="{189EBE17-F73D-4D3B-9A20-27444741F6B5}" srcId="{CFC86A4D-506F-4E13-B3B0-0755C5A12ACF}" destId="{67763588-674E-4424-8E05-812BFD114902}" srcOrd="1" destOrd="0" parTransId="{5301F199-B082-46F0-821C-6D9A9CDEB288}" sibTransId="{C4B54FC5-840F-4086-98A6-61C6EDBD6DC9}"/>
    <dgm:cxn modelId="{F2D5171D-E73B-4112-8F0F-6FCC236653B5}" srcId="{BB2B1099-0DE7-4883-83E0-7479AB08600D}" destId="{CFC86A4D-506F-4E13-B3B0-0755C5A12ACF}" srcOrd="0" destOrd="0" parTransId="{82C0698A-F6E4-4916-82C7-B57D5B416F84}" sibTransId="{CA294EB8-E8E2-4F5C-A328-F582EBDD55A8}"/>
    <dgm:cxn modelId="{97AE3D3D-6061-44ED-BAFB-53AD8230E363}" type="presOf" srcId="{BB2B1099-0DE7-4883-83E0-7479AB08600D}" destId="{5B950220-BBF9-4382-A183-606E4235B3F1}" srcOrd="0" destOrd="0" presId="urn:microsoft.com/office/officeart/2005/8/layout/vList2"/>
    <dgm:cxn modelId="{24A68C3F-05DB-4581-8B1D-87D12E79654A}" type="presOf" srcId="{9B4AF6C5-7104-4149-9B2A-39AD9855DE23}" destId="{1192602B-F000-4E13-93C5-471E9AF73C07}" srcOrd="0" destOrd="4" presId="urn:microsoft.com/office/officeart/2005/8/layout/vList2"/>
    <dgm:cxn modelId="{B71D2768-B0E6-4310-BDBC-01C6FC72488F}" type="presOf" srcId="{67763588-674E-4424-8E05-812BFD114902}" destId="{1192602B-F000-4E13-93C5-471E9AF73C07}" srcOrd="0" destOrd="1" presId="urn:microsoft.com/office/officeart/2005/8/layout/vList2"/>
    <dgm:cxn modelId="{11934357-A5E8-46D6-B8AB-69B2F4EDBB3C}" type="presOf" srcId="{376A2BF3-32C5-4A5F-A912-6036AA44AD29}" destId="{1192602B-F000-4E13-93C5-471E9AF73C07}" srcOrd="0" destOrd="0" presId="urn:microsoft.com/office/officeart/2005/8/layout/vList2"/>
    <dgm:cxn modelId="{B07BE88F-8FCE-4355-BC6B-5BFF668855FB}" type="presOf" srcId="{CFC86A4D-506F-4E13-B3B0-0755C5A12ACF}" destId="{90C15DFC-4A18-4234-BFE0-F1CF8B633799}" srcOrd="0" destOrd="0" presId="urn:microsoft.com/office/officeart/2005/8/layout/vList2"/>
    <dgm:cxn modelId="{09C99E97-F443-4110-B2FB-D196F981FE8D}" srcId="{CFC86A4D-506F-4E13-B3B0-0755C5A12ACF}" destId="{9B4AF6C5-7104-4149-9B2A-39AD9855DE23}" srcOrd="4" destOrd="0" parTransId="{E8295C3D-313F-4AE0-B0E8-591D0ADC4212}" sibTransId="{E2003C0C-0E0C-4919-96CD-B934B70C73E9}"/>
    <dgm:cxn modelId="{FDBA71A1-1F1F-4D70-A3EA-A8A3C154BB94}" type="presOf" srcId="{4E5329FB-BDC4-4A85-8777-F440FBB485B7}" destId="{1192602B-F000-4E13-93C5-471E9AF73C07}" srcOrd="0" destOrd="2" presId="urn:microsoft.com/office/officeart/2005/8/layout/vList2"/>
    <dgm:cxn modelId="{ECCC98D7-BF12-4C3D-B80C-D9AF6450BAA2}" type="presOf" srcId="{C93192CB-2410-4F5E-8BBA-176A07BD1F29}" destId="{1192602B-F000-4E13-93C5-471E9AF73C07}" srcOrd="0" destOrd="5" presId="urn:microsoft.com/office/officeart/2005/8/layout/vList2"/>
    <dgm:cxn modelId="{6EC1FBE0-D19B-4FAF-9D41-2B064BF44DD6}" type="presOf" srcId="{56FCFFEE-64B9-4797-8FB2-0F051864060B}" destId="{1192602B-F000-4E13-93C5-471E9AF73C07}" srcOrd="0" destOrd="3" presId="urn:microsoft.com/office/officeart/2005/8/layout/vList2"/>
    <dgm:cxn modelId="{F9A984EF-97AF-489F-8FB9-2C0A866630A4}" srcId="{CFC86A4D-506F-4E13-B3B0-0755C5A12ACF}" destId="{56FCFFEE-64B9-4797-8FB2-0F051864060B}" srcOrd="3" destOrd="0" parTransId="{AE387D14-3295-4DD8-88F6-49ABE16AE0E5}" sibTransId="{F2B4B911-2D61-4A26-97E7-1A9F1D997FEC}"/>
    <dgm:cxn modelId="{E61537F2-A07A-4863-8ECB-514E7FC91247}" srcId="{CFC86A4D-506F-4E13-B3B0-0755C5A12ACF}" destId="{C93192CB-2410-4F5E-8BBA-176A07BD1F29}" srcOrd="5" destOrd="0" parTransId="{DCEAB7A6-442E-4D43-B811-B6C4F8A2FAE6}" sibTransId="{09C7D675-6B1B-4633-958A-FE1791A36527}"/>
    <dgm:cxn modelId="{B564FDF9-6985-4175-BA15-3D82FC590397}" srcId="{CFC86A4D-506F-4E13-B3B0-0755C5A12ACF}" destId="{376A2BF3-32C5-4A5F-A912-6036AA44AD29}" srcOrd="0" destOrd="0" parTransId="{876193F0-607B-4494-BD6F-929050B2B02F}" sibTransId="{D58987F7-78B3-4DF3-8526-59B4968CE479}"/>
    <dgm:cxn modelId="{ABF70147-FD08-4689-9ED4-0B0D428DA69B}" type="presParOf" srcId="{5B950220-BBF9-4382-A183-606E4235B3F1}" destId="{90C15DFC-4A18-4234-BFE0-F1CF8B633799}" srcOrd="0" destOrd="0" presId="urn:microsoft.com/office/officeart/2005/8/layout/vList2"/>
    <dgm:cxn modelId="{1C243A46-3195-4002-A940-1B380E39CD7A}" type="presParOf" srcId="{5B950220-BBF9-4382-A183-606E4235B3F1}" destId="{1192602B-F000-4E13-93C5-471E9AF73C0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CFC86A4D-506F-4E13-B3B0-0755C5A12ACF}">
      <dgm:prSet custT="1"/>
      <dgm:spPr>
        <a:ln>
          <a:noFill/>
        </a:ln>
      </dgm:spPr>
      <dgm:t>
        <a:bodyPr/>
        <a:lstStyle/>
        <a:p>
          <a:r>
            <a:rPr lang="en-US" sz="3200" dirty="0"/>
            <a:t>Cross-platform communication</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1B5D98DD-F0CB-4198-9A6F-DA8E4A2F201E}">
      <dgm:prSet custT="1"/>
      <dgm:spPr/>
      <dgm:t>
        <a:bodyPr/>
        <a:lstStyle/>
        <a:p>
          <a:r>
            <a:rPr lang="en-CA" sz="2800" dirty="0"/>
            <a:t>VPN network</a:t>
          </a:r>
          <a:endParaRPr lang="en-US" sz="2800" dirty="0"/>
        </a:p>
      </dgm:t>
    </dgm:pt>
    <dgm:pt modelId="{D285E8A6-EA29-48A0-817C-B1635B0C9B64}" type="parTrans" cxnId="{DF54D8E4-B48F-48EB-A5A3-4421870D70D3}">
      <dgm:prSet/>
      <dgm:spPr/>
      <dgm:t>
        <a:bodyPr/>
        <a:lstStyle/>
        <a:p>
          <a:endParaRPr lang="en-CA"/>
        </a:p>
      </dgm:t>
    </dgm:pt>
    <dgm:pt modelId="{F5D8C932-A4D0-4465-899C-AA90FEB29AB2}" type="sibTrans" cxnId="{DF54D8E4-B48F-48EB-A5A3-4421870D70D3}">
      <dgm:prSet/>
      <dgm:spPr/>
      <dgm:t>
        <a:bodyPr/>
        <a:lstStyle/>
        <a:p>
          <a:endParaRPr lang="en-CA"/>
        </a:p>
      </dgm:t>
    </dgm:pt>
    <dgm:pt modelId="{00DBA157-0C4B-48E3-8503-815CC4EFB9E6}">
      <dgm:prSet custT="1"/>
      <dgm:spPr/>
      <dgm:t>
        <a:bodyPr/>
        <a:lstStyle/>
        <a:p>
          <a:r>
            <a:rPr lang="en-CA" sz="2800" dirty="0"/>
            <a:t>Firewall rules</a:t>
          </a:r>
          <a:endParaRPr lang="en-US" sz="2800" dirty="0"/>
        </a:p>
      </dgm:t>
    </dgm:pt>
    <dgm:pt modelId="{C1AF2435-6953-4FEB-82D5-DBA5F77F05FC}" type="parTrans" cxnId="{16DDBFAF-960A-4581-B3F1-3C80A024E392}">
      <dgm:prSet/>
      <dgm:spPr/>
      <dgm:t>
        <a:bodyPr/>
        <a:lstStyle/>
        <a:p>
          <a:endParaRPr lang="en-CA"/>
        </a:p>
      </dgm:t>
    </dgm:pt>
    <dgm:pt modelId="{5428AE3C-E077-4FA3-8294-AD2858F3BBE6}" type="sibTrans" cxnId="{16DDBFAF-960A-4581-B3F1-3C80A024E392}">
      <dgm:prSet/>
      <dgm:spPr/>
      <dgm:t>
        <a:bodyPr/>
        <a:lstStyle/>
        <a:p>
          <a:endParaRPr lang="en-CA"/>
        </a:p>
      </dgm:t>
    </dgm:pt>
    <dgm:pt modelId="{221000BF-5F1D-4805-993F-216F2B09C6BA}">
      <dgm:prSet custT="1"/>
      <dgm:spPr/>
      <dgm:t>
        <a:bodyPr/>
        <a:lstStyle/>
        <a:p>
          <a:r>
            <a:rPr lang="en-CA" sz="2800"/>
            <a:t>IAM user account</a:t>
          </a:r>
          <a:endParaRPr lang="en-US" sz="2800"/>
        </a:p>
      </dgm:t>
    </dgm:pt>
    <dgm:pt modelId="{D4DB59CF-5817-4194-B11B-DDC2B8B74712}" type="parTrans" cxnId="{90232E0E-E6D3-419A-8896-BF153AAB1FA1}">
      <dgm:prSet/>
      <dgm:spPr/>
      <dgm:t>
        <a:bodyPr/>
        <a:lstStyle/>
        <a:p>
          <a:endParaRPr lang="en-CA"/>
        </a:p>
      </dgm:t>
    </dgm:pt>
    <dgm:pt modelId="{2692617C-3425-44C6-ABB0-4D81690DDB54}" type="sibTrans" cxnId="{90232E0E-E6D3-419A-8896-BF153AAB1FA1}">
      <dgm:prSet/>
      <dgm:spPr/>
      <dgm:t>
        <a:bodyPr/>
        <a:lstStyle/>
        <a:p>
          <a:endParaRPr lang="en-CA"/>
        </a:p>
      </dgm:t>
    </dgm:pt>
    <dgm:pt modelId="{07BF7C83-D932-434B-8E24-0D144B33886A}">
      <dgm:prSet custT="1"/>
      <dgm:spPr/>
      <dgm:t>
        <a:bodyPr/>
        <a:lstStyle/>
        <a:p>
          <a:r>
            <a:rPr lang="en-CA" sz="2800" dirty="0"/>
            <a:t>IAM group</a:t>
          </a:r>
          <a:endParaRPr lang="en-US" sz="2800" dirty="0"/>
        </a:p>
      </dgm:t>
    </dgm:pt>
    <dgm:pt modelId="{54BB37CF-77FA-4E8C-9F2B-138C43F21070}" type="parTrans" cxnId="{AE134F3D-F255-49DD-A912-E1EDBB5678B9}">
      <dgm:prSet/>
      <dgm:spPr/>
      <dgm:t>
        <a:bodyPr/>
        <a:lstStyle/>
        <a:p>
          <a:endParaRPr lang="en-CA"/>
        </a:p>
      </dgm:t>
    </dgm:pt>
    <dgm:pt modelId="{F3D9484B-0E72-44CD-BCED-8FFD481966C5}" type="sibTrans" cxnId="{AE134F3D-F255-49DD-A912-E1EDBB5678B9}">
      <dgm:prSet/>
      <dgm:spPr/>
      <dgm:t>
        <a:bodyPr/>
        <a:lstStyle/>
        <a:p>
          <a:endParaRPr lang="en-CA"/>
        </a:p>
      </dgm:t>
    </dgm:pt>
    <dgm:pt modelId="{C10FBD92-DB21-4DF0-BAB1-4F8F41FAAAAB}" type="pres">
      <dgm:prSet presAssocID="{BB2B1099-0DE7-4883-83E0-7479AB08600D}" presName="linear" presStyleCnt="0">
        <dgm:presLayoutVars>
          <dgm:animLvl val="lvl"/>
          <dgm:resizeHandles val="exact"/>
        </dgm:presLayoutVars>
      </dgm:prSet>
      <dgm:spPr/>
    </dgm:pt>
    <dgm:pt modelId="{2DD09D29-D0AE-4488-9874-FF3BE57B5019}" type="pres">
      <dgm:prSet presAssocID="{CFC86A4D-506F-4E13-B3B0-0755C5A12ACF}" presName="parentText" presStyleLbl="node1" presStyleIdx="0" presStyleCnt="1" custScaleY="108087">
        <dgm:presLayoutVars>
          <dgm:chMax val="0"/>
          <dgm:bulletEnabled val="1"/>
        </dgm:presLayoutVars>
      </dgm:prSet>
      <dgm:spPr/>
    </dgm:pt>
    <dgm:pt modelId="{3C30ED7A-9555-4406-AAE6-5703E814026D}" type="pres">
      <dgm:prSet presAssocID="{CFC86A4D-506F-4E13-B3B0-0755C5A12ACF}" presName="childText" presStyleLbl="revTx" presStyleIdx="0" presStyleCnt="1">
        <dgm:presLayoutVars>
          <dgm:bulletEnabled val="1"/>
        </dgm:presLayoutVars>
      </dgm:prSet>
      <dgm:spPr/>
    </dgm:pt>
  </dgm:ptLst>
  <dgm:cxnLst>
    <dgm:cxn modelId="{76BDB701-6146-4127-A9DD-65470EE7987F}" type="presOf" srcId="{07BF7C83-D932-434B-8E24-0D144B33886A}" destId="{3C30ED7A-9555-4406-AAE6-5703E814026D}" srcOrd="0" destOrd="3" presId="urn:microsoft.com/office/officeart/2005/8/layout/vList2"/>
    <dgm:cxn modelId="{90232E0E-E6D3-419A-8896-BF153AAB1FA1}" srcId="{CFC86A4D-506F-4E13-B3B0-0755C5A12ACF}" destId="{221000BF-5F1D-4805-993F-216F2B09C6BA}" srcOrd="2" destOrd="0" parTransId="{D4DB59CF-5817-4194-B11B-DDC2B8B74712}" sibTransId="{2692617C-3425-44C6-ABB0-4D81690DDB54}"/>
    <dgm:cxn modelId="{F2D5171D-E73B-4112-8F0F-6FCC236653B5}" srcId="{BB2B1099-0DE7-4883-83E0-7479AB08600D}" destId="{CFC86A4D-506F-4E13-B3B0-0755C5A12ACF}" srcOrd="0" destOrd="0" parTransId="{82C0698A-F6E4-4916-82C7-B57D5B416F84}" sibTransId="{CA294EB8-E8E2-4F5C-A328-F582EBDD55A8}"/>
    <dgm:cxn modelId="{AE134F3D-F255-49DD-A912-E1EDBB5678B9}" srcId="{CFC86A4D-506F-4E13-B3B0-0755C5A12ACF}" destId="{07BF7C83-D932-434B-8E24-0D144B33886A}" srcOrd="3" destOrd="0" parTransId="{54BB37CF-77FA-4E8C-9F2B-138C43F21070}" sibTransId="{F3D9484B-0E72-44CD-BCED-8FFD481966C5}"/>
    <dgm:cxn modelId="{05693F62-78CF-47E9-8983-138EB7EA9B1B}" type="presOf" srcId="{221000BF-5F1D-4805-993F-216F2B09C6BA}" destId="{3C30ED7A-9555-4406-AAE6-5703E814026D}" srcOrd="0" destOrd="2" presId="urn:microsoft.com/office/officeart/2005/8/layout/vList2"/>
    <dgm:cxn modelId="{6E43536A-C518-4DA0-95F0-CA5EBBEC531E}" type="presOf" srcId="{BB2B1099-0DE7-4883-83E0-7479AB08600D}" destId="{C10FBD92-DB21-4DF0-BAB1-4F8F41FAAAAB}" srcOrd="0" destOrd="0" presId="urn:microsoft.com/office/officeart/2005/8/layout/vList2"/>
    <dgm:cxn modelId="{6795E886-CC50-439B-9136-4B53F4502C31}" type="presOf" srcId="{CFC86A4D-506F-4E13-B3B0-0755C5A12ACF}" destId="{2DD09D29-D0AE-4488-9874-FF3BE57B5019}" srcOrd="0" destOrd="0" presId="urn:microsoft.com/office/officeart/2005/8/layout/vList2"/>
    <dgm:cxn modelId="{E7CCD2A2-7577-4294-8539-B7C1A98CCA9B}" type="presOf" srcId="{1B5D98DD-F0CB-4198-9A6F-DA8E4A2F201E}" destId="{3C30ED7A-9555-4406-AAE6-5703E814026D}" srcOrd="0" destOrd="0" presId="urn:microsoft.com/office/officeart/2005/8/layout/vList2"/>
    <dgm:cxn modelId="{16DDBFAF-960A-4581-B3F1-3C80A024E392}" srcId="{CFC86A4D-506F-4E13-B3B0-0755C5A12ACF}" destId="{00DBA157-0C4B-48E3-8503-815CC4EFB9E6}" srcOrd="1" destOrd="0" parTransId="{C1AF2435-6953-4FEB-82D5-DBA5F77F05FC}" sibTransId="{5428AE3C-E077-4FA3-8294-AD2858F3BBE6}"/>
    <dgm:cxn modelId="{3D80EFD0-89D3-48F9-ABDF-CA1BC8AECA0B}" type="presOf" srcId="{00DBA157-0C4B-48E3-8503-815CC4EFB9E6}" destId="{3C30ED7A-9555-4406-AAE6-5703E814026D}" srcOrd="0" destOrd="1" presId="urn:microsoft.com/office/officeart/2005/8/layout/vList2"/>
    <dgm:cxn modelId="{DF54D8E4-B48F-48EB-A5A3-4421870D70D3}" srcId="{CFC86A4D-506F-4E13-B3B0-0755C5A12ACF}" destId="{1B5D98DD-F0CB-4198-9A6F-DA8E4A2F201E}" srcOrd="0" destOrd="0" parTransId="{D285E8A6-EA29-48A0-817C-B1635B0C9B64}" sibTransId="{F5D8C932-A4D0-4465-899C-AA90FEB29AB2}"/>
    <dgm:cxn modelId="{063026A7-E1B0-44E2-960B-280B39CBDABA}" type="presParOf" srcId="{C10FBD92-DB21-4DF0-BAB1-4F8F41FAAAAB}" destId="{2DD09D29-D0AE-4488-9874-FF3BE57B5019}" srcOrd="0" destOrd="0" presId="urn:microsoft.com/office/officeart/2005/8/layout/vList2"/>
    <dgm:cxn modelId="{7388F0A6-F51A-497F-95A3-E285F9BDFE31}" type="presParOf" srcId="{C10FBD92-DB21-4DF0-BAB1-4F8F41FAAAAB}" destId="{3C30ED7A-9555-4406-AAE6-5703E814026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CFC86A4D-506F-4E13-B3B0-0755C5A12ACF}">
      <dgm:prSet custT="1"/>
      <dgm:spPr/>
      <dgm:t>
        <a:bodyPr/>
        <a:lstStyle/>
        <a:p>
          <a:r>
            <a:rPr lang="en-US" sz="3200" dirty="0"/>
            <a:t>GCP Environment</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F102E0F4-EC3E-489C-A499-7BA9FC66B571}">
      <dgm:prSet/>
      <dgm:spPr/>
      <dgm:t>
        <a:bodyPr/>
        <a:lstStyle/>
        <a:p>
          <a:r>
            <a:rPr lang="en-US" dirty="0"/>
            <a:t>Google cloud VPC</a:t>
          </a:r>
        </a:p>
      </dgm:t>
    </dgm:pt>
    <dgm:pt modelId="{CC8510B1-7326-4C7C-A903-8B956591A5E4}" type="parTrans" cxnId="{BDF83DDB-35BD-40A9-8DC7-FA64B0AEBB5F}">
      <dgm:prSet/>
      <dgm:spPr/>
      <dgm:t>
        <a:bodyPr/>
        <a:lstStyle/>
        <a:p>
          <a:endParaRPr lang="en-CA"/>
        </a:p>
      </dgm:t>
    </dgm:pt>
    <dgm:pt modelId="{E15CDE4C-2321-46A9-8C8B-8C3D13F12C95}" type="sibTrans" cxnId="{BDF83DDB-35BD-40A9-8DC7-FA64B0AEBB5F}">
      <dgm:prSet/>
      <dgm:spPr/>
      <dgm:t>
        <a:bodyPr/>
        <a:lstStyle/>
        <a:p>
          <a:endParaRPr lang="en-CA"/>
        </a:p>
      </dgm:t>
    </dgm:pt>
    <dgm:pt modelId="{CF723DDF-C17D-47A9-9F0B-871F46A1250B}">
      <dgm:prSet/>
      <dgm:spPr/>
      <dgm:t>
        <a:bodyPr/>
        <a:lstStyle/>
        <a:p>
          <a:r>
            <a:rPr lang="en-US" dirty="0"/>
            <a:t>IAM user account, roles, and service accounts</a:t>
          </a:r>
        </a:p>
      </dgm:t>
    </dgm:pt>
    <dgm:pt modelId="{A6582B5A-558E-4134-92CC-C042854AF61F}" type="parTrans" cxnId="{1ED288BE-AEF5-4A7F-9B7A-0157E9919877}">
      <dgm:prSet/>
      <dgm:spPr/>
      <dgm:t>
        <a:bodyPr/>
        <a:lstStyle/>
        <a:p>
          <a:endParaRPr lang="en-CA"/>
        </a:p>
      </dgm:t>
    </dgm:pt>
    <dgm:pt modelId="{B34A8A33-A5E1-40C7-B68B-762C76E4D908}" type="sibTrans" cxnId="{1ED288BE-AEF5-4A7F-9B7A-0157E9919877}">
      <dgm:prSet/>
      <dgm:spPr/>
      <dgm:t>
        <a:bodyPr/>
        <a:lstStyle/>
        <a:p>
          <a:endParaRPr lang="en-CA"/>
        </a:p>
      </dgm:t>
    </dgm:pt>
    <dgm:pt modelId="{6E8FCFB6-AE2E-46F2-8BDA-F648BCC800E2}">
      <dgm:prSet/>
      <dgm:spPr/>
      <dgm:t>
        <a:bodyPr/>
        <a:lstStyle/>
        <a:p>
          <a:r>
            <a:rPr lang="en-US" dirty="0"/>
            <a:t>migration manager and migration manager passwords</a:t>
          </a:r>
        </a:p>
      </dgm:t>
    </dgm:pt>
    <dgm:pt modelId="{7E9708C9-067B-421A-898C-0CB218E2DA7E}" type="parTrans" cxnId="{CF65988B-DDA4-4EA8-8931-F47C519FA4B2}">
      <dgm:prSet/>
      <dgm:spPr/>
      <dgm:t>
        <a:bodyPr/>
        <a:lstStyle/>
        <a:p>
          <a:endParaRPr lang="en-CA"/>
        </a:p>
      </dgm:t>
    </dgm:pt>
    <dgm:pt modelId="{7255FECE-3038-49D6-9507-0FDE12EC6BE3}" type="sibTrans" cxnId="{CF65988B-DDA4-4EA8-8931-F47C519FA4B2}">
      <dgm:prSet/>
      <dgm:spPr/>
      <dgm:t>
        <a:bodyPr/>
        <a:lstStyle/>
        <a:p>
          <a:endParaRPr lang="en-CA"/>
        </a:p>
      </dgm:t>
    </dgm:pt>
    <dgm:pt modelId="{C3087ADF-744A-481C-8939-6EEDCF9AD043}">
      <dgm:prSet/>
      <dgm:spPr/>
      <dgm:t>
        <a:bodyPr/>
        <a:lstStyle/>
        <a:p>
          <a:r>
            <a:rPr lang="en-US" dirty="0"/>
            <a:t>Allow https for the Migrate for Compute Engine Manager</a:t>
          </a:r>
        </a:p>
      </dgm:t>
    </dgm:pt>
    <dgm:pt modelId="{02FDA68D-82FC-4FDF-8F31-57AF126EF13B}" type="parTrans" cxnId="{87947FE2-F5B3-4A62-85F1-419519D846F8}">
      <dgm:prSet/>
      <dgm:spPr/>
      <dgm:t>
        <a:bodyPr/>
        <a:lstStyle/>
        <a:p>
          <a:endParaRPr lang="en-CA"/>
        </a:p>
      </dgm:t>
    </dgm:pt>
    <dgm:pt modelId="{EBB224D6-58C4-4347-8CB1-764D3BF9E1FB}" type="sibTrans" cxnId="{87947FE2-F5B3-4A62-85F1-419519D846F8}">
      <dgm:prSet/>
      <dgm:spPr/>
      <dgm:t>
        <a:bodyPr/>
        <a:lstStyle/>
        <a:p>
          <a:endParaRPr lang="en-CA"/>
        </a:p>
      </dgm:t>
    </dgm:pt>
    <dgm:pt modelId="{35E024E4-725F-479E-8194-50A6014DA9BE}">
      <dgm:prSet/>
      <dgm:spPr/>
      <dgm:t>
        <a:bodyPr/>
        <a:lstStyle/>
        <a:p>
          <a:r>
            <a:rPr lang="en-US" dirty="0"/>
            <a:t>Configure logging from Migrate for Compute Engine Manager</a:t>
          </a:r>
        </a:p>
      </dgm:t>
    </dgm:pt>
    <dgm:pt modelId="{EE5C3C32-F005-4F9A-8355-265CE954FE52}" type="parTrans" cxnId="{9C7F81F5-B6C6-49C6-A816-BB213F7CECF7}">
      <dgm:prSet/>
      <dgm:spPr/>
      <dgm:t>
        <a:bodyPr/>
        <a:lstStyle/>
        <a:p>
          <a:endParaRPr lang="en-CA"/>
        </a:p>
      </dgm:t>
    </dgm:pt>
    <dgm:pt modelId="{CC59D33C-3EC3-4379-825C-2399ECFC0BBD}" type="sibTrans" cxnId="{9C7F81F5-B6C6-49C6-A816-BB213F7CECF7}">
      <dgm:prSet/>
      <dgm:spPr/>
      <dgm:t>
        <a:bodyPr/>
        <a:lstStyle/>
        <a:p>
          <a:endParaRPr lang="en-CA"/>
        </a:p>
      </dgm:t>
    </dgm:pt>
    <dgm:pt modelId="{C5AA2CF1-785F-4A92-A291-19B942861CDD}">
      <dgm:prSet/>
      <dgm:spPr/>
      <dgm:t>
        <a:bodyPr/>
        <a:lstStyle/>
        <a:p>
          <a:r>
            <a:rPr lang="en-US" dirty="0"/>
            <a:t>AWS as a Migrate for Compute Engine source</a:t>
          </a:r>
        </a:p>
      </dgm:t>
    </dgm:pt>
    <dgm:pt modelId="{E05AE618-CAED-4D82-B0EE-77292BC65EEB}" type="parTrans" cxnId="{177E29C0-C49C-41B5-85E0-E8108B851509}">
      <dgm:prSet/>
      <dgm:spPr/>
      <dgm:t>
        <a:bodyPr/>
        <a:lstStyle/>
        <a:p>
          <a:endParaRPr lang="en-CA"/>
        </a:p>
      </dgm:t>
    </dgm:pt>
    <dgm:pt modelId="{13984D1D-4B1F-4ACC-93E1-EF8173EDEC3F}" type="sibTrans" cxnId="{177E29C0-C49C-41B5-85E0-E8108B851509}">
      <dgm:prSet/>
      <dgm:spPr/>
      <dgm:t>
        <a:bodyPr/>
        <a:lstStyle/>
        <a:p>
          <a:endParaRPr lang="en-CA"/>
        </a:p>
      </dgm:t>
    </dgm:pt>
    <dgm:pt modelId="{EAFBAE47-176B-4EB8-9FB0-982702A7EB27}">
      <dgm:prSet/>
      <dgm:spPr/>
      <dgm:t>
        <a:bodyPr/>
        <a:lstStyle/>
        <a:p>
          <a:r>
            <a:rPr lang="en-US" dirty="0"/>
            <a:t>Set up Cloud Extensions in Migrate for Compute Engine Manager for our VMs</a:t>
          </a:r>
        </a:p>
      </dgm:t>
    </dgm:pt>
    <dgm:pt modelId="{6440934A-7143-4E33-934E-4A2A099903BC}" type="parTrans" cxnId="{E3E7676E-1A62-4454-9F12-02C124545D11}">
      <dgm:prSet/>
      <dgm:spPr/>
      <dgm:t>
        <a:bodyPr/>
        <a:lstStyle/>
        <a:p>
          <a:endParaRPr lang="en-CA"/>
        </a:p>
      </dgm:t>
    </dgm:pt>
    <dgm:pt modelId="{FFF9C32C-1D2B-4646-B7F8-03E3755F3A9F}" type="sibTrans" cxnId="{E3E7676E-1A62-4454-9F12-02C124545D11}">
      <dgm:prSet/>
      <dgm:spPr/>
      <dgm:t>
        <a:bodyPr/>
        <a:lstStyle/>
        <a:p>
          <a:endParaRPr lang="en-CA"/>
        </a:p>
      </dgm:t>
    </dgm:pt>
    <dgm:pt modelId="{116A3EE4-A9E5-42A4-A2DA-F2B17DEFD1C3}" type="pres">
      <dgm:prSet presAssocID="{BB2B1099-0DE7-4883-83E0-7479AB08600D}" presName="linear" presStyleCnt="0">
        <dgm:presLayoutVars>
          <dgm:animLvl val="lvl"/>
          <dgm:resizeHandles val="exact"/>
        </dgm:presLayoutVars>
      </dgm:prSet>
      <dgm:spPr/>
    </dgm:pt>
    <dgm:pt modelId="{834327BD-A9CC-4BA6-B34A-5CB8428571E8}" type="pres">
      <dgm:prSet presAssocID="{CFC86A4D-506F-4E13-B3B0-0755C5A12ACF}" presName="parentText" presStyleLbl="node1" presStyleIdx="0" presStyleCnt="1" custScaleY="99290">
        <dgm:presLayoutVars>
          <dgm:chMax val="0"/>
          <dgm:bulletEnabled val="1"/>
        </dgm:presLayoutVars>
      </dgm:prSet>
      <dgm:spPr/>
    </dgm:pt>
    <dgm:pt modelId="{7A7A3B2A-5631-469C-ACB4-96445675E4E0}" type="pres">
      <dgm:prSet presAssocID="{CFC86A4D-506F-4E13-B3B0-0755C5A12ACF}" presName="childText" presStyleLbl="revTx" presStyleIdx="0" presStyleCnt="1">
        <dgm:presLayoutVars>
          <dgm:bulletEnabled val="1"/>
        </dgm:presLayoutVars>
      </dgm:prSet>
      <dgm:spPr/>
    </dgm:pt>
  </dgm:ptLst>
  <dgm:cxnLst>
    <dgm:cxn modelId="{D073B70B-5D3B-4457-A79E-3F8F4DF2AE77}" type="presOf" srcId="{C5AA2CF1-785F-4A92-A291-19B942861CDD}" destId="{7A7A3B2A-5631-469C-ACB4-96445675E4E0}" srcOrd="0" destOrd="5" presId="urn:microsoft.com/office/officeart/2005/8/layout/vList2"/>
    <dgm:cxn modelId="{F2D5171D-E73B-4112-8F0F-6FCC236653B5}" srcId="{BB2B1099-0DE7-4883-83E0-7479AB08600D}" destId="{CFC86A4D-506F-4E13-B3B0-0755C5A12ACF}" srcOrd="0" destOrd="0" parTransId="{82C0698A-F6E4-4916-82C7-B57D5B416F84}" sibTransId="{CA294EB8-E8E2-4F5C-A328-F582EBDD55A8}"/>
    <dgm:cxn modelId="{4C49593B-C9D6-4509-BF9F-657882F65731}" type="presOf" srcId="{6E8FCFB6-AE2E-46F2-8BDA-F648BCC800E2}" destId="{7A7A3B2A-5631-469C-ACB4-96445675E4E0}" srcOrd="0" destOrd="2" presId="urn:microsoft.com/office/officeart/2005/8/layout/vList2"/>
    <dgm:cxn modelId="{13D6C04A-5ED7-4E0E-9A3D-695DC92F2E87}" type="presOf" srcId="{EAFBAE47-176B-4EB8-9FB0-982702A7EB27}" destId="{7A7A3B2A-5631-469C-ACB4-96445675E4E0}" srcOrd="0" destOrd="6" presId="urn:microsoft.com/office/officeart/2005/8/layout/vList2"/>
    <dgm:cxn modelId="{E3E7676E-1A62-4454-9F12-02C124545D11}" srcId="{CFC86A4D-506F-4E13-B3B0-0755C5A12ACF}" destId="{EAFBAE47-176B-4EB8-9FB0-982702A7EB27}" srcOrd="6" destOrd="0" parTransId="{6440934A-7143-4E33-934E-4A2A099903BC}" sibTransId="{FFF9C32C-1D2B-4646-B7F8-03E3755F3A9F}"/>
    <dgm:cxn modelId="{978C9F4E-8F36-4381-B2B1-E271184D1975}" type="presOf" srcId="{F102E0F4-EC3E-489C-A499-7BA9FC66B571}" destId="{7A7A3B2A-5631-469C-ACB4-96445675E4E0}" srcOrd="0" destOrd="0" presId="urn:microsoft.com/office/officeart/2005/8/layout/vList2"/>
    <dgm:cxn modelId="{2109804F-53CE-4857-9FD6-CD33644A54C7}" type="presOf" srcId="{CFC86A4D-506F-4E13-B3B0-0755C5A12ACF}" destId="{834327BD-A9CC-4BA6-B34A-5CB8428571E8}" srcOrd="0" destOrd="0" presId="urn:microsoft.com/office/officeart/2005/8/layout/vList2"/>
    <dgm:cxn modelId="{E5D15671-FFF8-466B-9EC3-609613E38BA2}" type="presOf" srcId="{C3087ADF-744A-481C-8939-6EEDCF9AD043}" destId="{7A7A3B2A-5631-469C-ACB4-96445675E4E0}" srcOrd="0" destOrd="3" presId="urn:microsoft.com/office/officeart/2005/8/layout/vList2"/>
    <dgm:cxn modelId="{0723D775-B0C0-4FD6-B1B6-8BB05AC2758D}" type="presOf" srcId="{CF723DDF-C17D-47A9-9F0B-871F46A1250B}" destId="{7A7A3B2A-5631-469C-ACB4-96445675E4E0}" srcOrd="0" destOrd="1" presId="urn:microsoft.com/office/officeart/2005/8/layout/vList2"/>
    <dgm:cxn modelId="{5EA1277D-57F5-4BCD-A1F1-80F301FF6B84}" type="presOf" srcId="{35E024E4-725F-479E-8194-50A6014DA9BE}" destId="{7A7A3B2A-5631-469C-ACB4-96445675E4E0}" srcOrd="0" destOrd="4" presId="urn:microsoft.com/office/officeart/2005/8/layout/vList2"/>
    <dgm:cxn modelId="{CF65988B-DDA4-4EA8-8931-F47C519FA4B2}" srcId="{CFC86A4D-506F-4E13-B3B0-0755C5A12ACF}" destId="{6E8FCFB6-AE2E-46F2-8BDA-F648BCC800E2}" srcOrd="2" destOrd="0" parTransId="{7E9708C9-067B-421A-898C-0CB218E2DA7E}" sibTransId="{7255FECE-3038-49D6-9507-0FDE12EC6BE3}"/>
    <dgm:cxn modelId="{1ED288BE-AEF5-4A7F-9B7A-0157E9919877}" srcId="{CFC86A4D-506F-4E13-B3B0-0755C5A12ACF}" destId="{CF723DDF-C17D-47A9-9F0B-871F46A1250B}" srcOrd="1" destOrd="0" parTransId="{A6582B5A-558E-4134-92CC-C042854AF61F}" sibTransId="{B34A8A33-A5E1-40C7-B68B-762C76E4D908}"/>
    <dgm:cxn modelId="{177E29C0-C49C-41B5-85E0-E8108B851509}" srcId="{CFC86A4D-506F-4E13-B3B0-0755C5A12ACF}" destId="{C5AA2CF1-785F-4A92-A291-19B942861CDD}" srcOrd="5" destOrd="0" parTransId="{E05AE618-CAED-4D82-B0EE-77292BC65EEB}" sibTransId="{13984D1D-4B1F-4ACC-93E1-EF8173EDEC3F}"/>
    <dgm:cxn modelId="{BDF83DDB-35BD-40A9-8DC7-FA64B0AEBB5F}" srcId="{CFC86A4D-506F-4E13-B3B0-0755C5A12ACF}" destId="{F102E0F4-EC3E-489C-A499-7BA9FC66B571}" srcOrd="0" destOrd="0" parTransId="{CC8510B1-7326-4C7C-A903-8B956591A5E4}" sibTransId="{E15CDE4C-2321-46A9-8C8B-8C3D13F12C95}"/>
    <dgm:cxn modelId="{87947FE2-F5B3-4A62-85F1-419519D846F8}" srcId="{CFC86A4D-506F-4E13-B3B0-0755C5A12ACF}" destId="{C3087ADF-744A-481C-8939-6EEDCF9AD043}" srcOrd="3" destOrd="0" parTransId="{02FDA68D-82FC-4FDF-8F31-57AF126EF13B}" sibTransId="{EBB224D6-58C4-4347-8CB1-764D3BF9E1FB}"/>
    <dgm:cxn modelId="{687B85EE-EA0D-4A84-805B-B8933F9438D2}" type="presOf" srcId="{BB2B1099-0DE7-4883-83E0-7479AB08600D}" destId="{116A3EE4-A9E5-42A4-A2DA-F2B17DEFD1C3}" srcOrd="0" destOrd="0" presId="urn:microsoft.com/office/officeart/2005/8/layout/vList2"/>
    <dgm:cxn modelId="{9C7F81F5-B6C6-49C6-A816-BB213F7CECF7}" srcId="{CFC86A4D-506F-4E13-B3B0-0755C5A12ACF}" destId="{35E024E4-725F-479E-8194-50A6014DA9BE}" srcOrd="4" destOrd="0" parTransId="{EE5C3C32-F005-4F9A-8355-265CE954FE52}" sibTransId="{CC59D33C-3EC3-4379-825C-2399ECFC0BBD}"/>
    <dgm:cxn modelId="{104D738D-96CE-47FE-BC68-E007B9F22F70}" type="presParOf" srcId="{116A3EE4-A9E5-42A4-A2DA-F2B17DEFD1C3}" destId="{834327BD-A9CC-4BA6-B34A-5CB8428571E8}" srcOrd="0" destOrd="0" presId="urn:microsoft.com/office/officeart/2005/8/layout/vList2"/>
    <dgm:cxn modelId="{B3F2B215-60D7-4138-9FA6-B0260EE6F125}" type="presParOf" srcId="{116A3EE4-A9E5-42A4-A2DA-F2B17DEFD1C3}" destId="{7A7A3B2A-5631-469C-ACB4-96445675E4E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CFC86A4D-506F-4E13-B3B0-0755C5A12ACF}">
      <dgm:prSet/>
      <dgm:spPr>
        <a:ln>
          <a:noFill/>
        </a:ln>
      </dgm:spPr>
      <dgm:t>
        <a:bodyPr/>
        <a:lstStyle/>
        <a:p>
          <a:r>
            <a:rPr lang="en-US" dirty="0"/>
            <a:t>Copy over EC2 clones</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dgm:spPr/>
      <dgm:t>
        <a:bodyPr/>
        <a:lstStyle/>
        <a:p>
          <a:r>
            <a:rPr lang="en-US" dirty="0"/>
            <a:t>Create runbook</a:t>
          </a:r>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C3F288D9-281D-485A-A0E9-6A7B510B741C}">
      <dgm:prSet/>
      <dgm:spPr/>
      <dgm:t>
        <a:bodyPr/>
        <a:lstStyle/>
        <a:p>
          <a:r>
            <a:rPr lang="en-US" dirty="0"/>
            <a:t>Edit runbook CSV</a:t>
          </a:r>
        </a:p>
      </dgm:t>
    </dgm:pt>
    <dgm:pt modelId="{33C875E0-1D70-41F5-8A53-466D7712DDCF}" type="parTrans" cxnId="{43293A5C-E62C-464F-82C7-8F534AB13684}">
      <dgm:prSet/>
      <dgm:spPr/>
      <dgm:t>
        <a:bodyPr/>
        <a:lstStyle/>
        <a:p>
          <a:endParaRPr lang="en-CA"/>
        </a:p>
      </dgm:t>
    </dgm:pt>
    <dgm:pt modelId="{350C3859-6DFB-4935-9432-289D861C6891}" type="sibTrans" cxnId="{43293A5C-E62C-464F-82C7-8F534AB13684}">
      <dgm:prSet/>
      <dgm:spPr/>
      <dgm:t>
        <a:bodyPr/>
        <a:lstStyle/>
        <a:p>
          <a:endParaRPr lang="en-CA"/>
        </a:p>
      </dgm:t>
    </dgm:pt>
    <dgm:pt modelId="{0ABB1C38-9604-4F83-BA98-FAC6EEF77B98}">
      <dgm:prSet/>
      <dgm:spPr/>
      <dgm:t>
        <a:bodyPr/>
        <a:lstStyle/>
        <a:p>
          <a:r>
            <a:rPr lang="en-US" dirty="0"/>
            <a:t>Load and validate wave</a:t>
          </a:r>
        </a:p>
      </dgm:t>
    </dgm:pt>
    <dgm:pt modelId="{2060C997-2AE4-49C1-9EE4-F021D6D7F8E9}" type="parTrans" cxnId="{CAD3F729-A795-4D63-96F8-9589FBDCC465}">
      <dgm:prSet/>
      <dgm:spPr/>
      <dgm:t>
        <a:bodyPr/>
        <a:lstStyle/>
        <a:p>
          <a:endParaRPr lang="en-CA"/>
        </a:p>
      </dgm:t>
    </dgm:pt>
    <dgm:pt modelId="{E9B2A05A-F7D1-4D52-8409-D96BF1F11835}" type="sibTrans" cxnId="{CAD3F729-A795-4D63-96F8-9589FBDCC465}">
      <dgm:prSet/>
      <dgm:spPr/>
      <dgm:t>
        <a:bodyPr/>
        <a:lstStyle/>
        <a:p>
          <a:endParaRPr lang="en-CA"/>
        </a:p>
      </dgm:t>
    </dgm:pt>
    <dgm:pt modelId="{6BD036D3-3014-49F6-8E21-0284A911023F}">
      <dgm:prSet/>
      <dgm:spPr/>
      <dgm:t>
        <a:bodyPr/>
        <a:lstStyle/>
        <a:p>
          <a:r>
            <a:rPr lang="en-US" dirty="0"/>
            <a:t>Create and run a Full migration job</a:t>
          </a:r>
        </a:p>
      </dgm:t>
    </dgm:pt>
    <dgm:pt modelId="{B748D12E-DBC3-4CD5-8D3B-17C2ADAA0AE2}" type="parTrans" cxnId="{428BCB99-B699-4768-BB0C-F33A70CA4A58}">
      <dgm:prSet/>
      <dgm:spPr/>
      <dgm:t>
        <a:bodyPr/>
        <a:lstStyle/>
        <a:p>
          <a:endParaRPr lang="en-CA"/>
        </a:p>
      </dgm:t>
    </dgm:pt>
    <dgm:pt modelId="{BE32CC44-9AD8-4239-A3BD-97BA70D0B43C}" type="sibTrans" cxnId="{428BCB99-B699-4768-BB0C-F33A70CA4A58}">
      <dgm:prSet/>
      <dgm:spPr/>
      <dgm:t>
        <a:bodyPr/>
        <a:lstStyle/>
        <a:p>
          <a:endParaRPr lang="en-CA"/>
        </a:p>
      </dgm:t>
    </dgm:pt>
    <dgm:pt modelId="{23E2C91F-29D1-4E04-93F4-3782DBBD6430}">
      <dgm:prSet/>
      <dgm:spPr/>
      <dgm:t>
        <a:bodyPr/>
        <a:lstStyle/>
        <a:p>
          <a:r>
            <a:rPr lang="en-US" dirty="0"/>
            <a:t>Create and run the Detach job</a:t>
          </a:r>
        </a:p>
      </dgm:t>
    </dgm:pt>
    <dgm:pt modelId="{96838604-1656-4BFE-AD42-A52AC09B5B74}" type="parTrans" cxnId="{C2FEC25D-DA2C-4274-B75A-9C9FD7D19864}">
      <dgm:prSet/>
      <dgm:spPr/>
      <dgm:t>
        <a:bodyPr/>
        <a:lstStyle/>
        <a:p>
          <a:endParaRPr lang="en-CA"/>
        </a:p>
      </dgm:t>
    </dgm:pt>
    <dgm:pt modelId="{C5E733A3-2193-491F-B5A1-B5B51D85EFA7}" type="sibTrans" cxnId="{C2FEC25D-DA2C-4274-B75A-9C9FD7D19864}">
      <dgm:prSet/>
      <dgm:spPr/>
      <dgm:t>
        <a:bodyPr/>
        <a:lstStyle/>
        <a:p>
          <a:endParaRPr lang="en-CA"/>
        </a:p>
      </dgm:t>
    </dgm:pt>
    <dgm:pt modelId="{7BA5452D-B592-4450-93EF-03278A21C4FB}" type="pres">
      <dgm:prSet presAssocID="{BB2B1099-0DE7-4883-83E0-7479AB08600D}" presName="linear" presStyleCnt="0">
        <dgm:presLayoutVars>
          <dgm:animLvl val="lvl"/>
          <dgm:resizeHandles val="exact"/>
        </dgm:presLayoutVars>
      </dgm:prSet>
      <dgm:spPr/>
    </dgm:pt>
    <dgm:pt modelId="{B1B44D13-760D-4396-AF45-8D99FD7F5B28}" type="pres">
      <dgm:prSet presAssocID="{CFC86A4D-506F-4E13-B3B0-0755C5A12ACF}" presName="parentText" presStyleLbl="node1" presStyleIdx="0" presStyleCnt="1" custScaleY="87492">
        <dgm:presLayoutVars>
          <dgm:chMax val="0"/>
          <dgm:bulletEnabled val="1"/>
        </dgm:presLayoutVars>
      </dgm:prSet>
      <dgm:spPr/>
    </dgm:pt>
    <dgm:pt modelId="{ABF6EEB0-E9DB-4FEF-93AA-D2F40482B8AD}" type="pres">
      <dgm:prSet presAssocID="{CFC86A4D-506F-4E13-B3B0-0755C5A12ACF}" presName="childText" presStyleLbl="revTx" presStyleIdx="0" presStyleCnt="1">
        <dgm:presLayoutVars>
          <dgm:bulletEnabled val="1"/>
        </dgm:presLayoutVars>
      </dgm:prSet>
      <dgm:spPr/>
    </dgm:pt>
  </dgm:ptLst>
  <dgm:cxnLst>
    <dgm:cxn modelId="{F2D5171D-E73B-4112-8F0F-6FCC236653B5}" srcId="{BB2B1099-0DE7-4883-83E0-7479AB08600D}" destId="{CFC86A4D-506F-4E13-B3B0-0755C5A12ACF}" srcOrd="0" destOrd="0" parTransId="{82C0698A-F6E4-4916-82C7-B57D5B416F84}" sibTransId="{CA294EB8-E8E2-4F5C-A328-F582EBDD55A8}"/>
    <dgm:cxn modelId="{D8ABD526-8258-43BF-B0A1-3390761213FA}" type="presOf" srcId="{C3F288D9-281D-485A-A0E9-6A7B510B741C}" destId="{ABF6EEB0-E9DB-4FEF-93AA-D2F40482B8AD}" srcOrd="0" destOrd="1" presId="urn:microsoft.com/office/officeart/2005/8/layout/vList2"/>
    <dgm:cxn modelId="{CAD3F729-A795-4D63-96F8-9589FBDCC465}" srcId="{CFC86A4D-506F-4E13-B3B0-0755C5A12ACF}" destId="{0ABB1C38-9604-4F83-BA98-FAC6EEF77B98}" srcOrd="2" destOrd="0" parTransId="{2060C997-2AE4-49C1-9EE4-F021D6D7F8E9}" sibTransId="{E9B2A05A-F7D1-4D52-8409-D96BF1F11835}"/>
    <dgm:cxn modelId="{858F0634-D419-4311-9F40-33F33E1F4690}" type="presOf" srcId="{0ABB1C38-9604-4F83-BA98-FAC6EEF77B98}" destId="{ABF6EEB0-E9DB-4FEF-93AA-D2F40482B8AD}" srcOrd="0" destOrd="2" presId="urn:microsoft.com/office/officeart/2005/8/layout/vList2"/>
    <dgm:cxn modelId="{B3DBF234-EB53-4E08-B706-9BC54BB9AEF0}" type="presOf" srcId="{0B7F9F36-A82E-4F58-BDE0-7789FC304EBB}" destId="{ABF6EEB0-E9DB-4FEF-93AA-D2F40482B8AD}" srcOrd="0" destOrd="0" presId="urn:microsoft.com/office/officeart/2005/8/layout/vList2"/>
    <dgm:cxn modelId="{43293A5C-E62C-464F-82C7-8F534AB13684}" srcId="{CFC86A4D-506F-4E13-B3B0-0755C5A12ACF}" destId="{C3F288D9-281D-485A-A0E9-6A7B510B741C}" srcOrd="1" destOrd="0" parTransId="{33C875E0-1D70-41F5-8A53-466D7712DDCF}" sibTransId="{350C3859-6DFB-4935-9432-289D861C6891}"/>
    <dgm:cxn modelId="{C2FEC25D-DA2C-4274-B75A-9C9FD7D19864}" srcId="{CFC86A4D-506F-4E13-B3B0-0755C5A12ACF}" destId="{23E2C91F-29D1-4E04-93F4-3782DBBD6430}" srcOrd="4" destOrd="0" parTransId="{96838604-1656-4BFE-AD42-A52AC09B5B74}" sibTransId="{C5E733A3-2193-491F-B5A1-B5B51D85EFA7}"/>
    <dgm:cxn modelId="{6BC09C86-EEA3-4080-9C1E-2D1D228469F9}" type="presOf" srcId="{23E2C91F-29D1-4E04-93F4-3782DBBD6430}" destId="{ABF6EEB0-E9DB-4FEF-93AA-D2F40482B8AD}" srcOrd="0" destOrd="4"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428BCB99-B699-4768-BB0C-F33A70CA4A58}" srcId="{CFC86A4D-506F-4E13-B3B0-0755C5A12ACF}" destId="{6BD036D3-3014-49F6-8E21-0284A911023F}" srcOrd="3" destOrd="0" parTransId="{B748D12E-DBC3-4CD5-8D3B-17C2ADAA0AE2}" sibTransId="{BE32CC44-9AD8-4239-A3BD-97BA70D0B43C}"/>
    <dgm:cxn modelId="{FD0183B4-B3D0-48A3-A7A0-DA3ED939C4DD}" type="presOf" srcId="{6BD036D3-3014-49F6-8E21-0284A911023F}" destId="{ABF6EEB0-E9DB-4FEF-93AA-D2F40482B8AD}" srcOrd="0" destOrd="3" presId="urn:microsoft.com/office/officeart/2005/8/layout/vList2"/>
    <dgm:cxn modelId="{D959D6E0-7305-4AB9-859C-27A37AB8FE20}" type="presOf" srcId="{BB2B1099-0DE7-4883-83E0-7479AB08600D}" destId="{7BA5452D-B592-4450-93EF-03278A21C4FB}" srcOrd="0" destOrd="0" presId="urn:microsoft.com/office/officeart/2005/8/layout/vList2"/>
    <dgm:cxn modelId="{CEBBCFEF-F934-4711-AED2-8B2AA0624F9E}" type="presOf" srcId="{CFC86A4D-506F-4E13-B3B0-0755C5A12ACF}" destId="{B1B44D13-760D-4396-AF45-8D99FD7F5B28}" srcOrd="0" destOrd="0" presId="urn:microsoft.com/office/officeart/2005/8/layout/vList2"/>
    <dgm:cxn modelId="{C4DED8FA-427A-4C7F-BCD5-CE505E5D184A}" type="presParOf" srcId="{7BA5452D-B592-4450-93EF-03278A21C4FB}" destId="{B1B44D13-760D-4396-AF45-8D99FD7F5B28}" srcOrd="0" destOrd="0" presId="urn:microsoft.com/office/officeart/2005/8/layout/vList2"/>
    <dgm:cxn modelId="{4BACE6E8-9330-4905-8237-2DC0E00BCEBF}" type="presParOf" srcId="{7BA5452D-B592-4450-93EF-03278A21C4FB}" destId="{ABF6EEB0-E9DB-4FEF-93AA-D2F40482B8A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CFC86A4D-506F-4E13-B3B0-0755C5A12ACF}">
      <dgm:prSet custT="1"/>
      <dgm:spPr/>
      <dgm:t>
        <a:bodyPr/>
        <a:lstStyle/>
        <a:p>
          <a:r>
            <a:rPr lang="en-US" sz="3200" dirty="0"/>
            <a:t>Dev environment </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US" sz="2800" dirty="0"/>
            <a:t>Connect to Redis </a:t>
          </a:r>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C3F288D9-281D-485A-A0E9-6A7B510B741C}">
      <dgm:prSet custT="1"/>
      <dgm:spPr/>
      <dgm:t>
        <a:bodyPr/>
        <a:lstStyle/>
        <a:p>
          <a:r>
            <a:rPr lang="en-US" sz="2800" dirty="0"/>
            <a:t>Autoscaling load balancing</a:t>
          </a:r>
        </a:p>
      </dgm:t>
    </dgm:pt>
    <dgm:pt modelId="{33C875E0-1D70-41F5-8A53-466D7712DDCF}" type="parTrans" cxnId="{43293A5C-E62C-464F-82C7-8F534AB13684}">
      <dgm:prSet/>
      <dgm:spPr/>
      <dgm:t>
        <a:bodyPr/>
        <a:lstStyle/>
        <a:p>
          <a:endParaRPr lang="en-CA"/>
        </a:p>
      </dgm:t>
    </dgm:pt>
    <dgm:pt modelId="{350C3859-6DFB-4935-9432-289D861C6891}" type="sibTrans" cxnId="{43293A5C-E62C-464F-82C7-8F534AB13684}">
      <dgm:prSet/>
      <dgm:spPr/>
      <dgm:t>
        <a:bodyPr/>
        <a:lstStyle/>
        <a:p>
          <a:endParaRPr lang="en-CA"/>
        </a:p>
      </dgm:t>
    </dgm:pt>
    <dgm:pt modelId="{73721B5A-45AB-4B77-8D24-B2220D1FD944}">
      <dgm:prSet custT="1"/>
      <dgm:spPr/>
      <dgm:t>
        <a:bodyPr/>
        <a:lstStyle/>
        <a:p>
          <a:r>
            <a:rPr lang="en-US" sz="2800" dirty="0"/>
            <a:t>Configure pub/sub queue</a:t>
          </a:r>
        </a:p>
      </dgm:t>
    </dgm:pt>
    <dgm:pt modelId="{26EBB7AE-7D37-46AC-89C7-B752EAEA9211}" type="parTrans" cxnId="{3F106B44-9BD4-46A8-8535-FC70BEFA9CFB}">
      <dgm:prSet/>
      <dgm:spPr/>
      <dgm:t>
        <a:bodyPr/>
        <a:lstStyle/>
        <a:p>
          <a:endParaRPr lang="en-CA"/>
        </a:p>
      </dgm:t>
    </dgm:pt>
    <dgm:pt modelId="{838ADAFD-EFC1-4C6A-BACD-0A5249C04C86}" type="sibTrans" cxnId="{3F106B44-9BD4-46A8-8535-FC70BEFA9CFB}">
      <dgm:prSet/>
      <dgm:spPr/>
      <dgm:t>
        <a:bodyPr/>
        <a:lstStyle/>
        <a:p>
          <a:endParaRPr lang="en-CA"/>
        </a:p>
      </dgm:t>
    </dgm:pt>
    <dgm:pt modelId="{BBB3A3CF-4F87-402E-A500-5CFEBDE71953}">
      <dgm:prSet custT="1"/>
      <dgm:spPr/>
      <dgm:t>
        <a:bodyPr/>
        <a:lstStyle/>
        <a:p>
          <a:r>
            <a:rPr lang="en-US" sz="2800" dirty="0"/>
            <a:t>Unit and Integration tests</a:t>
          </a:r>
        </a:p>
      </dgm:t>
    </dgm:pt>
    <dgm:pt modelId="{FB79C1EC-2136-4DC1-AAFD-6B1C0F4C2BA9}" type="parTrans" cxnId="{6C3AA956-9F10-4E8F-8A3F-C76428DAEE81}">
      <dgm:prSet/>
      <dgm:spPr/>
      <dgm:t>
        <a:bodyPr/>
        <a:lstStyle/>
        <a:p>
          <a:endParaRPr lang="en-CA"/>
        </a:p>
      </dgm:t>
    </dgm:pt>
    <dgm:pt modelId="{61B9030C-FF4F-44C3-A38B-8475C6D2580D}" type="sibTrans" cxnId="{6C3AA956-9F10-4E8F-8A3F-C76428DAEE81}">
      <dgm:prSet/>
      <dgm:spPr/>
      <dgm:t>
        <a:bodyPr/>
        <a:lstStyle/>
        <a:p>
          <a:endParaRPr lang="en-CA"/>
        </a:p>
      </dgm:t>
    </dgm:pt>
    <dgm:pt modelId="{3AEEB043-94C1-4EF7-AF3F-B921DEF7C8CF}" type="pres">
      <dgm:prSet presAssocID="{BB2B1099-0DE7-4883-83E0-7479AB08600D}" presName="linear" presStyleCnt="0">
        <dgm:presLayoutVars>
          <dgm:animLvl val="lvl"/>
          <dgm:resizeHandles val="exact"/>
        </dgm:presLayoutVars>
      </dgm:prSet>
      <dgm:spPr/>
    </dgm:pt>
    <dgm:pt modelId="{BF71D3E9-3D56-41D4-B445-B4CB753432BF}" type="pres">
      <dgm:prSet presAssocID="{CFC86A4D-506F-4E13-B3B0-0755C5A12ACF}" presName="parentText" presStyleLbl="node1" presStyleIdx="0" presStyleCnt="1" custScaleY="54958" custLinFactNeighborY="-7464">
        <dgm:presLayoutVars>
          <dgm:chMax val="0"/>
          <dgm:bulletEnabled val="1"/>
        </dgm:presLayoutVars>
      </dgm:prSet>
      <dgm:spPr/>
    </dgm:pt>
    <dgm:pt modelId="{0BAFA0EE-6CE8-4B56-B12C-E2BEE9A2E41A}" type="pres">
      <dgm:prSet presAssocID="{CFC86A4D-506F-4E13-B3B0-0755C5A12ACF}" presName="childText" presStyleLbl="revTx" presStyleIdx="0" presStyleCnt="1">
        <dgm:presLayoutVars>
          <dgm:bulletEnabled val="1"/>
        </dgm:presLayoutVars>
      </dgm:prSet>
      <dgm:spPr/>
    </dgm:pt>
  </dgm:ptLst>
  <dgm:cxnLst>
    <dgm:cxn modelId="{7D12E10F-2686-4A99-98E9-E824FA30F63E}" type="presOf" srcId="{73721B5A-45AB-4B77-8D24-B2220D1FD944}" destId="{0BAFA0EE-6CE8-4B56-B12C-E2BEE9A2E41A}" srcOrd="0" destOrd="2" presId="urn:microsoft.com/office/officeart/2005/8/layout/vList2"/>
    <dgm:cxn modelId="{62BB151A-8F59-4DF1-A270-FAD0427FA0D0}" type="presOf" srcId="{BB2B1099-0DE7-4883-83E0-7479AB08600D}" destId="{3AEEB043-94C1-4EF7-AF3F-B921DEF7C8CF}" srcOrd="0" destOrd="0" presId="urn:microsoft.com/office/officeart/2005/8/layout/vList2"/>
    <dgm:cxn modelId="{F2D5171D-E73B-4112-8F0F-6FCC236653B5}" srcId="{BB2B1099-0DE7-4883-83E0-7479AB08600D}" destId="{CFC86A4D-506F-4E13-B3B0-0755C5A12ACF}" srcOrd="0" destOrd="0" parTransId="{82C0698A-F6E4-4916-82C7-B57D5B416F84}" sibTransId="{CA294EB8-E8E2-4F5C-A328-F582EBDD55A8}"/>
    <dgm:cxn modelId="{DD57962B-B8EC-41EE-8828-F61694950E11}" type="presOf" srcId="{C3F288D9-281D-485A-A0E9-6A7B510B741C}" destId="{0BAFA0EE-6CE8-4B56-B12C-E2BEE9A2E41A}" srcOrd="0" destOrd="1" presId="urn:microsoft.com/office/officeart/2005/8/layout/vList2"/>
    <dgm:cxn modelId="{5883773D-9028-4FEC-B934-2108FBFA7EB5}" type="presOf" srcId="{CFC86A4D-506F-4E13-B3B0-0755C5A12ACF}" destId="{BF71D3E9-3D56-41D4-B445-B4CB753432BF}" srcOrd="0" destOrd="0" presId="urn:microsoft.com/office/officeart/2005/8/layout/vList2"/>
    <dgm:cxn modelId="{43293A5C-E62C-464F-82C7-8F534AB13684}" srcId="{CFC86A4D-506F-4E13-B3B0-0755C5A12ACF}" destId="{C3F288D9-281D-485A-A0E9-6A7B510B741C}" srcOrd="1" destOrd="0" parTransId="{33C875E0-1D70-41F5-8A53-466D7712DDCF}" sibTransId="{350C3859-6DFB-4935-9432-289D861C6891}"/>
    <dgm:cxn modelId="{3F106B44-9BD4-46A8-8535-FC70BEFA9CFB}" srcId="{CFC86A4D-506F-4E13-B3B0-0755C5A12ACF}" destId="{73721B5A-45AB-4B77-8D24-B2220D1FD944}" srcOrd="2" destOrd="0" parTransId="{26EBB7AE-7D37-46AC-89C7-B752EAEA9211}" sibTransId="{838ADAFD-EFC1-4C6A-BACD-0A5249C04C86}"/>
    <dgm:cxn modelId="{6C3AA956-9F10-4E8F-8A3F-C76428DAEE81}" srcId="{CFC86A4D-506F-4E13-B3B0-0755C5A12ACF}" destId="{BBB3A3CF-4F87-402E-A500-5CFEBDE71953}" srcOrd="3" destOrd="0" parTransId="{FB79C1EC-2136-4DC1-AAFD-6B1C0F4C2BA9}" sibTransId="{61B9030C-FF4F-44C3-A38B-8475C6D2580D}"/>
    <dgm:cxn modelId="{65D55C5A-0712-4E6B-8137-AB313D049745}" type="presOf" srcId="{BBB3A3CF-4F87-402E-A500-5CFEBDE71953}" destId="{0BAFA0EE-6CE8-4B56-B12C-E2BEE9A2E41A}" srcOrd="0" destOrd="3"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F3900EDE-42E7-4C50-8866-B434EE9E1408}" type="presOf" srcId="{0B7F9F36-A82E-4F58-BDE0-7789FC304EBB}" destId="{0BAFA0EE-6CE8-4B56-B12C-E2BEE9A2E41A}" srcOrd="0" destOrd="0" presId="urn:microsoft.com/office/officeart/2005/8/layout/vList2"/>
    <dgm:cxn modelId="{65C8751E-8323-4C85-88C5-F5C3F0E2915F}" type="presParOf" srcId="{3AEEB043-94C1-4EF7-AF3F-B921DEF7C8CF}" destId="{BF71D3E9-3D56-41D4-B445-B4CB753432BF}" srcOrd="0" destOrd="0" presId="urn:microsoft.com/office/officeart/2005/8/layout/vList2"/>
    <dgm:cxn modelId="{01B7FDE4-8961-4B54-ACC2-7F340F641E1A}" type="presParOf" srcId="{3AEEB043-94C1-4EF7-AF3F-B921DEF7C8CF}" destId="{0BAFA0EE-6CE8-4B56-B12C-E2BEE9A2E41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FC86A4D-506F-4E13-B3B0-0755C5A12ACF}">
      <dgm:prSet custT="1"/>
      <dgm:spPr/>
      <dgm:t>
        <a:bodyPr/>
        <a:lstStyle/>
        <a:p>
          <a:r>
            <a:rPr lang="en-US" sz="3200" dirty="0"/>
            <a:t>Staging</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0B7F9F36-A82E-4F58-BDE0-7789FC304EBB}">
      <dgm:prSet custT="1"/>
      <dgm:spPr/>
      <dgm:t>
        <a:bodyPr/>
        <a:lstStyle/>
        <a:p>
          <a:r>
            <a:rPr lang="en-US" sz="2400" dirty="0"/>
            <a:t>Import dev resources</a:t>
          </a:r>
        </a:p>
      </dgm:t>
    </dgm:pt>
    <dgm:pt modelId="{6C89FF8D-3736-44E5-AA15-D4B6080A633F}" type="parTrans" cxnId="{E3B44A94-7F57-4AD9-91C2-27876A6D665D}">
      <dgm:prSet/>
      <dgm:spPr/>
      <dgm:t>
        <a:bodyPr/>
        <a:lstStyle/>
        <a:p>
          <a:endParaRPr lang="en-CA"/>
        </a:p>
      </dgm:t>
    </dgm:pt>
    <dgm:pt modelId="{8B9F6BEA-9F77-4994-BE87-88DBB27E101C}" type="sibTrans" cxnId="{E3B44A94-7F57-4AD9-91C2-27876A6D665D}">
      <dgm:prSet/>
      <dgm:spPr/>
      <dgm:t>
        <a:bodyPr/>
        <a:lstStyle/>
        <a:p>
          <a:endParaRPr lang="en-CA"/>
        </a:p>
      </dgm:t>
    </dgm:pt>
    <dgm:pt modelId="{C3F288D9-281D-485A-A0E9-6A7B510B741C}">
      <dgm:prSet custT="1"/>
      <dgm:spPr/>
      <dgm:t>
        <a:bodyPr/>
        <a:lstStyle/>
        <a:p>
          <a:r>
            <a:rPr lang="en-US" sz="2400" dirty="0"/>
            <a:t>Create storage bucket</a:t>
          </a:r>
        </a:p>
      </dgm:t>
    </dgm:pt>
    <dgm:pt modelId="{33C875E0-1D70-41F5-8A53-466D7712DDCF}" type="parTrans" cxnId="{43293A5C-E62C-464F-82C7-8F534AB13684}">
      <dgm:prSet/>
      <dgm:spPr/>
      <dgm:t>
        <a:bodyPr/>
        <a:lstStyle/>
        <a:p>
          <a:endParaRPr lang="en-CA"/>
        </a:p>
      </dgm:t>
    </dgm:pt>
    <dgm:pt modelId="{350C3859-6DFB-4935-9432-289D861C6891}" type="sibTrans" cxnId="{43293A5C-E62C-464F-82C7-8F534AB13684}">
      <dgm:prSet/>
      <dgm:spPr/>
      <dgm:t>
        <a:bodyPr/>
        <a:lstStyle/>
        <a:p>
          <a:endParaRPr lang="en-CA"/>
        </a:p>
      </dgm:t>
    </dgm:pt>
    <dgm:pt modelId="{73721B5A-45AB-4B77-8D24-B2220D1FD944}">
      <dgm:prSet custT="1"/>
      <dgm:spPr/>
      <dgm:t>
        <a:bodyPr/>
        <a:lstStyle/>
        <a:p>
          <a:r>
            <a:rPr lang="en-US" sz="2400" dirty="0"/>
            <a:t>Restore databases from dumps</a:t>
          </a:r>
        </a:p>
      </dgm:t>
    </dgm:pt>
    <dgm:pt modelId="{26EBB7AE-7D37-46AC-89C7-B752EAEA9211}" type="parTrans" cxnId="{3F106B44-9BD4-46A8-8535-FC70BEFA9CFB}">
      <dgm:prSet/>
      <dgm:spPr/>
      <dgm:t>
        <a:bodyPr/>
        <a:lstStyle/>
        <a:p>
          <a:endParaRPr lang="en-CA"/>
        </a:p>
      </dgm:t>
    </dgm:pt>
    <dgm:pt modelId="{838ADAFD-EFC1-4C6A-BACD-0A5249C04C86}" type="sibTrans" cxnId="{3F106B44-9BD4-46A8-8535-FC70BEFA9CFB}">
      <dgm:prSet/>
      <dgm:spPr/>
      <dgm:t>
        <a:bodyPr/>
        <a:lstStyle/>
        <a:p>
          <a:endParaRPr lang="en-CA"/>
        </a:p>
      </dgm:t>
    </dgm:pt>
    <dgm:pt modelId="{3508C396-0E8A-4F9F-B397-C7B6232195A7}">
      <dgm:prSet custT="1"/>
      <dgm:spPr/>
      <dgm:t>
        <a:bodyPr/>
        <a:lstStyle/>
        <a:p>
          <a:r>
            <a:rPr lang="en-US" sz="2400" dirty="0"/>
            <a:t>Run pilot</a:t>
          </a:r>
        </a:p>
      </dgm:t>
    </dgm:pt>
    <dgm:pt modelId="{255E76AC-6CF3-4255-822D-A52B28A1D652}" type="parTrans" cxnId="{8CDD02CB-3764-4668-B9D7-AEBA69562457}">
      <dgm:prSet/>
      <dgm:spPr/>
    </dgm:pt>
    <dgm:pt modelId="{E0E40F8E-9F17-43BA-B487-4392648B1FB9}" type="sibTrans" cxnId="{8CDD02CB-3764-4668-B9D7-AEBA69562457}">
      <dgm:prSet/>
      <dgm:spPr/>
    </dgm:pt>
    <dgm:pt modelId="{2DCD483D-5206-44D9-890D-BDC6860EA4F8}">
      <dgm:prSet custT="1"/>
      <dgm:spPr/>
      <dgm:t>
        <a:bodyPr/>
        <a:lstStyle/>
        <a:p>
          <a:r>
            <a:rPr lang="en-US" sz="2400" dirty="0"/>
            <a:t>Transfer S3 bucket to cloud storage</a:t>
          </a:r>
        </a:p>
      </dgm:t>
    </dgm:pt>
    <dgm:pt modelId="{E4AB82A0-82D5-4B4E-8E21-DD5D92838C42}" type="parTrans" cxnId="{6A055B06-554B-4AA7-8F60-53E902F613AE}">
      <dgm:prSet/>
      <dgm:spPr/>
    </dgm:pt>
    <dgm:pt modelId="{322BA0D1-7CEF-422B-8ED2-60F71C9041E5}" type="sibTrans" cxnId="{6A055B06-554B-4AA7-8F60-53E902F613AE}">
      <dgm:prSet/>
      <dgm:spPr/>
    </dgm:pt>
    <dgm:pt modelId="{8CB6506D-7AEB-4D2D-9AAD-DBA6E43E7063}" type="pres">
      <dgm:prSet presAssocID="{BB2B1099-0DE7-4883-83E0-7479AB08600D}" presName="linear" presStyleCnt="0">
        <dgm:presLayoutVars>
          <dgm:animLvl val="lvl"/>
          <dgm:resizeHandles val="exact"/>
        </dgm:presLayoutVars>
      </dgm:prSet>
      <dgm:spPr/>
    </dgm:pt>
    <dgm:pt modelId="{956B9B50-A332-4E6E-A82D-CD44218F9FFB}" type="pres">
      <dgm:prSet presAssocID="{CFC86A4D-506F-4E13-B3B0-0755C5A12ACF}" presName="parentText" presStyleLbl="node1" presStyleIdx="0" presStyleCnt="1" custScaleY="49329">
        <dgm:presLayoutVars>
          <dgm:chMax val="0"/>
          <dgm:bulletEnabled val="1"/>
        </dgm:presLayoutVars>
      </dgm:prSet>
      <dgm:spPr/>
    </dgm:pt>
    <dgm:pt modelId="{B9908750-D248-46A1-8198-92ED07EF10C5}" type="pres">
      <dgm:prSet presAssocID="{CFC86A4D-506F-4E13-B3B0-0755C5A12ACF}" presName="childText" presStyleLbl="revTx" presStyleIdx="0" presStyleCnt="1">
        <dgm:presLayoutVars>
          <dgm:bulletEnabled val="1"/>
        </dgm:presLayoutVars>
      </dgm:prSet>
      <dgm:spPr/>
    </dgm:pt>
  </dgm:ptLst>
  <dgm:cxnLst>
    <dgm:cxn modelId="{6A055B06-554B-4AA7-8F60-53E902F613AE}" srcId="{CFC86A4D-506F-4E13-B3B0-0755C5A12ACF}" destId="{2DCD483D-5206-44D9-890D-BDC6860EA4F8}" srcOrd="3" destOrd="0" parTransId="{E4AB82A0-82D5-4B4E-8E21-DD5D92838C42}" sibTransId="{322BA0D1-7CEF-422B-8ED2-60F71C9041E5}"/>
    <dgm:cxn modelId="{F2D5171D-E73B-4112-8F0F-6FCC236653B5}" srcId="{BB2B1099-0DE7-4883-83E0-7479AB08600D}" destId="{CFC86A4D-506F-4E13-B3B0-0755C5A12ACF}" srcOrd="0" destOrd="0" parTransId="{82C0698A-F6E4-4916-82C7-B57D5B416F84}" sibTransId="{CA294EB8-E8E2-4F5C-A328-F582EBDD55A8}"/>
    <dgm:cxn modelId="{43293A5C-E62C-464F-82C7-8F534AB13684}" srcId="{CFC86A4D-506F-4E13-B3B0-0755C5A12ACF}" destId="{C3F288D9-281D-485A-A0E9-6A7B510B741C}" srcOrd="1" destOrd="0" parTransId="{33C875E0-1D70-41F5-8A53-466D7712DDCF}" sibTransId="{350C3859-6DFB-4935-9432-289D861C6891}"/>
    <dgm:cxn modelId="{3F106B44-9BD4-46A8-8535-FC70BEFA9CFB}" srcId="{CFC86A4D-506F-4E13-B3B0-0755C5A12ACF}" destId="{73721B5A-45AB-4B77-8D24-B2220D1FD944}" srcOrd="2" destOrd="0" parTransId="{26EBB7AE-7D37-46AC-89C7-B752EAEA9211}" sibTransId="{838ADAFD-EFC1-4C6A-BACD-0A5249C04C86}"/>
    <dgm:cxn modelId="{F7803E74-56C9-424E-94C6-544DCB6DF78E}" type="presOf" srcId="{C3F288D9-281D-485A-A0E9-6A7B510B741C}" destId="{B9908750-D248-46A1-8198-92ED07EF10C5}" srcOrd="0" destOrd="1" presId="urn:microsoft.com/office/officeart/2005/8/layout/vList2"/>
    <dgm:cxn modelId="{C3A85677-64C5-4E65-A0D2-15463FE61F3E}" type="presOf" srcId="{73721B5A-45AB-4B77-8D24-B2220D1FD944}" destId="{B9908750-D248-46A1-8198-92ED07EF10C5}" srcOrd="0" destOrd="2" presId="urn:microsoft.com/office/officeart/2005/8/layout/vList2"/>
    <dgm:cxn modelId="{9AA93888-70F0-4075-94F5-C0568E19EB89}" type="presOf" srcId="{CFC86A4D-506F-4E13-B3B0-0755C5A12ACF}" destId="{956B9B50-A332-4E6E-A82D-CD44218F9FFB}" srcOrd="0" destOrd="0" presId="urn:microsoft.com/office/officeart/2005/8/layout/vList2"/>
    <dgm:cxn modelId="{E3B44A94-7F57-4AD9-91C2-27876A6D665D}" srcId="{CFC86A4D-506F-4E13-B3B0-0755C5A12ACF}" destId="{0B7F9F36-A82E-4F58-BDE0-7789FC304EBB}" srcOrd="0" destOrd="0" parTransId="{6C89FF8D-3736-44E5-AA15-D4B6080A633F}" sibTransId="{8B9F6BEA-9F77-4994-BE87-88DBB27E101C}"/>
    <dgm:cxn modelId="{47A914BF-CB1C-4670-9B77-287C10480493}" type="presOf" srcId="{BB2B1099-0DE7-4883-83E0-7479AB08600D}" destId="{8CB6506D-7AEB-4D2D-9AAD-DBA6E43E7063}" srcOrd="0" destOrd="0" presId="urn:microsoft.com/office/officeart/2005/8/layout/vList2"/>
    <dgm:cxn modelId="{5A7963BF-1DD1-461C-A0CC-240AF4D5858A}" type="presOf" srcId="{0B7F9F36-A82E-4F58-BDE0-7789FC304EBB}" destId="{B9908750-D248-46A1-8198-92ED07EF10C5}" srcOrd="0" destOrd="0" presId="urn:microsoft.com/office/officeart/2005/8/layout/vList2"/>
    <dgm:cxn modelId="{F93CF0C5-E7C2-4AB8-851D-6D9D30F34CF8}" type="presOf" srcId="{3508C396-0E8A-4F9F-B397-C7B6232195A7}" destId="{B9908750-D248-46A1-8198-92ED07EF10C5}" srcOrd="0" destOrd="4" presId="urn:microsoft.com/office/officeart/2005/8/layout/vList2"/>
    <dgm:cxn modelId="{8CDD02CB-3764-4668-B9D7-AEBA69562457}" srcId="{CFC86A4D-506F-4E13-B3B0-0755C5A12ACF}" destId="{3508C396-0E8A-4F9F-B397-C7B6232195A7}" srcOrd="4" destOrd="0" parTransId="{255E76AC-6CF3-4255-822D-A52B28A1D652}" sibTransId="{E0E40F8E-9F17-43BA-B487-4392648B1FB9}"/>
    <dgm:cxn modelId="{4717C0E3-DBB8-4AD8-949E-23AFEFE96EBE}" type="presOf" srcId="{2DCD483D-5206-44D9-890D-BDC6860EA4F8}" destId="{B9908750-D248-46A1-8198-92ED07EF10C5}" srcOrd="0" destOrd="3" presId="urn:microsoft.com/office/officeart/2005/8/layout/vList2"/>
    <dgm:cxn modelId="{80BF0741-4898-4D2B-AA98-6926E5A81945}" type="presParOf" srcId="{8CB6506D-7AEB-4D2D-9AAD-DBA6E43E7063}" destId="{956B9B50-A332-4E6E-A82D-CD44218F9FFB}" srcOrd="0" destOrd="0" presId="urn:microsoft.com/office/officeart/2005/8/layout/vList2"/>
    <dgm:cxn modelId="{7FB845E2-76F9-4145-B3F8-616BCE8D5DC2}" type="presParOf" srcId="{8CB6506D-7AEB-4D2D-9AAD-DBA6E43E7063}" destId="{B9908750-D248-46A1-8198-92ED07EF10C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CFC86A4D-506F-4E13-B3B0-0755C5A12ACF}">
      <dgm:prSet custT="1"/>
      <dgm:spPr>
        <a:ln>
          <a:noFill/>
        </a:ln>
      </dgm:spPr>
      <dgm:t>
        <a:bodyPr/>
        <a:lstStyle/>
        <a:p>
          <a:r>
            <a:rPr lang="en-US" sz="3200" dirty="0"/>
            <a:t>mongo DB</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7793ACB4-3235-4123-B00D-04AF4FB00D7A}">
      <dgm:prSet/>
      <dgm:spPr/>
      <dgm:t>
        <a:bodyPr/>
        <a:lstStyle/>
        <a:p>
          <a:r>
            <a:rPr lang="en-US" dirty="0"/>
            <a:t>Configure MongoDB Atlas in GCP</a:t>
          </a:r>
        </a:p>
      </dgm:t>
    </dgm:pt>
    <dgm:pt modelId="{A5C3839B-B903-4D1E-972E-FAACC249B206}" type="parTrans" cxnId="{715A623F-08D9-4082-A34D-6AD0A3DC57E8}">
      <dgm:prSet/>
      <dgm:spPr/>
      <dgm:t>
        <a:bodyPr/>
        <a:lstStyle/>
        <a:p>
          <a:endParaRPr lang="en-CA"/>
        </a:p>
      </dgm:t>
    </dgm:pt>
    <dgm:pt modelId="{CF8EA6DC-345E-4924-918F-DEA7D0B34E6C}" type="sibTrans" cxnId="{715A623F-08D9-4082-A34D-6AD0A3DC57E8}">
      <dgm:prSet/>
      <dgm:spPr/>
      <dgm:t>
        <a:bodyPr/>
        <a:lstStyle/>
        <a:p>
          <a:endParaRPr lang="en-CA"/>
        </a:p>
      </dgm:t>
    </dgm:pt>
    <dgm:pt modelId="{2FA68BBA-7E9F-4CCF-9EF9-72D09DC42A67}">
      <dgm:prSet/>
      <dgm:spPr/>
      <dgm:t>
        <a:bodyPr/>
        <a:lstStyle/>
        <a:p>
          <a:r>
            <a:rPr lang="en-CA" dirty="0"/>
            <a:t>mongodump from AWS</a:t>
          </a:r>
        </a:p>
      </dgm:t>
    </dgm:pt>
    <dgm:pt modelId="{EE95ADD4-6749-44D8-B0A1-2EF89B82638F}" type="parTrans" cxnId="{E5CCCF47-ABAD-4601-85DF-268A6FAA2659}">
      <dgm:prSet/>
      <dgm:spPr/>
      <dgm:t>
        <a:bodyPr/>
        <a:lstStyle/>
        <a:p>
          <a:endParaRPr lang="en-CA"/>
        </a:p>
      </dgm:t>
    </dgm:pt>
    <dgm:pt modelId="{B16B533D-6450-43AD-8738-D04D0DE7DCDA}" type="sibTrans" cxnId="{E5CCCF47-ABAD-4601-85DF-268A6FAA2659}">
      <dgm:prSet/>
      <dgm:spPr/>
      <dgm:t>
        <a:bodyPr/>
        <a:lstStyle/>
        <a:p>
          <a:endParaRPr lang="en-CA"/>
        </a:p>
      </dgm:t>
    </dgm:pt>
    <dgm:pt modelId="{D2E79133-079C-45B8-8BE2-A23258988A28}">
      <dgm:prSet/>
      <dgm:spPr/>
      <dgm:t>
        <a:bodyPr/>
        <a:lstStyle/>
        <a:p>
          <a:r>
            <a:rPr lang="en-US" dirty="0"/>
            <a:t>copy the binary to GCP storage</a:t>
          </a:r>
          <a:endParaRPr lang="en-CA" dirty="0"/>
        </a:p>
      </dgm:t>
    </dgm:pt>
    <dgm:pt modelId="{41F232D5-1DEF-450B-BF43-0EFE2DAFAA67}" type="parTrans" cxnId="{B70B45CE-54CB-4CCE-8B87-5068800C6BE0}">
      <dgm:prSet/>
      <dgm:spPr/>
      <dgm:t>
        <a:bodyPr/>
        <a:lstStyle/>
        <a:p>
          <a:endParaRPr lang="en-CA"/>
        </a:p>
      </dgm:t>
    </dgm:pt>
    <dgm:pt modelId="{F2A0BDF9-E2CA-4D21-A6D5-BBCC11C1F7F8}" type="sibTrans" cxnId="{B70B45CE-54CB-4CCE-8B87-5068800C6BE0}">
      <dgm:prSet/>
      <dgm:spPr/>
      <dgm:t>
        <a:bodyPr/>
        <a:lstStyle/>
        <a:p>
          <a:endParaRPr lang="en-CA"/>
        </a:p>
      </dgm:t>
    </dgm:pt>
    <dgm:pt modelId="{CD1EF5B2-D8FC-4035-B95C-DC056604B807}">
      <dgm:prSet/>
      <dgm:spPr/>
      <dgm:t>
        <a:bodyPr/>
        <a:lstStyle/>
        <a:p>
          <a:r>
            <a:rPr lang="en-CA" dirty="0"/>
            <a:t>mongorestore in GCP</a:t>
          </a:r>
        </a:p>
      </dgm:t>
    </dgm:pt>
    <dgm:pt modelId="{C3AD44BD-70F8-4950-B45F-2C16F4BC3782}" type="parTrans" cxnId="{F41D9DC9-CBCE-4EE0-A583-7650F6FE7091}">
      <dgm:prSet/>
      <dgm:spPr/>
      <dgm:t>
        <a:bodyPr/>
        <a:lstStyle/>
        <a:p>
          <a:endParaRPr lang="en-CA"/>
        </a:p>
      </dgm:t>
    </dgm:pt>
    <dgm:pt modelId="{E648E190-4EB2-44FF-9728-B031100DFC67}" type="sibTrans" cxnId="{F41D9DC9-CBCE-4EE0-A583-7650F6FE7091}">
      <dgm:prSet/>
      <dgm:spPr/>
      <dgm:t>
        <a:bodyPr/>
        <a:lstStyle/>
        <a:p>
          <a:endParaRPr lang="en-CA"/>
        </a:p>
      </dgm:t>
    </dgm:pt>
    <dgm:pt modelId="{6C1AE879-7553-4C79-B980-D87A603E6F1A}">
      <dgm:prSet/>
      <dgm:spPr/>
      <dgm:t>
        <a:bodyPr/>
        <a:lstStyle/>
        <a:p>
          <a:r>
            <a:rPr lang="en-CA" dirty="0"/>
            <a:t>register MongoDB service</a:t>
          </a:r>
        </a:p>
      </dgm:t>
    </dgm:pt>
    <dgm:pt modelId="{7F002409-D8AF-46CF-9E2F-1BAC7BFC9019}" type="parTrans" cxnId="{B0ACD14B-4B15-4438-A3B4-2958BE133DF6}">
      <dgm:prSet/>
      <dgm:spPr/>
      <dgm:t>
        <a:bodyPr/>
        <a:lstStyle/>
        <a:p>
          <a:endParaRPr lang="en-CA"/>
        </a:p>
      </dgm:t>
    </dgm:pt>
    <dgm:pt modelId="{33E0554B-4791-44FB-B500-177C220066AD}" type="sibTrans" cxnId="{B0ACD14B-4B15-4438-A3B4-2958BE133DF6}">
      <dgm:prSet/>
      <dgm:spPr/>
      <dgm:t>
        <a:bodyPr/>
        <a:lstStyle/>
        <a:p>
          <a:endParaRPr lang="en-CA"/>
        </a:p>
      </dgm:t>
    </dgm:pt>
    <dgm:pt modelId="{7BA5452D-B592-4450-93EF-03278A21C4FB}" type="pres">
      <dgm:prSet presAssocID="{BB2B1099-0DE7-4883-83E0-7479AB08600D}" presName="linear" presStyleCnt="0">
        <dgm:presLayoutVars>
          <dgm:animLvl val="lvl"/>
          <dgm:resizeHandles val="exact"/>
        </dgm:presLayoutVars>
      </dgm:prSet>
      <dgm:spPr/>
    </dgm:pt>
    <dgm:pt modelId="{B1B44D13-760D-4396-AF45-8D99FD7F5B28}" type="pres">
      <dgm:prSet presAssocID="{CFC86A4D-506F-4E13-B3B0-0755C5A12ACF}" presName="parentText" presStyleLbl="node1" presStyleIdx="0" presStyleCnt="1" custScaleY="86039">
        <dgm:presLayoutVars>
          <dgm:chMax val="0"/>
          <dgm:bulletEnabled val="1"/>
        </dgm:presLayoutVars>
      </dgm:prSet>
      <dgm:spPr/>
    </dgm:pt>
    <dgm:pt modelId="{ABF6EEB0-E9DB-4FEF-93AA-D2F40482B8AD}" type="pres">
      <dgm:prSet presAssocID="{CFC86A4D-506F-4E13-B3B0-0755C5A12ACF}" presName="childText" presStyleLbl="revTx" presStyleIdx="0" presStyleCnt="1">
        <dgm:presLayoutVars>
          <dgm:bulletEnabled val="1"/>
        </dgm:presLayoutVars>
      </dgm:prSet>
      <dgm:spPr/>
    </dgm:pt>
  </dgm:ptLst>
  <dgm:cxnLst>
    <dgm:cxn modelId="{1B678008-88C9-46AC-A672-1CF390EAF730}" type="presOf" srcId="{7793ACB4-3235-4123-B00D-04AF4FB00D7A}" destId="{ABF6EEB0-E9DB-4FEF-93AA-D2F40482B8AD}" srcOrd="0" destOrd="0" presId="urn:microsoft.com/office/officeart/2005/8/layout/vList2"/>
    <dgm:cxn modelId="{F2D5171D-E73B-4112-8F0F-6FCC236653B5}" srcId="{BB2B1099-0DE7-4883-83E0-7479AB08600D}" destId="{CFC86A4D-506F-4E13-B3B0-0755C5A12ACF}" srcOrd="0" destOrd="0" parTransId="{82C0698A-F6E4-4916-82C7-B57D5B416F84}" sibTransId="{CA294EB8-E8E2-4F5C-A328-F582EBDD55A8}"/>
    <dgm:cxn modelId="{1BC9DC2C-8B26-455F-A045-345538C001FB}" type="presOf" srcId="{6C1AE879-7553-4C79-B980-D87A603E6F1A}" destId="{ABF6EEB0-E9DB-4FEF-93AA-D2F40482B8AD}" srcOrd="0" destOrd="4" presId="urn:microsoft.com/office/officeart/2005/8/layout/vList2"/>
    <dgm:cxn modelId="{715A623F-08D9-4082-A34D-6AD0A3DC57E8}" srcId="{CFC86A4D-506F-4E13-B3B0-0755C5A12ACF}" destId="{7793ACB4-3235-4123-B00D-04AF4FB00D7A}" srcOrd="0" destOrd="0" parTransId="{A5C3839B-B903-4D1E-972E-FAACC249B206}" sibTransId="{CF8EA6DC-345E-4924-918F-DEA7D0B34E6C}"/>
    <dgm:cxn modelId="{E5CCCF47-ABAD-4601-85DF-268A6FAA2659}" srcId="{CFC86A4D-506F-4E13-B3B0-0755C5A12ACF}" destId="{2FA68BBA-7E9F-4CCF-9EF9-72D09DC42A67}" srcOrd="1" destOrd="0" parTransId="{EE95ADD4-6749-44D8-B0A1-2EF89B82638F}" sibTransId="{B16B533D-6450-43AD-8738-D04D0DE7DCDA}"/>
    <dgm:cxn modelId="{B0ACD14B-4B15-4438-A3B4-2958BE133DF6}" srcId="{CFC86A4D-506F-4E13-B3B0-0755C5A12ACF}" destId="{6C1AE879-7553-4C79-B980-D87A603E6F1A}" srcOrd="4" destOrd="0" parTransId="{7F002409-D8AF-46CF-9E2F-1BAC7BFC9019}" sibTransId="{33E0554B-4791-44FB-B500-177C220066AD}"/>
    <dgm:cxn modelId="{B5645C4D-759D-41E1-8F66-0299CAE7BDE0}" type="presOf" srcId="{2FA68BBA-7E9F-4CCF-9EF9-72D09DC42A67}" destId="{ABF6EEB0-E9DB-4FEF-93AA-D2F40482B8AD}" srcOrd="0" destOrd="1" presId="urn:microsoft.com/office/officeart/2005/8/layout/vList2"/>
    <dgm:cxn modelId="{F8C74E4F-DBC5-490B-9467-39D7F2D0D7F1}" type="presOf" srcId="{CD1EF5B2-D8FC-4035-B95C-DC056604B807}" destId="{ABF6EEB0-E9DB-4FEF-93AA-D2F40482B8AD}" srcOrd="0" destOrd="3" presId="urn:microsoft.com/office/officeart/2005/8/layout/vList2"/>
    <dgm:cxn modelId="{D0FDFA90-4CD6-4871-9EA5-90FCB5B4F7E0}" type="presOf" srcId="{D2E79133-079C-45B8-8BE2-A23258988A28}" destId="{ABF6EEB0-E9DB-4FEF-93AA-D2F40482B8AD}" srcOrd="0" destOrd="2" presId="urn:microsoft.com/office/officeart/2005/8/layout/vList2"/>
    <dgm:cxn modelId="{F41D9DC9-CBCE-4EE0-A583-7650F6FE7091}" srcId="{CFC86A4D-506F-4E13-B3B0-0755C5A12ACF}" destId="{CD1EF5B2-D8FC-4035-B95C-DC056604B807}" srcOrd="3" destOrd="0" parTransId="{C3AD44BD-70F8-4950-B45F-2C16F4BC3782}" sibTransId="{E648E190-4EB2-44FF-9728-B031100DFC67}"/>
    <dgm:cxn modelId="{B70B45CE-54CB-4CCE-8B87-5068800C6BE0}" srcId="{CFC86A4D-506F-4E13-B3B0-0755C5A12ACF}" destId="{D2E79133-079C-45B8-8BE2-A23258988A28}" srcOrd="2" destOrd="0" parTransId="{41F232D5-1DEF-450B-BF43-0EFE2DAFAA67}" sibTransId="{F2A0BDF9-E2CA-4D21-A6D5-BBCC11C1F7F8}"/>
    <dgm:cxn modelId="{D959D6E0-7305-4AB9-859C-27A37AB8FE20}" type="presOf" srcId="{BB2B1099-0DE7-4883-83E0-7479AB08600D}" destId="{7BA5452D-B592-4450-93EF-03278A21C4FB}" srcOrd="0" destOrd="0" presId="urn:microsoft.com/office/officeart/2005/8/layout/vList2"/>
    <dgm:cxn modelId="{CEBBCFEF-F934-4711-AED2-8B2AA0624F9E}" type="presOf" srcId="{CFC86A4D-506F-4E13-B3B0-0755C5A12ACF}" destId="{B1B44D13-760D-4396-AF45-8D99FD7F5B28}" srcOrd="0" destOrd="0" presId="urn:microsoft.com/office/officeart/2005/8/layout/vList2"/>
    <dgm:cxn modelId="{C4DED8FA-427A-4C7F-BCD5-CE505E5D184A}" type="presParOf" srcId="{7BA5452D-B592-4450-93EF-03278A21C4FB}" destId="{B1B44D13-760D-4396-AF45-8D99FD7F5B28}" srcOrd="0" destOrd="0" presId="urn:microsoft.com/office/officeart/2005/8/layout/vList2"/>
    <dgm:cxn modelId="{4BACE6E8-9330-4905-8237-2DC0E00BCEBF}" type="presParOf" srcId="{7BA5452D-B592-4450-93EF-03278A21C4FB}" destId="{ABF6EEB0-E9DB-4FEF-93AA-D2F40482B8A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2B1099-0DE7-4883-83E0-7479AB08600D}"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CFC86A4D-506F-4E13-B3B0-0755C5A12ACF}">
      <dgm:prSet custT="1"/>
      <dgm:spPr>
        <a:ln>
          <a:noFill/>
        </a:ln>
      </dgm:spPr>
      <dgm:t>
        <a:bodyPr/>
        <a:lstStyle/>
        <a:p>
          <a:r>
            <a:rPr lang="en-US" sz="3200" dirty="0"/>
            <a:t>PostgreSQL</a:t>
          </a:r>
        </a:p>
      </dgm:t>
    </dgm:pt>
    <dgm:pt modelId="{82C0698A-F6E4-4916-82C7-B57D5B416F84}" type="parTrans" cxnId="{F2D5171D-E73B-4112-8F0F-6FCC236653B5}">
      <dgm:prSet/>
      <dgm:spPr/>
      <dgm:t>
        <a:bodyPr/>
        <a:lstStyle/>
        <a:p>
          <a:endParaRPr lang="en-US"/>
        </a:p>
      </dgm:t>
    </dgm:pt>
    <dgm:pt modelId="{CA294EB8-E8E2-4F5C-A328-F582EBDD55A8}" type="sibTrans" cxnId="{F2D5171D-E73B-4112-8F0F-6FCC236653B5}">
      <dgm:prSet/>
      <dgm:spPr/>
      <dgm:t>
        <a:bodyPr/>
        <a:lstStyle/>
        <a:p>
          <a:endParaRPr lang="en-US"/>
        </a:p>
      </dgm:t>
    </dgm:pt>
    <dgm:pt modelId="{7793ACB4-3235-4123-B00D-04AF4FB00D7A}">
      <dgm:prSet/>
      <dgm:spPr/>
      <dgm:t>
        <a:bodyPr/>
        <a:lstStyle/>
        <a:p>
          <a:r>
            <a:rPr lang="en-US" dirty="0"/>
            <a:t>Set up PostgreSQL in Google Cloud</a:t>
          </a:r>
        </a:p>
      </dgm:t>
    </dgm:pt>
    <dgm:pt modelId="{A5C3839B-B903-4D1E-972E-FAACC249B206}" type="parTrans" cxnId="{715A623F-08D9-4082-A34D-6AD0A3DC57E8}">
      <dgm:prSet/>
      <dgm:spPr/>
      <dgm:t>
        <a:bodyPr/>
        <a:lstStyle/>
        <a:p>
          <a:endParaRPr lang="en-CA"/>
        </a:p>
      </dgm:t>
    </dgm:pt>
    <dgm:pt modelId="{CF8EA6DC-345E-4924-918F-DEA7D0B34E6C}" type="sibTrans" cxnId="{715A623F-08D9-4082-A34D-6AD0A3DC57E8}">
      <dgm:prSet/>
      <dgm:spPr/>
      <dgm:t>
        <a:bodyPr/>
        <a:lstStyle/>
        <a:p>
          <a:endParaRPr lang="en-CA"/>
        </a:p>
      </dgm:t>
    </dgm:pt>
    <dgm:pt modelId="{A4C210D6-62CD-46B7-B0F7-FC8EA8E2C7D0}">
      <dgm:prSet/>
      <dgm:spPr/>
      <dgm:t>
        <a:bodyPr/>
        <a:lstStyle/>
        <a:p>
          <a:r>
            <a:rPr lang="en-US" dirty="0"/>
            <a:t>Take a full backup from the running master server using pg_dump</a:t>
          </a:r>
          <a:endParaRPr lang="en-CA" dirty="0"/>
        </a:p>
      </dgm:t>
    </dgm:pt>
    <dgm:pt modelId="{A8ED09E0-98BC-49B7-8C6C-022AC9519439}" type="parTrans" cxnId="{565D3888-8CC3-4E87-8881-C2446D1CF30C}">
      <dgm:prSet/>
      <dgm:spPr/>
      <dgm:t>
        <a:bodyPr/>
        <a:lstStyle/>
        <a:p>
          <a:endParaRPr lang="en-CA"/>
        </a:p>
      </dgm:t>
    </dgm:pt>
    <dgm:pt modelId="{DB7D73B1-3A37-4CB2-9151-71628BAE0FD4}" type="sibTrans" cxnId="{565D3888-8CC3-4E87-8881-C2446D1CF30C}">
      <dgm:prSet/>
      <dgm:spPr/>
      <dgm:t>
        <a:bodyPr/>
        <a:lstStyle/>
        <a:p>
          <a:endParaRPr lang="en-CA"/>
        </a:p>
      </dgm:t>
    </dgm:pt>
    <dgm:pt modelId="{CA1BD784-16D7-4DFC-BF8C-B6AB18E8402D}">
      <dgm:prSet/>
      <dgm:spPr/>
      <dgm:t>
        <a:bodyPr/>
        <a:lstStyle/>
        <a:p>
          <a:r>
            <a:rPr lang="en-US" dirty="0"/>
            <a:t>Transfer the backup to the GCP bucket </a:t>
          </a:r>
          <a:endParaRPr lang="en-CA" dirty="0"/>
        </a:p>
      </dgm:t>
    </dgm:pt>
    <dgm:pt modelId="{11CDF549-7C74-42B3-B3B9-6482A12004C4}" type="parTrans" cxnId="{8D9A8B0F-FD7B-48F3-B1CD-2E1D0AAEFCBF}">
      <dgm:prSet/>
      <dgm:spPr/>
      <dgm:t>
        <a:bodyPr/>
        <a:lstStyle/>
        <a:p>
          <a:endParaRPr lang="en-CA"/>
        </a:p>
      </dgm:t>
    </dgm:pt>
    <dgm:pt modelId="{48B50D0B-BB23-4A0F-BA0C-E5F661E02094}" type="sibTrans" cxnId="{8D9A8B0F-FD7B-48F3-B1CD-2E1D0AAEFCBF}">
      <dgm:prSet/>
      <dgm:spPr/>
      <dgm:t>
        <a:bodyPr/>
        <a:lstStyle/>
        <a:p>
          <a:endParaRPr lang="en-CA"/>
        </a:p>
      </dgm:t>
    </dgm:pt>
    <dgm:pt modelId="{C09A2B57-A7D8-4735-BC29-8C0E6878E7A2}">
      <dgm:prSet/>
      <dgm:spPr/>
      <dgm:t>
        <a:bodyPr/>
        <a:lstStyle/>
        <a:p>
          <a:r>
            <a:rPr lang="en-US" dirty="0"/>
            <a:t>pg_restore the backup file into the Google Cloud master</a:t>
          </a:r>
          <a:endParaRPr lang="en-CA" dirty="0"/>
        </a:p>
      </dgm:t>
    </dgm:pt>
    <dgm:pt modelId="{D18DA493-4A10-4184-8429-DC23FFB6C170}" type="parTrans" cxnId="{4773019D-659E-4F7D-AC8B-1AF353DC680D}">
      <dgm:prSet/>
      <dgm:spPr/>
      <dgm:t>
        <a:bodyPr/>
        <a:lstStyle/>
        <a:p>
          <a:endParaRPr lang="en-CA"/>
        </a:p>
      </dgm:t>
    </dgm:pt>
    <dgm:pt modelId="{4C0CCB3B-11AD-4E18-98D6-7BCF7DF461B9}" type="sibTrans" cxnId="{4773019D-659E-4F7D-AC8B-1AF353DC680D}">
      <dgm:prSet/>
      <dgm:spPr/>
      <dgm:t>
        <a:bodyPr/>
        <a:lstStyle/>
        <a:p>
          <a:endParaRPr lang="en-CA"/>
        </a:p>
      </dgm:t>
    </dgm:pt>
    <dgm:pt modelId="{C95948AE-9164-433E-A25B-28C0BDCE4CB5}">
      <dgm:prSet/>
      <dgm:spPr/>
      <dgm:t>
        <a:bodyPr/>
        <a:lstStyle/>
        <a:p>
          <a:r>
            <a:rPr lang="en-CA" dirty="0"/>
            <a:t>Register the PostgreSQL service</a:t>
          </a:r>
        </a:p>
      </dgm:t>
    </dgm:pt>
    <dgm:pt modelId="{BAB2C2C6-99FD-4323-ABB6-199D5278A800}" type="parTrans" cxnId="{7E3C0E81-86C1-42FB-BF2E-EBE64D896F71}">
      <dgm:prSet/>
      <dgm:spPr/>
      <dgm:t>
        <a:bodyPr/>
        <a:lstStyle/>
        <a:p>
          <a:endParaRPr lang="en-CA"/>
        </a:p>
      </dgm:t>
    </dgm:pt>
    <dgm:pt modelId="{7C9D0A61-8C3A-4BE5-848A-4D6B808710BC}" type="sibTrans" cxnId="{7E3C0E81-86C1-42FB-BF2E-EBE64D896F71}">
      <dgm:prSet/>
      <dgm:spPr/>
      <dgm:t>
        <a:bodyPr/>
        <a:lstStyle/>
        <a:p>
          <a:endParaRPr lang="en-CA"/>
        </a:p>
      </dgm:t>
    </dgm:pt>
    <dgm:pt modelId="{7BA5452D-B592-4450-93EF-03278A21C4FB}" type="pres">
      <dgm:prSet presAssocID="{BB2B1099-0DE7-4883-83E0-7479AB08600D}" presName="linear" presStyleCnt="0">
        <dgm:presLayoutVars>
          <dgm:animLvl val="lvl"/>
          <dgm:resizeHandles val="exact"/>
        </dgm:presLayoutVars>
      </dgm:prSet>
      <dgm:spPr/>
    </dgm:pt>
    <dgm:pt modelId="{B1B44D13-760D-4396-AF45-8D99FD7F5B28}" type="pres">
      <dgm:prSet presAssocID="{CFC86A4D-506F-4E13-B3B0-0755C5A12ACF}" presName="parentText" presStyleLbl="node1" presStyleIdx="0" presStyleCnt="1" custScaleY="89081">
        <dgm:presLayoutVars>
          <dgm:chMax val="0"/>
          <dgm:bulletEnabled val="1"/>
        </dgm:presLayoutVars>
      </dgm:prSet>
      <dgm:spPr/>
    </dgm:pt>
    <dgm:pt modelId="{ABF6EEB0-E9DB-4FEF-93AA-D2F40482B8AD}" type="pres">
      <dgm:prSet presAssocID="{CFC86A4D-506F-4E13-B3B0-0755C5A12ACF}" presName="childText" presStyleLbl="revTx" presStyleIdx="0" presStyleCnt="1">
        <dgm:presLayoutVars>
          <dgm:bulletEnabled val="1"/>
        </dgm:presLayoutVars>
      </dgm:prSet>
      <dgm:spPr/>
    </dgm:pt>
  </dgm:ptLst>
  <dgm:cxnLst>
    <dgm:cxn modelId="{1B678008-88C9-46AC-A672-1CF390EAF730}" type="presOf" srcId="{7793ACB4-3235-4123-B00D-04AF4FB00D7A}" destId="{ABF6EEB0-E9DB-4FEF-93AA-D2F40482B8AD}" srcOrd="0" destOrd="0" presId="urn:microsoft.com/office/officeart/2005/8/layout/vList2"/>
    <dgm:cxn modelId="{8D9A8B0F-FD7B-48F3-B1CD-2E1D0AAEFCBF}" srcId="{CFC86A4D-506F-4E13-B3B0-0755C5A12ACF}" destId="{CA1BD784-16D7-4DFC-BF8C-B6AB18E8402D}" srcOrd="2" destOrd="0" parTransId="{11CDF549-7C74-42B3-B3B9-6482A12004C4}" sibTransId="{48B50D0B-BB23-4A0F-BA0C-E5F661E02094}"/>
    <dgm:cxn modelId="{31027C10-B580-4903-9A4A-CF6E70A25317}" type="presOf" srcId="{C09A2B57-A7D8-4735-BC29-8C0E6878E7A2}" destId="{ABF6EEB0-E9DB-4FEF-93AA-D2F40482B8AD}" srcOrd="0" destOrd="3" presId="urn:microsoft.com/office/officeart/2005/8/layout/vList2"/>
    <dgm:cxn modelId="{7A8ED21C-66D6-4D5A-A82A-C9A0912B458B}" type="presOf" srcId="{CA1BD784-16D7-4DFC-BF8C-B6AB18E8402D}" destId="{ABF6EEB0-E9DB-4FEF-93AA-D2F40482B8AD}" srcOrd="0" destOrd="2" presId="urn:microsoft.com/office/officeart/2005/8/layout/vList2"/>
    <dgm:cxn modelId="{F2D5171D-E73B-4112-8F0F-6FCC236653B5}" srcId="{BB2B1099-0DE7-4883-83E0-7479AB08600D}" destId="{CFC86A4D-506F-4E13-B3B0-0755C5A12ACF}" srcOrd="0" destOrd="0" parTransId="{82C0698A-F6E4-4916-82C7-B57D5B416F84}" sibTransId="{CA294EB8-E8E2-4F5C-A328-F582EBDD55A8}"/>
    <dgm:cxn modelId="{715A623F-08D9-4082-A34D-6AD0A3DC57E8}" srcId="{CFC86A4D-506F-4E13-B3B0-0755C5A12ACF}" destId="{7793ACB4-3235-4123-B00D-04AF4FB00D7A}" srcOrd="0" destOrd="0" parTransId="{A5C3839B-B903-4D1E-972E-FAACC249B206}" sibTransId="{CF8EA6DC-345E-4924-918F-DEA7D0B34E6C}"/>
    <dgm:cxn modelId="{73B5AC58-8097-4670-9D9F-6F2AB8FB7CE8}" type="presOf" srcId="{C95948AE-9164-433E-A25B-28C0BDCE4CB5}" destId="{ABF6EEB0-E9DB-4FEF-93AA-D2F40482B8AD}" srcOrd="0" destOrd="4" presId="urn:microsoft.com/office/officeart/2005/8/layout/vList2"/>
    <dgm:cxn modelId="{7E3C0E81-86C1-42FB-BF2E-EBE64D896F71}" srcId="{CFC86A4D-506F-4E13-B3B0-0755C5A12ACF}" destId="{C95948AE-9164-433E-A25B-28C0BDCE4CB5}" srcOrd="4" destOrd="0" parTransId="{BAB2C2C6-99FD-4323-ABB6-199D5278A800}" sibTransId="{7C9D0A61-8C3A-4BE5-848A-4D6B808710BC}"/>
    <dgm:cxn modelId="{565D3888-8CC3-4E87-8881-C2446D1CF30C}" srcId="{CFC86A4D-506F-4E13-B3B0-0755C5A12ACF}" destId="{A4C210D6-62CD-46B7-B0F7-FC8EA8E2C7D0}" srcOrd="1" destOrd="0" parTransId="{A8ED09E0-98BC-49B7-8C6C-022AC9519439}" sibTransId="{DB7D73B1-3A37-4CB2-9151-71628BAE0FD4}"/>
    <dgm:cxn modelId="{4773019D-659E-4F7D-AC8B-1AF353DC680D}" srcId="{CFC86A4D-506F-4E13-B3B0-0755C5A12ACF}" destId="{C09A2B57-A7D8-4735-BC29-8C0E6878E7A2}" srcOrd="3" destOrd="0" parTransId="{D18DA493-4A10-4184-8429-DC23FFB6C170}" sibTransId="{4C0CCB3B-11AD-4E18-98D6-7BCF7DF461B9}"/>
    <dgm:cxn modelId="{6AD40BBC-FC48-4B6D-8D83-BB2069746F0A}" type="presOf" srcId="{A4C210D6-62CD-46B7-B0F7-FC8EA8E2C7D0}" destId="{ABF6EEB0-E9DB-4FEF-93AA-D2F40482B8AD}" srcOrd="0" destOrd="1" presId="urn:microsoft.com/office/officeart/2005/8/layout/vList2"/>
    <dgm:cxn modelId="{D959D6E0-7305-4AB9-859C-27A37AB8FE20}" type="presOf" srcId="{BB2B1099-0DE7-4883-83E0-7479AB08600D}" destId="{7BA5452D-B592-4450-93EF-03278A21C4FB}" srcOrd="0" destOrd="0" presId="urn:microsoft.com/office/officeart/2005/8/layout/vList2"/>
    <dgm:cxn modelId="{CEBBCFEF-F934-4711-AED2-8B2AA0624F9E}" type="presOf" srcId="{CFC86A4D-506F-4E13-B3B0-0755C5A12ACF}" destId="{B1B44D13-760D-4396-AF45-8D99FD7F5B28}" srcOrd="0" destOrd="0" presId="urn:microsoft.com/office/officeart/2005/8/layout/vList2"/>
    <dgm:cxn modelId="{C4DED8FA-427A-4C7F-BCD5-CE505E5D184A}" type="presParOf" srcId="{7BA5452D-B592-4450-93EF-03278A21C4FB}" destId="{B1B44D13-760D-4396-AF45-8D99FD7F5B28}" srcOrd="0" destOrd="0" presId="urn:microsoft.com/office/officeart/2005/8/layout/vList2"/>
    <dgm:cxn modelId="{4BACE6E8-9330-4905-8237-2DC0E00BCEBF}" type="presParOf" srcId="{7BA5452D-B592-4450-93EF-03278A21C4FB}" destId="{ABF6EEB0-E9DB-4FEF-93AA-D2F40482B8A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9CDE3-24A6-498B-9CB0-96DD1F52359A}">
      <dsp:nvSpPr>
        <dsp:cNvPr id="0" name=""/>
        <dsp:cNvSpPr/>
      </dsp:nvSpPr>
      <dsp:spPr>
        <a:xfrm>
          <a:off x="0" y="894511"/>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5542A-4B8E-4CC4-9CA2-4333F35CD700}">
      <dsp:nvSpPr>
        <dsp:cNvPr id="0" name=""/>
        <dsp:cNvSpPr/>
      </dsp:nvSpPr>
      <dsp:spPr>
        <a:xfrm>
          <a:off x="499550" y="1266078"/>
          <a:ext cx="908273" cy="90827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9E790-3829-4802-A3D9-E5A69FA37E5B}">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90000"/>
            </a:lnSpc>
            <a:spcBef>
              <a:spcPct val="0"/>
            </a:spcBef>
            <a:spcAft>
              <a:spcPct val="35000"/>
            </a:spcAft>
            <a:buNone/>
          </a:pPr>
          <a:r>
            <a:rPr lang="en-US" sz="2500" kern="1200" dirty="0"/>
            <a:t>Migrate for Compute Engine allows us to migrate VMs from AWS to GCP</a:t>
          </a:r>
        </a:p>
      </dsp:txBody>
      <dsp:txXfrm>
        <a:off x="1907374" y="894511"/>
        <a:ext cx="4356265" cy="1651406"/>
      </dsp:txXfrm>
    </dsp:sp>
    <dsp:sp modelId="{F9C7A0CF-24F8-4935-AE54-DCE56CE83AF7}">
      <dsp:nvSpPr>
        <dsp:cNvPr id="0" name=""/>
        <dsp:cNvSpPr/>
      </dsp:nvSpPr>
      <dsp:spPr>
        <a:xfrm>
          <a:off x="0" y="2958769"/>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87A8A-8592-4D5A-9D89-30E074A9DFBD}">
      <dsp:nvSpPr>
        <dsp:cNvPr id="0" name=""/>
        <dsp:cNvSpPr/>
      </dsp:nvSpPr>
      <dsp:spPr>
        <a:xfrm>
          <a:off x="499550" y="3330336"/>
          <a:ext cx="908273" cy="90827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1C611-B2CF-433A-ADE3-6E8361655EE0}">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111250">
            <a:lnSpc>
              <a:spcPct val="90000"/>
            </a:lnSpc>
            <a:spcBef>
              <a:spcPct val="0"/>
            </a:spcBef>
            <a:spcAft>
              <a:spcPct val="35000"/>
            </a:spcAft>
            <a:buNone/>
          </a:pPr>
          <a:r>
            <a:rPr lang="en-US" sz="2500" kern="1200" dirty="0"/>
            <a:t>Migrate for Compute Engine will move the entire state of the VM including the data</a:t>
          </a:r>
        </a:p>
      </dsp:txBody>
      <dsp:txXfrm>
        <a:off x="1907374" y="2958769"/>
        <a:ext cx="4356265" cy="16514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44D13-760D-4396-AF45-8D99FD7F5B28}">
      <dsp:nvSpPr>
        <dsp:cNvPr id="0" name=""/>
        <dsp:cNvSpPr/>
      </dsp:nvSpPr>
      <dsp:spPr>
        <a:xfrm>
          <a:off x="0" y="23017"/>
          <a:ext cx="5243295" cy="732710"/>
        </a:xfrm>
        <a:prstGeom prst="roundRect">
          <a:avLst/>
        </a:prstGeom>
        <a:solidFill>
          <a:schemeClr val="accent5">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Elasticsearch cluster</a:t>
          </a:r>
        </a:p>
      </dsp:txBody>
      <dsp:txXfrm>
        <a:off x="35768" y="58785"/>
        <a:ext cx="5171759" cy="661174"/>
      </dsp:txXfrm>
    </dsp:sp>
    <dsp:sp modelId="{ABF6EEB0-E9DB-4FEF-93AA-D2F40482B8AD}">
      <dsp:nvSpPr>
        <dsp:cNvPr id="0" name=""/>
        <dsp:cNvSpPr/>
      </dsp:nvSpPr>
      <dsp:spPr>
        <a:xfrm>
          <a:off x="0" y="755727"/>
          <a:ext cx="5243295"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7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Create a new Elasticsearch cluster deployment</a:t>
          </a:r>
        </a:p>
        <a:p>
          <a:pPr marL="228600" lvl="1" indent="-228600" algn="l" defTabSz="933450">
            <a:lnSpc>
              <a:spcPct val="90000"/>
            </a:lnSpc>
            <a:spcBef>
              <a:spcPct val="0"/>
            </a:spcBef>
            <a:spcAft>
              <a:spcPct val="20000"/>
            </a:spcAft>
            <a:buChar char="•"/>
          </a:pPr>
          <a:r>
            <a:rPr lang="en-US" sz="2100" kern="1200" dirty="0"/>
            <a:t>Allow TCP traffic on port 9243</a:t>
          </a:r>
          <a:endParaRPr lang="en-CA" sz="2100" kern="1200" dirty="0"/>
        </a:p>
        <a:p>
          <a:pPr marL="228600" lvl="1" indent="-228600" algn="l" defTabSz="933450">
            <a:lnSpc>
              <a:spcPct val="90000"/>
            </a:lnSpc>
            <a:spcBef>
              <a:spcPct val="0"/>
            </a:spcBef>
            <a:spcAft>
              <a:spcPct val="20000"/>
            </a:spcAft>
            <a:buChar char="•"/>
          </a:pPr>
          <a:r>
            <a:rPr lang="en-US" sz="2100" kern="1200" dirty="0"/>
            <a:t>register GCP cloud storage bucket as a snapshot repository</a:t>
          </a:r>
          <a:endParaRPr lang="en-CA" sz="2100" kern="1200" dirty="0"/>
        </a:p>
        <a:p>
          <a:pPr marL="228600" lvl="1" indent="-228600" algn="l" defTabSz="933450">
            <a:lnSpc>
              <a:spcPct val="90000"/>
            </a:lnSpc>
            <a:spcBef>
              <a:spcPct val="0"/>
            </a:spcBef>
            <a:spcAft>
              <a:spcPct val="20000"/>
            </a:spcAft>
            <a:buChar char="•"/>
          </a:pPr>
          <a:r>
            <a:rPr lang="en-CA" sz="2100" kern="1200" dirty="0"/>
            <a:t>Verify the repository</a:t>
          </a:r>
        </a:p>
        <a:p>
          <a:pPr marL="228600" lvl="1" indent="-228600" algn="l" defTabSz="933450">
            <a:lnSpc>
              <a:spcPct val="90000"/>
            </a:lnSpc>
            <a:spcBef>
              <a:spcPct val="0"/>
            </a:spcBef>
            <a:spcAft>
              <a:spcPct val="20000"/>
            </a:spcAft>
            <a:buChar char="•"/>
          </a:pPr>
          <a:r>
            <a:rPr lang="en-US" sz="2100" kern="1200" dirty="0"/>
            <a:t>Create a snapshot from AWS</a:t>
          </a:r>
          <a:endParaRPr lang="en-CA" sz="2100" kern="1200" dirty="0"/>
        </a:p>
        <a:p>
          <a:pPr marL="228600" lvl="1" indent="-228600" algn="l" defTabSz="933450">
            <a:lnSpc>
              <a:spcPct val="90000"/>
            </a:lnSpc>
            <a:spcBef>
              <a:spcPct val="0"/>
            </a:spcBef>
            <a:spcAft>
              <a:spcPct val="20000"/>
            </a:spcAft>
            <a:buChar char="•"/>
          </a:pPr>
          <a:r>
            <a:rPr lang="en-US" sz="2100" kern="1200" dirty="0"/>
            <a:t>Restore the snapshot in the GCP cluster</a:t>
          </a:r>
          <a:endParaRPr lang="en-CA" sz="2100" kern="1200" dirty="0"/>
        </a:p>
        <a:p>
          <a:pPr marL="228600" lvl="1" indent="-228600" algn="l" defTabSz="933450">
            <a:lnSpc>
              <a:spcPct val="90000"/>
            </a:lnSpc>
            <a:spcBef>
              <a:spcPct val="0"/>
            </a:spcBef>
            <a:spcAft>
              <a:spcPct val="20000"/>
            </a:spcAft>
            <a:buChar char="•"/>
          </a:pPr>
          <a:r>
            <a:rPr lang="en-CA" sz="2100" kern="1200" dirty="0"/>
            <a:t>Register the Elasticsearch service</a:t>
          </a:r>
        </a:p>
      </dsp:txBody>
      <dsp:txXfrm>
        <a:off x="0" y="755727"/>
        <a:ext cx="5243295" cy="31298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44D13-760D-4396-AF45-8D99FD7F5B28}">
      <dsp:nvSpPr>
        <dsp:cNvPr id="0" name=""/>
        <dsp:cNvSpPr/>
      </dsp:nvSpPr>
      <dsp:spPr>
        <a:xfrm>
          <a:off x="0" y="164681"/>
          <a:ext cx="5243295" cy="722621"/>
        </a:xfrm>
        <a:prstGeom prst="roundRect">
          <a:avLst/>
        </a:prstGeom>
        <a:solidFill>
          <a:schemeClr val="accent5">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Google Cloud Storage</a:t>
          </a:r>
        </a:p>
      </dsp:txBody>
      <dsp:txXfrm>
        <a:off x="35275" y="199956"/>
        <a:ext cx="5172745" cy="652071"/>
      </dsp:txXfrm>
    </dsp:sp>
    <dsp:sp modelId="{ABF6EEB0-E9DB-4FEF-93AA-D2F40482B8AD}">
      <dsp:nvSpPr>
        <dsp:cNvPr id="0" name=""/>
        <dsp:cNvSpPr/>
      </dsp:nvSpPr>
      <dsp:spPr>
        <a:xfrm>
          <a:off x="0" y="887303"/>
          <a:ext cx="5243295" cy="285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7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Create an AWS IAM transfer user with the ability to perform the necessary transfer actions</a:t>
          </a:r>
        </a:p>
        <a:p>
          <a:pPr marL="171450" lvl="1" indent="-171450" algn="l" defTabSz="800100">
            <a:lnSpc>
              <a:spcPct val="90000"/>
            </a:lnSpc>
            <a:spcBef>
              <a:spcPct val="0"/>
            </a:spcBef>
            <a:spcAft>
              <a:spcPct val="20000"/>
            </a:spcAft>
            <a:buChar char="•"/>
          </a:pPr>
          <a:r>
            <a:rPr lang="en-US" sz="1800" kern="1200" dirty="0"/>
            <a:t>Create at least one access/secret key pair for the transfer job</a:t>
          </a:r>
          <a:endParaRPr lang="en-CA" sz="1800" kern="1200" dirty="0"/>
        </a:p>
        <a:p>
          <a:pPr marL="171450" lvl="1" indent="-171450" algn="l" defTabSz="800100">
            <a:lnSpc>
              <a:spcPct val="90000"/>
            </a:lnSpc>
            <a:spcBef>
              <a:spcPct val="0"/>
            </a:spcBef>
            <a:spcAft>
              <a:spcPct val="20000"/>
            </a:spcAft>
            <a:buChar char="•"/>
          </a:pPr>
          <a:r>
            <a:rPr lang="en-US" sz="1800" kern="1200" dirty="0"/>
            <a:t>Create GCP Cloud storage bucket and make your Cloud Storage bucket public</a:t>
          </a:r>
          <a:endParaRPr lang="en-CA" sz="1800" kern="1200" dirty="0"/>
        </a:p>
        <a:p>
          <a:pPr marL="171450" lvl="1" indent="-171450" algn="l" defTabSz="800100">
            <a:lnSpc>
              <a:spcPct val="90000"/>
            </a:lnSpc>
            <a:spcBef>
              <a:spcPct val="0"/>
            </a:spcBef>
            <a:spcAft>
              <a:spcPct val="20000"/>
            </a:spcAft>
            <a:buChar char="•"/>
          </a:pPr>
          <a:r>
            <a:rPr lang="en-US" sz="1800" kern="1200" dirty="0"/>
            <a:t>Create the external HTTP(S) load balancer and Reserve an external IP address</a:t>
          </a:r>
          <a:endParaRPr lang="en-CA" sz="1800" kern="1200" dirty="0"/>
        </a:p>
        <a:p>
          <a:pPr marL="171450" lvl="1" indent="-171450" algn="l" defTabSz="800100">
            <a:lnSpc>
              <a:spcPct val="90000"/>
            </a:lnSpc>
            <a:spcBef>
              <a:spcPct val="0"/>
            </a:spcBef>
            <a:spcAft>
              <a:spcPct val="20000"/>
            </a:spcAft>
            <a:buChar char="•"/>
          </a:pPr>
          <a:r>
            <a:rPr lang="en-US" sz="1800" kern="1200" dirty="0"/>
            <a:t>Set up the transfer job on the transfer page to run</a:t>
          </a:r>
          <a:endParaRPr lang="en-CA" sz="1800" kern="1200" dirty="0"/>
        </a:p>
        <a:p>
          <a:pPr marL="171450" lvl="1" indent="-171450" algn="l" defTabSz="800100">
            <a:lnSpc>
              <a:spcPct val="90000"/>
            </a:lnSpc>
            <a:spcBef>
              <a:spcPct val="0"/>
            </a:spcBef>
            <a:spcAft>
              <a:spcPct val="20000"/>
            </a:spcAft>
            <a:buChar char="•"/>
          </a:pPr>
          <a:r>
            <a:rPr lang="en-CA" sz="1800" kern="1200" dirty="0"/>
            <a:t>Register the storage service</a:t>
          </a:r>
        </a:p>
      </dsp:txBody>
      <dsp:txXfrm>
        <a:off x="0" y="887303"/>
        <a:ext cx="5243295" cy="28566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5F098-E9ED-47CF-A1DC-6EDE470F3544}">
      <dsp:nvSpPr>
        <dsp:cNvPr id="0" name=""/>
        <dsp:cNvSpPr/>
      </dsp:nvSpPr>
      <dsp:spPr>
        <a:xfrm>
          <a:off x="0" y="1159748"/>
          <a:ext cx="4555782" cy="688344"/>
        </a:xfrm>
        <a:prstGeom prst="roundRect">
          <a:avLst/>
        </a:prstGeom>
        <a:solidFill>
          <a:schemeClr val="accent5"/>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Staging</a:t>
          </a:r>
        </a:p>
      </dsp:txBody>
      <dsp:txXfrm>
        <a:off x="33602" y="1193350"/>
        <a:ext cx="4488578" cy="621140"/>
      </dsp:txXfrm>
    </dsp:sp>
    <dsp:sp modelId="{74C83FA7-6EB3-41DB-837A-AC7352E4C49B}">
      <dsp:nvSpPr>
        <dsp:cNvPr id="0" name=""/>
        <dsp:cNvSpPr/>
      </dsp:nvSpPr>
      <dsp:spPr>
        <a:xfrm>
          <a:off x="0" y="1848093"/>
          <a:ext cx="4555782"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64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t>Connect to all services</a:t>
          </a:r>
        </a:p>
        <a:p>
          <a:pPr marL="285750" lvl="1" indent="-285750" algn="l" defTabSz="1244600">
            <a:lnSpc>
              <a:spcPct val="90000"/>
            </a:lnSpc>
            <a:spcBef>
              <a:spcPct val="0"/>
            </a:spcBef>
            <a:spcAft>
              <a:spcPct val="20000"/>
            </a:spcAft>
            <a:buChar char="•"/>
          </a:pPr>
          <a:r>
            <a:rPr lang="en-US" sz="2800" kern="1200" dirty="0"/>
            <a:t>Develop integration tests</a:t>
          </a:r>
        </a:p>
        <a:p>
          <a:pPr marL="285750" lvl="1" indent="-285750" algn="l" defTabSz="1244600">
            <a:lnSpc>
              <a:spcPct val="90000"/>
            </a:lnSpc>
            <a:spcBef>
              <a:spcPct val="0"/>
            </a:spcBef>
            <a:spcAft>
              <a:spcPct val="20000"/>
            </a:spcAft>
            <a:buChar char="•"/>
          </a:pPr>
          <a:r>
            <a:rPr lang="en-US" sz="2800" kern="1200" dirty="0"/>
            <a:t>Develop end-to-end tests</a:t>
          </a:r>
        </a:p>
        <a:p>
          <a:pPr marL="285750" lvl="1" indent="-285750" algn="l" defTabSz="1244600">
            <a:lnSpc>
              <a:spcPct val="90000"/>
            </a:lnSpc>
            <a:spcBef>
              <a:spcPct val="0"/>
            </a:spcBef>
            <a:spcAft>
              <a:spcPct val="20000"/>
            </a:spcAft>
            <a:buChar char="•"/>
          </a:pPr>
          <a:r>
            <a:rPr lang="en-US" sz="2800" kern="1200"/>
            <a:t>Run full test suite</a:t>
          </a:r>
        </a:p>
        <a:p>
          <a:pPr marL="285750" lvl="1" indent="-285750" algn="l" defTabSz="1244600">
            <a:lnSpc>
              <a:spcPct val="90000"/>
            </a:lnSpc>
            <a:spcBef>
              <a:spcPct val="0"/>
            </a:spcBef>
            <a:spcAft>
              <a:spcPct val="20000"/>
            </a:spcAft>
            <a:buChar char="•"/>
          </a:pPr>
          <a:r>
            <a:rPr lang="en-US" sz="2800" kern="1200" dirty="0"/>
            <a:t>Modify and retest</a:t>
          </a:r>
        </a:p>
      </dsp:txBody>
      <dsp:txXfrm>
        <a:off x="0" y="1848093"/>
        <a:ext cx="4555782" cy="23846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A2F9D-A4F9-42A9-8B16-6437776BD36D}">
      <dsp:nvSpPr>
        <dsp:cNvPr id="0" name=""/>
        <dsp:cNvSpPr/>
      </dsp:nvSpPr>
      <dsp:spPr>
        <a:xfrm>
          <a:off x="0" y="1065930"/>
          <a:ext cx="4555782" cy="597374"/>
        </a:xfrm>
        <a:prstGeom prst="roundRect">
          <a:avLst/>
        </a:prstGeom>
        <a:solidFill>
          <a:schemeClr val="accent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Pilot</a:t>
          </a:r>
        </a:p>
      </dsp:txBody>
      <dsp:txXfrm>
        <a:off x="29161" y="1095091"/>
        <a:ext cx="4497460" cy="539052"/>
      </dsp:txXfrm>
    </dsp:sp>
    <dsp:sp modelId="{56086A50-25BD-4CFE-B9EA-7E1B8862F12F}">
      <dsp:nvSpPr>
        <dsp:cNvPr id="0" name=""/>
        <dsp:cNvSpPr/>
      </dsp:nvSpPr>
      <dsp:spPr>
        <a:xfrm>
          <a:off x="0" y="1663305"/>
          <a:ext cx="4555782" cy="271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64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CA" sz="2400" kern="1200"/>
            <a:t>Identify test group</a:t>
          </a:r>
          <a:endParaRPr lang="en-US" sz="2400" kern="1200" dirty="0"/>
        </a:p>
        <a:p>
          <a:pPr marL="228600" lvl="1" indent="-228600" algn="l" defTabSz="1066800">
            <a:lnSpc>
              <a:spcPct val="90000"/>
            </a:lnSpc>
            <a:spcBef>
              <a:spcPct val="0"/>
            </a:spcBef>
            <a:spcAft>
              <a:spcPct val="20000"/>
            </a:spcAft>
            <a:buChar char="•"/>
          </a:pPr>
          <a:r>
            <a:rPr lang="en-US" sz="2400" kern="1200" dirty="0"/>
            <a:t>Test all identified scenarios</a:t>
          </a:r>
          <a:endParaRPr lang="en-CA" sz="2400" kern="1200" dirty="0"/>
        </a:p>
        <a:p>
          <a:pPr marL="228600" lvl="1" indent="-228600" algn="l" defTabSz="1066800">
            <a:lnSpc>
              <a:spcPct val="90000"/>
            </a:lnSpc>
            <a:spcBef>
              <a:spcPct val="0"/>
            </a:spcBef>
            <a:spcAft>
              <a:spcPct val="20000"/>
            </a:spcAft>
            <a:buChar char="•"/>
          </a:pPr>
          <a:r>
            <a:rPr lang="en-CA" sz="2400" kern="1200" dirty="0"/>
            <a:t>Obtain user feedback</a:t>
          </a:r>
        </a:p>
        <a:p>
          <a:pPr marL="228600" lvl="1" indent="-228600" algn="l" defTabSz="1066800">
            <a:lnSpc>
              <a:spcPct val="90000"/>
            </a:lnSpc>
            <a:spcBef>
              <a:spcPct val="0"/>
            </a:spcBef>
            <a:spcAft>
              <a:spcPct val="20000"/>
            </a:spcAft>
            <a:buChar char="•"/>
          </a:pPr>
          <a:r>
            <a:rPr lang="en-CA" sz="2400" kern="1200" dirty="0"/>
            <a:t>Evaluate performance and functionality</a:t>
          </a:r>
        </a:p>
        <a:p>
          <a:pPr marL="228600" lvl="1" indent="-228600" algn="l" defTabSz="1066800">
            <a:lnSpc>
              <a:spcPct val="90000"/>
            </a:lnSpc>
            <a:spcBef>
              <a:spcPct val="0"/>
            </a:spcBef>
            <a:spcAft>
              <a:spcPct val="20000"/>
            </a:spcAft>
            <a:buChar char="•"/>
          </a:pPr>
          <a:r>
            <a:rPr lang="en-US" sz="2400" kern="1200" dirty="0"/>
            <a:t>Make necessary changes to the code based on evaluation</a:t>
          </a:r>
          <a:endParaRPr lang="en-CA" sz="2400" kern="1200" dirty="0"/>
        </a:p>
      </dsp:txBody>
      <dsp:txXfrm>
        <a:off x="0" y="1663305"/>
        <a:ext cx="4555782" cy="27158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A2F9D-A4F9-42A9-8B16-6437776BD36D}">
      <dsp:nvSpPr>
        <dsp:cNvPr id="0" name=""/>
        <dsp:cNvSpPr/>
      </dsp:nvSpPr>
      <dsp:spPr>
        <a:xfrm flipH="1">
          <a:off x="285629" y="1169945"/>
          <a:ext cx="2458248" cy="571280"/>
        </a:xfrm>
        <a:prstGeom prst="roundRect">
          <a:avLst/>
        </a:prstGeom>
        <a:solidFill>
          <a:schemeClr val="accent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Production</a:t>
          </a:r>
        </a:p>
      </dsp:txBody>
      <dsp:txXfrm>
        <a:off x="313517" y="1197833"/>
        <a:ext cx="2402472" cy="515504"/>
      </dsp:txXfrm>
    </dsp:sp>
    <dsp:sp modelId="{56086A50-25BD-4CFE-B9EA-7E1B8862F12F}">
      <dsp:nvSpPr>
        <dsp:cNvPr id="0" name=""/>
        <dsp:cNvSpPr/>
      </dsp:nvSpPr>
      <dsp:spPr>
        <a:xfrm>
          <a:off x="0" y="1981458"/>
          <a:ext cx="8748215"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5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Deploy staging resources to production using terraform</a:t>
          </a:r>
        </a:p>
        <a:p>
          <a:pPr marL="228600" lvl="1" indent="-228600" algn="l" defTabSz="1066800">
            <a:lnSpc>
              <a:spcPct val="90000"/>
            </a:lnSpc>
            <a:spcBef>
              <a:spcPct val="0"/>
            </a:spcBef>
            <a:spcAft>
              <a:spcPct val="20000"/>
            </a:spcAft>
            <a:buChar char="•"/>
          </a:pPr>
          <a:r>
            <a:rPr lang="en-US" sz="2400" kern="1200" dirty="0"/>
            <a:t>Allow data replication through the VPN</a:t>
          </a:r>
        </a:p>
        <a:p>
          <a:pPr marL="228600" lvl="1" indent="-228600" algn="l" defTabSz="1066800">
            <a:lnSpc>
              <a:spcPct val="90000"/>
            </a:lnSpc>
            <a:spcBef>
              <a:spcPct val="0"/>
            </a:spcBef>
            <a:spcAft>
              <a:spcPct val="20000"/>
            </a:spcAft>
            <a:buChar char="•"/>
          </a:pPr>
          <a:r>
            <a:rPr lang="en-US" sz="2400" kern="1200" dirty="0"/>
            <a:t>Setup Postgres SQL as a SLAVE then promote to MASTER</a:t>
          </a:r>
        </a:p>
        <a:p>
          <a:pPr marL="228600" lvl="1" indent="-228600" algn="l" defTabSz="1066800">
            <a:lnSpc>
              <a:spcPct val="90000"/>
            </a:lnSpc>
            <a:spcBef>
              <a:spcPct val="0"/>
            </a:spcBef>
            <a:spcAft>
              <a:spcPct val="20000"/>
            </a:spcAft>
            <a:buChar char="•"/>
          </a:pPr>
          <a:r>
            <a:rPr lang="en-US" sz="2400" kern="1200"/>
            <a:t>Add mongoDB as a replica set then give voting rights to GCP</a:t>
          </a:r>
          <a:endParaRPr lang="en-US" sz="2400" kern="1200" dirty="0"/>
        </a:p>
        <a:p>
          <a:pPr marL="228600" lvl="1" indent="-228600" algn="l" defTabSz="1066800">
            <a:lnSpc>
              <a:spcPct val="90000"/>
            </a:lnSpc>
            <a:spcBef>
              <a:spcPct val="0"/>
            </a:spcBef>
            <a:spcAft>
              <a:spcPct val="20000"/>
            </a:spcAft>
            <a:buChar char="•"/>
          </a:pPr>
          <a:r>
            <a:rPr lang="en-US" sz="2400" kern="1200" dirty="0"/>
            <a:t>Reindex Elasticsearch cluster</a:t>
          </a:r>
        </a:p>
      </dsp:txBody>
      <dsp:txXfrm>
        <a:off x="0" y="1981458"/>
        <a:ext cx="8748215" cy="20534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A2F9D-A4F9-42A9-8B16-6437776BD36D}">
      <dsp:nvSpPr>
        <dsp:cNvPr id="0" name=""/>
        <dsp:cNvSpPr/>
      </dsp:nvSpPr>
      <dsp:spPr>
        <a:xfrm flipH="1">
          <a:off x="285629" y="1169945"/>
          <a:ext cx="2458248" cy="571280"/>
        </a:xfrm>
        <a:prstGeom prst="roundRect">
          <a:avLst/>
        </a:prstGeom>
        <a:solidFill>
          <a:schemeClr val="accent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Production</a:t>
          </a:r>
        </a:p>
      </dsp:txBody>
      <dsp:txXfrm>
        <a:off x="313517" y="1197833"/>
        <a:ext cx="2402472" cy="515504"/>
      </dsp:txXfrm>
    </dsp:sp>
    <dsp:sp modelId="{56086A50-25BD-4CFE-B9EA-7E1B8862F12F}">
      <dsp:nvSpPr>
        <dsp:cNvPr id="0" name=""/>
        <dsp:cNvSpPr/>
      </dsp:nvSpPr>
      <dsp:spPr>
        <a:xfrm>
          <a:off x="0" y="1981458"/>
          <a:ext cx="8748215"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5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Deploy staging resources to production using terraform</a:t>
          </a:r>
        </a:p>
        <a:p>
          <a:pPr marL="228600" lvl="1" indent="-228600" algn="l" defTabSz="1066800">
            <a:lnSpc>
              <a:spcPct val="90000"/>
            </a:lnSpc>
            <a:spcBef>
              <a:spcPct val="0"/>
            </a:spcBef>
            <a:spcAft>
              <a:spcPct val="20000"/>
            </a:spcAft>
            <a:buChar char="•"/>
          </a:pPr>
          <a:r>
            <a:rPr lang="en-US" sz="2400" kern="1200" dirty="0"/>
            <a:t>Allow data replication through the VPN</a:t>
          </a:r>
        </a:p>
        <a:p>
          <a:pPr marL="228600" lvl="1" indent="-228600" algn="l" defTabSz="1066800">
            <a:lnSpc>
              <a:spcPct val="90000"/>
            </a:lnSpc>
            <a:spcBef>
              <a:spcPct val="0"/>
            </a:spcBef>
            <a:spcAft>
              <a:spcPct val="20000"/>
            </a:spcAft>
            <a:buChar char="•"/>
          </a:pPr>
          <a:r>
            <a:rPr lang="en-US" sz="2400" kern="1200" dirty="0"/>
            <a:t>Setup Postgres SQL as a SLAVE then promote to MASTER</a:t>
          </a:r>
        </a:p>
        <a:p>
          <a:pPr marL="228600" lvl="1" indent="-228600" algn="l" defTabSz="1066800">
            <a:lnSpc>
              <a:spcPct val="90000"/>
            </a:lnSpc>
            <a:spcBef>
              <a:spcPct val="0"/>
            </a:spcBef>
            <a:spcAft>
              <a:spcPct val="20000"/>
            </a:spcAft>
            <a:buChar char="•"/>
          </a:pPr>
          <a:r>
            <a:rPr lang="en-US" sz="2400" kern="1200"/>
            <a:t>Add mongoDB as a replica set then give voting rights to GCP</a:t>
          </a:r>
          <a:endParaRPr lang="en-US" sz="2400" kern="1200" dirty="0"/>
        </a:p>
        <a:p>
          <a:pPr marL="228600" lvl="1" indent="-228600" algn="l" defTabSz="1066800">
            <a:lnSpc>
              <a:spcPct val="90000"/>
            </a:lnSpc>
            <a:spcBef>
              <a:spcPct val="0"/>
            </a:spcBef>
            <a:spcAft>
              <a:spcPct val="20000"/>
            </a:spcAft>
            <a:buChar char="•"/>
          </a:pPr>
          <a:r>
            <a:rPr lang="en-US" sz="2400" kern="1200" dirty="0"/>
            <a:t>Reindex Elasticsearch cluster</a:t>
          </a:r>
        </a:p>
      </dsp:txBody>
      <dsp:txXfrm>
        <a:off x="0" y="1981458"/>
        <a:ext cx="8748215" cy="20534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C603-287E-4F9E-833B-97FD1E6C0C79}">
      <dsp:nvSpPr>
        <dsp:cNvPr id="0" name=""/>
        <dsp:cNvSpPr/>
      </dsp:nvSpPr>
      <dsp:spPr>
        <a:xfrm>
          <a:off x="0" y="25675"/>
          <a:ext cx="6713552" cy="8634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b="1" kern="1200"/>
            <a:t>Post Implementation Review</a:t>
          </a:r>
          <a:endParaRPr lang="en-US" sz="3600" kern="1200"/>
        </a:p>
      </dsp:txBody>
      <dsp:txXfrm>
        <a:off x="42151" y="67826"/>
        <a:ext cx="6629250" cy="779158"/>
      </dsp:txXfrm>
    </dsp:sp>
    <dsp:sp modelId="{3EFC66CC-4AF1-44A4-A779-96FE4B08ABCA}">
      <dsp:nvSpPr>
        <dsp:cNvPr id="0" name=""/>
        <dsp:cNvSpPr/>
      </dsp:nvSpPr>
      <dsp:spPr>
        <a:xfrm>
          <a:off x="0" y="889135"/>
          <a:ext cx="6713552" cy="3204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15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CA" sz="2800" kern="1200"/>
            <a:t>Get acceptance of deliverables</a:t>
          </a:r>
          <a:endParaRPr lang="en-US" sz="2800" kern="1200"/>
        </a:p>
        <a:p>
          <a:pPr marL="285750" lvl="1" indent="-285750" algn="l" defTabSz="1244600">
            <a:lnSpc>
              <a:spcPct val="90000"/>
            </a:lnSpc>
            <a:spcBef>
              <a:spcPct val="0"/>
            </a:spcBef>
            <a:spcAft>
              <a:spcPct val="20000"/>
            </a:spcAft>
            <a:buChar char="•"/>
          </a:pPr>
          <a:r>
            <a:rPr lang="en-CA" sz="2800" kern="1200"/>
            <a:t>Evaluate stakeholder satisfaction</a:t>
          </a:r>
          <a:endParaRPr lang="en-US" sz="2800" kern="1200"/>
        </a:p>
        <a:p>
          <a:pPr marL="285750" lvl="1" indent="-285750" algn="l" defTabSz="1244600">
            <a:lnSpc>
              <a:spcPct val="90000"/>
            </a:lnSpc>
            <a:spcBef>
              <a:spcPct val="0"/>
            </a:spcBef>
            <a:spcAft>
              <a:spcPct val="20000"/>
            </a:spcAft>
            <a:buChar char="•"/>
          </a:pPr>
          <a:r>
            <a:rPr lang="en-US" sz="2800" kern="1200"/>
            <a:t>Review project goals, timeline, budget, success metrics, and major events</a:t>
          </a:r>
        </a:p>
        <a:p>
          <a:pPr marL="285750" lvl="1" indent="-285750" algn="l" defTabSz="1244600">
            <a:lnSpc>
              <a:spcPct val="90000"/>
            </a:lnSpc>
            <a:spcBef>
              <a:spcPct val="0"/>
            </a:spcBef>
            <a:spcAft>
              <a:spcPct val="20000"/>
            </a:spcAft>
            <a:buChar char="•"/>
          </a:pPr>
          <a:r>
            <a:rPr lang="en-US" sz="2800" kern="1200"/>
            <a:t>Document what worked and what can be improved for future projects</a:t>
          </a:r>
        </a:p>
        <a:p>
          <a:pPr marL="285750" lvl="1" indent="-285750" algn="l" defTabSz="1244600">
            <a:lnSpc>
              <a:spcPct val="90000"/>
            </a:lnSpc>
            <a:spcBef>
              <a:spcPct val="0"/>
            </a:spcBef>
            <a:spcAft>
              <a:spcPct val="20000"/>
            </a:spcAft>
            <a:buChar char="•"/>
          </a:pPr>
          <a:r>
            <a:rPr lang="en-CA" sz="2800" kern="1200"/>
            <a:t>Distribute to team members</a:t>
          </a:r>
          <a:endParaRPr lang="en-US" sz="2800" kern="1200"/>
        </a:p>
      </dsp:txBody>
      <dsp:txXfrm>
        <a:off x="0" y="889135"/>
        <a:ext cx="6713552" cy="32043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A2F9D-A4F9-42A9-8B16-6437776BD36D}">
      <dsp:nvSpPr>
        <dsp:cNvPr id="0" name=""/>
        <dsp:cNvSpPr/>
      </dsp:nvSpPr>
      <dsp:spPr>
        <a:xfrm flipH="1">
          <a:off x="0" y="638643"/>
          <a:ext cx="8748215" cy="571280"/>
        </a:xfrm>
        <a:prstGeom prst="roundRect">
          <a:avLst/>
        </a:prstGeom>
        <a:solidFill>
          <a:schemeClr val="accent5"/>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Handover to business and maintenance team</a:t>
          </a:r>
          <a:endParaRPr lang="en-US" sz="3200" kern="1200" dirty="0"/>
        </a:p>
      </dsp:txBody>
      <dsp:txXfrm>
        <a:off x="27888" y="666531"/>
        <a:ext cx="8692439" cy="515504"/>
      </dsp:txXfrm>
    </dsp:sp>
    <dsp:sp modelId="{56086A50-25BD-4CFE-B9EA-7E1B8862F12F}">
      <dsp:nvSpPr>
        <dsp:cNvPr id="0" name=""/>
        <dsp:cNvSpPr/>
      </dsp:nvSpPr>
      <dsp:spPr>
        <a:xfrm>
          <a:off x="0" y="1550898"/>
          <a:ext cx="8748215" cy="291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5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CA" sz="2400" kern="1200"/>
            <a:t>Reassign resources</a:t>
          </a:r>
          <a:endParaRPr lang="en-US" sz="2400" kern="1200" dirty="0"/>
        </a:p>
        <a:p>
          <a:pPr marL="228600" lvl="1" indent="-228600" algn="l" defTabSz="1066800">
            <a:lnSpc>
              <a:spcPct val="90000"/>
            </a:lnSpc>
            <a:spcBef>
              <a:spcPct val="0"/>
            </a:spcBef>
            <a:spcAft>
              <a:spcPct val="20000"/>
            </a:spcAft>
            <a:buChar char="•"/>
          </a:pPr>
          <a:r>
            <a:rPr lang="en-US" sz="2400" kern="1200" dirty="0"/>
            <a:t>Identify key roles and responsibilities for maintenance</a:t>
          </a:r>
          <a:endParaRPr lang="en-CA" sz="2400" kern="1200" dirty="0"/>
        </a:p>
        <a:p>
          <a:pPr marL="228600" lvl="1" indent="-228600" algn="l" defTabSz="1066800">
            <a:lnSpc>
              <a:spcPct val="90000"/>
            </a:lnSpc>
            <a:spcBef>
              <a:spcPct val="0"/>
            </a:spcBef>
            <a:spcAft>
              <a:spcPct val="20000"/>
            </a:spcAft>
            <a:buChar char="•"/>
          </a:pPr>
          <a:r>
            <a:rPr lang="en-CA" sz="2400" kern="1200" dirty="0"/>
            <a:t>Provide supporting documentation</a:t>
          </a:r>
        </a:p>
        <a:p>
          <a:pPr marL="228600" lvl="1" indent="-228600" algn="l" defTabSz="1066800">
            <a:lnSpc>
              <a:spcPct val="90000"/>
            </a:lnSpc>
            <a:spcBef>
              <a:spcPct val="0"/>
            </a:spcBef>
            <a:spcAft>
              <a:spcPct val="20000"/>
            </a:spcAft>
            <a:buChar char="•"/>
          </a:pPr>
          <a:r>
            <a:rPr lang="en-US" sz="2400" kern="1200" dirty="0"/>
            <a:t>Walk the team through the day to day of the maintenance</a:t>
          </a:r>
          <a:endParaRPr lang="en-CA" sz="2400" kern="1200" dirty="0"/>
        </a:p>
        <a:p>
          <a:pPr marL="228600" lvl="1" indent="-228600" algn="l" defTabSz="1066800">
            <a:lnSpc>
              <a:spcPct val="90000"/>
            </a:lnSpc>
            <a:spcBef>
              <a:spcPct val="0"/>
            </a:spcBef>
            <a:spcAft>
              <a:spcPct val="20000"/>
            </a:spcAft>
            <a:buChar char="•"/>
          </a:pPr>
          <a:r>
            <a:rPr lang="en-CA" sz="2400" kern="1200" dirty="0"/>
            <a:t>Kickoff maintenance teamwork</a:t>
          </a:r>
        </a:p>
        <a:p>
          <a:pPr marL="228600" lvl="1" indent="-228600" algn="l" defTabSz="1066800">
            <a:lnSpc>
              <a:spcPct val="90000"/>
            </a:lnSpc>
            <a:spcBef>
              <a:spcPct val="0"/>
            </a:spcBef>
            <a:spcAft>
              <a:spcPct val="20000"/>
            </a:spcAft>
            <a:buChar char="•"/>
          </a:pPr>
          <a:r>
            <a:rPr lang="en-US" sz="2400" kern="1200" dirty="0"/>
            <a:t>Reconfigure weighted DNS to GCP only</a:t>
          </a:r>
          <a:endParaRPr lang="en-CA" sz="2400" kern="1200" dirty="0"/>
        </a:p>
        <a:p>
          <a:pPr marL="228600" lvl="1" indent="-228600" algn="l" defTabSz="1066800">
            <a:lnSpc>
              <a:spcPct val="90000"/>
            </a:lnSpc>
            <a:spcBef>
              <a:spcPct val="0"/>
            </a:spcBef>
            <a:spcAft>
              <a:spcPct val="20000"/>
            </a:spcAft>
            <a:buChar char="•"/>
          </a:pPr>
          <a:r>
            <a:rPr lang="en-CA" sz="2400" kern="1200" dirty="0"/>
            <a:t>Decommission AWS resources</a:t>
          </a:r>
        </a:p>
      </dsp:txBody>
      <dsp:txXfrm>
        <a:off x="0" y="1550898"/>
        <a:ext cx="8748215" cy="2914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15DFC-4A18-4234-BFE0-F1CF8B633799}">
      <dsp:nvSpPr>
        <dsp:cNvPr id="0" name=""/>
        <dsp:cNvSpPr/>
      </dsp:nvSpPr>
      <dsp:spPr>
        <a:xfrm>
          <a:off x="0" y="12163"/>
          <a:ext cx="5243295" cy="6550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Copy over EC2 clones</a:t>
          </a:r>
        </a:p>
      </dsp:txBody>
      <dsp:txXfrm>
        <a:off x="31977" y="44140"/>
        <a:ext cx="5179341" cy="591103"/>
      </dsp:txXfrm>
    </dsp:sp>
    <dsp:sp modelId="{1192602B-F000-4E13-93C5-471E9AF73C07}">
      <dsp:nvSpPr>
        <dsp:cNvPr id="0" name=""/>
        <dsp:cNvSpPr/>
      </dsp:nvSpPr>
      <dsp:spPr>
        <a:xfrm>
          <a:off x="0" y="667221"/>
          <a:ext cx="5243295" cy="3229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75"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Cloned image</a:t>
          </a:r>
          <a:endParaRPr lang="en-US" sz="3100" kern="1200" dirty="0"/>
        </a:p>
        <a:p>
          <a:pPr marL="285750" lvl="1" indent="-285750" algn="l" defTabSz="1377950">
            <a:lnSpc>
              <a:spcPct val="90000"/>
            </a:lnSpc>
            <a:spcBef>
              <a:spcPct val="0"/>
            </a:spcBef>
            <a:spcAft>
              <a:spcPct val="20000"/>
            </a:spcAft>
            <a:buChar char="•"/>
          </a:pPr>
          <a:r>
            <a:rPr lang="en-US" sz="3100" kern="1200" dirty="0"/>
            <a:t>Reconfiguration package</a:t>
          </a:r>
        </a:p>
        <a:p>
          <a:pPr marL="285750" lvl="1" indent="-285750" algn="l" defTabSz="1377950">
            <a:lnSpc>
              <a:spcPct val="90000"/>
            </a:lnSpc>
            <a:spcBef>
              <a:spcPct val="0"/>
            </a:spcBef>
            <a:spcAft>
              <a:spcPct val="20000"/>
            </a:spcAft>
            <a:buChar char="•"/>
          </a:pPr>
          <a:r>
            <a:rPr lang="en-US" sz="3100" kern="1200" dirty="0"/>
            <a:t>Tag and bag</a:t>
          </a:r>
        </a:p>
        <a:p>
          <a:pPr marL="285750" lvl="1" indent="-285750" algn="l" defTabSz="1377950">
            <a:lnSpc>
              <a:spcPct val="90000"/>
            </a:lnSpc>
            <a:spcBef>
              <a:spcPct val="0"/>
            </a:spcBef>
            <a:spcAft>
              <a:spcPct val="20000"/>
            </a:spcAft>
            <a:buChar char="•"/>
          </a:pPr>
          <a:r>
            <a:rPr lang="en-US" sz="3100" kern="1200" dirty="0"/>
            <a:t>Full migration</a:t>
          </a:r>
        </a:p>
        <a:p>
          <a:pPr marL="285750" lvl="1" indent="-285750" algn="l" defTabSz="1377950">
            <a:lnSpc>
              <a:spcPct val="90000"/>
            </a:lnSpc>
            <a:spcBef>
              <a:spcPct val="0"/>
            </a:spcBef>
            <a:spcAft>
              <a:spcPct val="20000"/>
            </a:spcAft>
            <a:buChar char="•"/>
          </a:pPr>
          <a:r>
            <a:rPr lang="en-US" sz="3100" kern="1200" dirty="0"/>
            <a:t>Detach</a:t>
          </a:r>
        </a:p>
        <a:p>
          <a:pPr marL="285750" lvl="1" indent="-285750" algn="l" defTabSz="1377950">
            <a:lnSpc>
              <a:spcPct val="90000"/>
            </a:lnSpc>
            <a:spcBef>
              <a:spcPct val="0"/>
            </a:spcBef>
            <a:spcAft>
              <a:spcPct val="20000"/>
            </a:spcAft>
            <a:buChar char="•"/>
          </a:pPr>
          <a:endParaRPr lang="en-US" sz="3100" kern="1200" dirty="0"/>
        </a:p>
      </dsp:txBody>
      <dsp:txXfrm>
        <a:off x="0" y="667221"/>
        <a:ext cx="5243295" cy="3229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09D29-D0AE-4488-9874-FF3BE57B5019}">
      <dsp:nvSpPr>
        <dsp:cNvPr id="0" name=""/>
        <dsp:cNvSpPr/>
      </dsp:nvSpPr>
      <dsp:spPr>
        <a:xfrm>
          <a:off x="0" y="296922"/>
          <a:ext cx="3739341" cy="1397402"/>
        </a:xfrm>
        <a:prstGeom prst="round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Cross-platform communication</a:t>
          </a:r>
        </a:p>
      </dsp:txBody>
      <dsp:txXfrm>
        <a:off x="68216" y="365138"/>
        <a:ext cx="3602909" cy="1260970"/>
      </dsp:txXfrm>
    </dsp:sp>
    <dsp:sp modelId="{3C30ED7A-9555-4406-AAE6-5703E814026D}">
      <dsp:nvSpPr>
        <dsp:cNvPr id="0" name=""/>
        <dsp:cNvSpPr/>
      </dsp:nvSpPr>
      <dsp:spPr>
        <a:xfrm>
          <a:off x="0" y="1694325"/>
          <a:ext cx="3739341" cy="19173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2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CA" sz="2800" kern="1200" dirty="0"/>
            <a:t>VPN network</a:t>
          </a:r>
          <a:endParaRPr lang="en-US" sz="2800" kern="1200" dirty="0"/>
        </a:p>
        <a:p>
          <a:pPr marL="285750" lvl="1" indent="-285750" algn="l" defTabSz="1244600">
            <a:lnSpc>
              <a:spcPct val="90000"/>
            </a:lnSpc>
            <a:spcBef>
              <a:spcPct val="0"/>
            </a:spcBef>
            <a:spcAft>
              <a:spcPct val="20000"/>
            </a:spcAft>
            <a:buChar char="•"/>
          </a:pPr>
          <a:r>
            <a:rPr lang="en-CA" sz="2800" kern="1200" dirty="0"/>
            <a:t>Firewall rules</a:t>
          </a:r>
          <a:endParaRPr lang="en-US" sz="2800" kern="1200" dirty="0"/>
        </a:p>
        <a:p>
          <a:pPr marL="285750" lvl="1" indent="-285750" algn="l" defTabSz="1244600">
            <a:lnSpc>
              <a:spcPct val="90000"/>
            </a:lnSpc>
            <a:spcBef>
              <a:spcPct val="0"/>
            </a:spcBef>
            <a:spcAft>
              <a:spcPct val="20000"/>
            </a:spcAft>
            <a:buChar char="•"/>
          </a:pPr>
          <a:r>
            <a:rPr lang="en-CA" sz="2800" kern="1200"/>
            <a:t>IAM user account</a:t>
          </a:r>
          <a:endParaRPr lang="en-US" sz="2800" kern="1200"/>
        </a:p>
        <a:p>
          <a:pPr marL="285750" lvl="1" indent="-285750" algn="l" defTabSz="1244600">
            <a:lnSpc>
              <a:spcPct val="90000"/>
            </a:lnSpc>
            <a:spcBef>
              <a:spcPct val="0"/>
            </a:spcBef>
            <a:spcAft>
              <a:spcPct val="20000"/>
            </a:spcAft>
            <a:buChar char="•"/>
          </a:pPr>
          <a:r>
            <a:rPr lang="en-CA" sz="2800" kern="1200" dirty="0"/>
            <a:t>IAM group</a:t>
          </a:r>
          <a:endParaRPr lang="en-US" sz="2800" kern="1200" dirty="0"/>
        </a:p>
      </dsp:txBody>
      <dsp:txXfrm>
        <a:off x="0" y="1694325"/>
        <a:ext cx="3739341" cy="1917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327BD-A9CC-4BA6-B34A-5CB8428571E8}">
      <dsp:nvSpPr>
        <dsp:cNvPr id="0" name=""/>
        <dsp:cNvSpPr/>
      </dsp:nvSpPr>
      <dsp:spPr>
        <a:xfrm>
          <a:off x="0" y="204811"/>
          <a:ext cx="5954298" cy="7614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GCP Environment</a:t>
          </a:r>
        </a:p>
      </dsp:txBody>
      <dsp:txXfrm>
        <a:off x="37173" y="241984"/>
        <a:ext cx="5879952" cy="687143"/>
      </dsp:txXfrm>
    </dsp:sp>
    <dsp:sp modelId="{7A7A3B2A-5631-469C-ACB4-96445675E4E0}">
      <dsp:nvSpPr>
        <dsp:cNvPr id="0" name=""/>
        <dsp:cNvSpPr/>
      </dsp:nvSpPr>
      <dsp:spPr>
        <a:xfrm>
          <a:off x="0" y="966300"/>
          <a:ext cx="5954298" cy="266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4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Google cloud VPC</a:t>
          </a:r>
        </a:p>
        <a:p>
          <a:pPr marL="171450" lvl="1" indent="-171450" algn="l" defTabSz="800100">
            <a:lnSpc>
              <a:spcPct val="90000"/>
            </a:lnSpc>
            <a:spcBef>
              <a:spcPct val="0"/>
            </a:spcBef>
            <a:spcAft>
              <a:spcPct val="20000"/>
            </a:spcAft>
            <a:buChar char="•"/>
          </a:pPr>
          <a:r>
            <a:rPr lang="en-US" sz="1800" kern="1200" dirty="0"/>
            <a:t>IAM user account, roles, and service accounts</a:t>
          </a:r>
        </a:p>
        <a:p>
          <a:pPr marL="171450" lvl="1" indent="-171450" algn="l" defTabSz="800100">
            <a:lnSpc>
              <a:spcPct val="90000"/>
            </a:lnSpc>
            <a:spcBef>
              <a:spcPct val="0"/>
            </a:spcBef>
            <a:spcAft>
              <a:spcPct val="20000"/>
            </a:spcAft>
            <a:buChar char="•"/>
          </a:pPr>
          <a:r>
            <a:rPr lang="en-US" sz="1800" kern="1200" dirty="0"/>
            <a:t>migration manager and migration manager passwords</a:t>
          </a:r>
        </a:p>
        <a:p>
          <a:pPr marL="171450" lvl="1" indent="-171450" algn="l" defTabSz="800100">
            <a:lnSpc>
              <a:spcPct val="90000"/>
            </a:lnSpc>
            <a:spcBef>
              <a:spcPct val="0"/>
            </a:spcBef>
            <a:spcAft>
              <a:spcPct val="20000"/>
            </a:spcAft>
            <a:buChar char="•"/>
          </a:pPr>
          <a:r>
            <a:rPr lang="en-US" sz="1800" kern="1200" dirty="0"/>
            <a:t>Allow https for the Migrate for Compute Engine Manager</a:t>
          </a:r>
        </a:p>
        <a:p>
          <a:pPr marL="171450" lvl="1" indent="-171450" algn="l" defTabSz="800100">
            <a:lnSpc>
              <a:spcPct val="90000"/>
            </a:lnSpc>
            <a:spcBef>
              <a:spcPct val="0"/>
            </a:spcBef>
            <a:spcAft>
              <a:spcPct val="20000"/>
            </a:spcAft>
            <a:buChar char="•"/>
          </a:pPr>
          <a:r>
            <a:rPr lang="en-US" sz="1800" kern="1200" dirty="0"/>
            <a:t>Configure logging from Migrate for Compute Engine Manager</a:t>
          </a:r>
        </a:p>
        <a:p>
          <a:pPr marL="171450" lvl="1" indent="-171450" algn="l" defTabSz="800100">
            <a:lnSpc>
              <a:spcPct val="90000"/>
            </a:lnSpc>
            <a:spcBef>
              <a:spcPct val="0"/>
            </a:spcBef>
            <a:spcAft>
              <a:spcPct val="20000"/>
            </a:spcAft>
            <a:buChar char="•"/>
          </a:pPr>
          <a:r>
            <a:rPr lang="en-US" sz="1800" kern="1200" dirty="0"/>
            <a:t>AWS as a Migrate for Compute Engine source</a:t>
          </a:r>
        </a:p>
        <a:p>
          <a:pPr marL="171450" lvl="1" indent="-171450" algn="l" defTabSz="800100">
            <a:lnSpc>
              <a:spcPct val="90000"/>
            </a:lnSpc>
            <a:spcBef>
              <a:spcPct val="0"/>
            </a:spcBef>
            <a:spcAft>
              <a:spcPct val="20000"/>
            </a:spcAft>
            <a:buChar char="•"/>
          </a:pPr>
          <a:r>
            <a:rPr lang="en-US" sz="1800" kern="1200" dirty="0"/>
            <a:t>Set up Cloud Extensions in Migrate for Compute Engine Manager for our VMs</a:t>
          </a:r>
        </a:p>
      </dsp:txBody>
      <dsp:txXfrm>
        <a:off x="0" y="966300"/>
        <a:ext cx="5954298" cy="2666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44D13-760D-4396-AF45-8D99FD7F5B28}">
      <dsp:nvSpPr>
        <dsp:cNvPr id="0" name=""/>
        <dsp:cNvSpPr/>
      </dsp:nvSpPr>
      <dsp:spPr>
        <a:xfrm>
          <a:off x="0" y="110860"/>
          <a:ext cx="5243295" cy="776443"/>
        </a:xfrm>
        <a:prstGeom prst="roundRect">
          <a:avLst/>
        </a:prstGeom>
        <a:solidFill>
          <a:schemeClr val="accent5">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Copy over EC2 clones</a:t>
          </a:r>
        </a:p>
      </dsp:txBody>
      <dsp:txXfrm>
        <a:off x="37903" y="148763"/>
        <a:ext cx="5167489" cy="700637"/>
      </dsp:txXfrm>
    </dsp:sp>
    <dsp:sp modelId="{ABF6EEB0-E9DB-4FEF-93AA-D2F40482B8AD}">
      <dsp:nvSpPr>
        <dsp:cNvPr id="0" name=""/>
        <dsp:cNvSpPr/>
      </dsp:nvSpPr>
      <dsp:spPr>
        <a:xfrm>
          <a:off x="0" y="887304"/>
          <a:ext cx="5243295" cy="291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75"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Create runbook</a:t>
          </a:r>
        </a:p>
        <a:p>
          <a:pPr marL="228600" lvl="1" indent="-228600" algn="l" defTabSz="1111250">
            <a:lnSpc>
              <a:spcPct val="90000"/>
            </a:lnSpc>
            <a:spcBef>
              <a:spcPct val="0"/>
            </a:spcBef>
            <a:spcAft>
              <a:spcPct val="20000"/>
            </a:spcAft>
            <a:buChar char="•"/>
          </a:pPr>
          <a:r>
            <a:rPr lang="en-US" sz="2500" kern="1200" dirty="0"/>
            <a:t>Edit runbook CSV</a:t>
          </a:r>
        </a:p>
        <a:p>
          <a:pPr marL="228600" lvl="1" indent="-228600" algn="l" defTabSz="1111250">
            <a:lnSpc>
              <a:spcPct val="90000"/>
            </a:lnSpc>
            <a:spcBef>
              <a:spcPct val="0"/>
            </a:spcBef>
            <a:spcAft>
              <a:spcPct val="20000"/>
            </a:spcAft>
            <a:buChar char="•"/>
          </a:pPr>
          <a:r>
            <a:rPr lang="en-US" sz="2500" kern="1200" dirty="0"/>
            <a:t>Load and validate wave</a:t>
          </a:r>
        </a:p>
        <a:p>
          <a:pPr marL="228600" lvl="1" indent="-228600" algn="l" defTabSz="1111250">
            <a:lnSpc>
              <a:spcPct val="90000"/>
            </a:lnSpc>
            <a:spcBef>
              <a:spcPct val="0"/>
            </a:spcBef>
            <a:spcAft>
              <a:spcPct val="20000"/>
            </a:spcAft>
            <a:buChar char="•"/>
          </a:pPr>
          <a:r>
            <a:rPr lang="en-US" sz="2500" kern="1200" dirty="0"/>
            <a:t>Create and run a Full migration job</a:t>
          </a:r>
        </a:p>
        <a:p>
          <a:pPr marL="228600" lvl="1" indent="-228600" algn="l" defTabSz="1111250">
            <a:lnSpc>
              <a:spcPct val="90000"/>
            </a:lnSpc>
            <a:spcBef>
              <a:spcPct val="0"/>
            </a:spcBef>
            <a:spcAft>
              <a:spcPct val="20000"/>
            </a:spcAft>
            <a:buChar char="•"/>
          </a:pPr>
          <a:r>
            <a:rPr lang="en-US" sz="2500" kern="1200" dirty="0"/>
            <a:t>Create and run the Detach job</a:t>
          </a:r>
        </a:p>
      </dsp:txBody>
      <dsp:txXfrm>
        <a:off x="0" y="887304"/>
        <a:ext cx="5243295" cy="29104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D3E9-3D56-41D4-B445-B4CB753432BF}">
      <dsp:nvSpPr>
        <dsp:cNvPr id="0" name=""/>
        <dsp:cNvSpPr/>
      </dsp:nvSpPr>
      <dsp:spPr>
        <a:xfrm>
          <a:off x="0" y="0"/>
          <a:ext cx="3991688" cy="6584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Dev environment </a:t>
          </a:r>
        </a:p>
      </dsp:txBody>
      <dsp:txXfrm>
        <a:off x="32142" y="32142"/>
        <a:ext cx="3927404" cy="594156"/>
      </dsp:txXfrm>
    </dsp:sp>
    <dsp:sp modelId="{0BAFA0EE-6CE8-4B56-B12C-E2BEE9A2E41A}">
      <dsp:nvSpPr>
        <dsp:cNvPr id="0" name=""/>
        <dsp:cNvSpPr/>
      </dsp:nvSpPr>
      <dsp:spPr>
        <a:xfrm>
          <a:off x="0" y="726873"/>
          <a:ext cx="3991688" cy="311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3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Connect to Redis </a:t>
          </a:r>
        </a:p>
        <a:p>
          <a:pPr marL="285750" lvl="1" indent="-285750" algn="l" defTabSz="1244600">
            <a:lnSpc>
              <a:spcPct val="90000"/>
            </a:lnSpc>
            <a:spcBef>
              <a:spcPct val="0"/>
            </a:spcBef>
            <a:spcAft>
              <a:spcPct val="20000"/>
            </a:spcAft>
            <a:buChar char="•"/>
          </a:pPr>
          <a:r>
            <a:rPr lang="en-US" sz="2800" kern="1200" dirty="0"/>
            <a:t>Autoscaling load balancing</a:t>
          </a:r>
        </a:p>
        <a:p>
          <a:pPr marL="285750" lvl="1" indent="-285750" algn="l" defTabSz="1244600">
            <a:lnSpc>
              <a:spcPct val="90000"/>
            </a:lnSpc>
            <a:spcBef>
              <a:spcPct val="0"/>
            </a:spcBef>
            <a:spcAft>
              <a:spcPct val="20000"/>
            </a:spcAft>
            <a:buChar char="•"/>
          </a:pPr>
          <a:r>
            <a:rPr lang="en-US" sz="2800" kern="1200" dirty="0"/>
            <a:t>Configure pub/sub queue</a:t>
          </a:r>
        </a:p>
        <a:p>
          <a:pPr marL="285750" lvl="1" indent="-285750" algn="l" defTabSz="1244600">
            <a:lnSpc>
              <a:spcPct val="90000"/>
            </a:lnSpc>
            <a:spcBef>
              <a:spcPct val="0"/>
            </a:spcBef>
            <a:spcAft>
              <a:spcPct val="20000"/>
            </a:spcAft>
            <a:buChar char="•"/>
          </a:pPr>
          <a:r>
            <a:rPr lang="en-US" sz="2800" kern="1200" dirty="0"/>
            <a:t>Unit and Integration tests</a:t>
          </a:r>
        </a:p>
      </dsp:txBody>
      <dsp:txXfrm>
        <a:off x="0" y="726873"/>
        <a:ext cx="3991688" cy="3113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B9B50-A332-4E6E-A82D-CD44218F9FFB}">
      <dsp:nvSpPr>
        <dsp:cNvPr id="0" name=""/>
        <dsp:cNvSpPr/>
      </dsp:nvSpPr>
      <dsp:spPr>
        <a:xfrm>
          <a:off x="0" y="300872"/>
          <a:ext cx="3427001" cy="5910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Staging</a:t>
          </a:r>
        </a:p>
      </dsp:txBody>
      <dsp:txXfrm>
        <a:off x="28850" y="329722"/>
        <a:ext cx="3369301" cy="533300"/>
      </dsp:txXfrm>
    </dsp:sp>
    <dsp:sp modelId="{B9908750-D248-46A1-8198-92ED07EF10C5}">
      <dsp:nvSpPr>
        <dsp:cNvPr id="0" name=""/>
        <dsp:cNvSpPr/>
      </dsp:nvSpPr>
      <dsp:spPr>
        <a:xfrm>
          <a:off x="0" y="891873"/>
          <a:ext cx="3427001" cy="271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0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Import dev resources</a:t>
          </a:r>
        </a:p>
        <a:p>
          <a:pPr marL="228600" lvl="1" indent="-228600" algn="l" defTabSz="1066800">
            <a:lnSpc>
              <a:spcPct val="90000"/>
            </a:lnSpc>
            <a:spcBef>
              <a:spcPct val="0"/>
            </a:spcBef>
            <a:spcAft>
              <a:spcPct val="20000"/>
            </a:spcAft>
            <a:buChar char="•"/>
          </a:pPr>
          <a:r>
            <a:rPr lang="en-US" sz="2400" kern="1200" dirty="0"/>
            <a:t>Create storage bucket</a:t>
          </a:r>
        </a:p>
        <a:p>
          <a:pPr marL="228600" lvl="1" indent="-228600" algn="l" defTabSz="1066800">
            <a:lnSpc>
              <a:spcPct val="90000"/>
            </a:lnSpc>
            <a:spcBef>
              <a:spcPct val="0"/>
            </a:spcBef>
            <a:spcAft>
              <a:spcPct val="20000"/>
            </a:spcAft>
            <a:buChar char="•"/>
          </a:pPr>
          <a:r>
            <a:rPr lang="en-US" sz="2400" kern="1200" dirty="0"/>
            <a:t>Restore databases from dumps</a:t>
          </a:r>
        </a:p>
        <a:p>
          <a:pPr marL="228600" lvl="1" indent="-228600" algn="l" defTabSz="1066800">
            <a:lnSpc>
              <a:spcPct val="90000"/>
            </a:lnSpc>
            <a:spcBef>
              <a:spcPct val="0"/>
            </a:spcBef>
            <a:spcAft>
              <a:spcPct val="20000"/>
            </a:spcAft>
            <a:buChar char="•"/>
          </a:pPr>
          <a:r>
            <a:rPr lang="en-US" sz="2400" kern="1200" dirty="0"/>
            <a:t>Transfer S3 bucket to cloud storage</a:t>
          </a:r>
        </a:p>
        <a:p>
          <a:pPr marL="228600" lvl="1" indent="-228600" algn="l" defTabSz="1066800">
            <a:lnSpc>
              <a:spcPct val="90000"/>
            </a:lnSpc>
            <a:spcBef>
              <a:spcPct val="0"/>
            </a:spcBef>
            <a:spcAft>
              <a:spcPct val="20000"/>
            </a:spcAft>
            <a:buChar char="•"/>
          </a:pPr>
          <a:r>
            <a:rPr lang="en-US" sz="2400" kern="1200" dirty="0"/>
            <a:t>Run pilot</a:t>
          </a:r>
        </a:p>
      </dsp:txBody>
      <dsp:txXfrm>
        <a:off x="0" y="891873"/>
        <a:ext cx="3427001" cy="27158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44D13-760D-4396-AF45-8D99FD7F5B28}">
      <dsp:nvSpPr>
        <dsp:cNvPr id="0" name=""/>
        <dsp:cNvSpPr/>
      </dsp:nvSpPr>
      <dsp:spPr>
        <a:xfrm>
          <a:off x="0" y="203195"/>
          <a:ext cx="5243295" cy="670433"/>
        </a:xfrm>
        <a:prstGeom prst="roundRect">
          <a:avLst/>
        </a:prstGeom>
        <a:solidFill>
          <a:schemeClr val="accent5">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mongo DB</a:t>
          </a:r>
        </a:p>
      </dsp:txBody>
      <dsp:txXfrm>
        <a:off x="32728" y="235923"/>
        <a:ext cx="5177839" cy="604977"/>
      </dsp:txXfrm>
    </dsp:sp>
    <dsp:sp modelId="{ABF6EEB0-E9DB-4FEF-93AA-D2F40482B8AD}">
      <dsp:nvSpPr>
        <dsp:cNvPr id="0" name=""/>
        <dsp:cNvSpPr/>
      </dsp:nvSpPr>
      <dsp:spPr>
        <a:xfrm>
          <a:off x="0" y="873629"/>
          <a:ext cx="5243295" cy="283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75"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Configure MongoDB Atlas in GCP</a:t>
          </a:r>
        </a:p>
        <a:p>
          <a:pPr marL="285750" lvl="1" indent="-285750" algn="l" defTabSz="1244600">
            <a:lnSpc>
              <a:spcPct val="90000"/>
            </a:lnSpc>
            <a:spcBef>
              <a:spcPct val="0"/>
            </a:spcBef>
            <a:spcAft>
              <a:spcPct val="20000"/>
            </a:spcAft>
            <a:buChar char="•"/>
          </a:pPr>
          <a:r>
            <a:rPr lang="en-CA" sz="2800" kern="1200" dirty="0"/>
            <a:t>mongodump from AWS</a:t>
          </a:r>
        </a:p>
        <a:p>
          <a:pPr marL="285750" lvl="1" indent="-285750" algn="l" defTabSz="1244600">
            <a:lnSpc>
              <a:spcPct val="90000"/>
            </a:lnSpc>
            <a:spcBef>
              <a:spcPct val="0"/>
            </a:spcBef>
            <a:spcAft>
              <a:spcPct val="20000"/>
            </a:spcAft>
            <a:buChar char="•"/>
          </a:pPr>
          <a:r>
            <a:rPr lang="en-US" sz="2800" kern="1200" dirty="0"/>
            <a:t>copy the binary to GCP storage</a:t>
          </a:r>
          <a:endParaRPr lang="en-CA" sz="2800" kern="1200" dirty="0"/>
        </a:p>
        <a:p>
          <a:pPr marL="285750" lvl="1" indent="-285750" algn="l" defTabSz="1244600">
            <a:lnSpc>
              <a:spcPct val="90000"/>
            </a:lnSpc>
            <a:spcBef>
              <a:spcPct val="0"/>
            </a:spcBef>
            <a:spcAft>
              <a:spcPct val="20000"/>
            </a:spcAft>
            <a:buChar char="•"/>
          </a:pPr>
          <a:r>
            <a:rPr lang="en-CA" sz="2800" kern="1200" dirty="0"/>
            <a:t>mongorestore in GCP</a:t>
          </a:r>
        </a:p>
        <a:p>
          <a:pPr marL="285750" lvl="1" indent="-285750" algn="l" defTabSz="1244600">
            <a:lnSpc>
              <a:spcPct val="90000"/>
            </a:lnSpc>
            <a:spcBef>
              <a:spcPct val="0"/>
            </a:spcBef>
            <a:spcAft>
              <a:spcPct val="20000"/>
            </a:spcAft>
            <a:buChar char="•"/>
          </a:pPr>
          <a:r>
            <a:rPr lang="en-CA" sz="2800" kern="1200" dirty="0"/>
            <a:t>register MongoDB service</a:t>
          </a:r>
        </a:p>
      </dsp:txBody>
      <dsp:txXfrm>
        <a:off x="0" y="873629"/>
        <a:ext cx="5243295" cy="28317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44D13-760D-4396-AF45-8D99FD7F5B28}">
      <dsp:nvSpPr>
        <dsp:cNvPr id="0" name=""/>
        <dsp:cNvSpPr/>
      </dsp:nvSpPr>
      <dsp:spPr>
        <a:xfrm>
          <a:off x="0" y="66883"/>
          <a:ext cx="5243295" cy="694658"/>
        </a:xfrm>
        <a:prstGeom prst="roundRect">
          <a:avLst/>
        </a:prstGeom>
        <a:solidFill>
          <a:schemeClr val="accent5">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PostgreSQL</a:t>
          </a:r>
        </a:p>
      </dsp:txBody>
      <dsp:txXfrm>
        <a:off x="33910" y="100793"/>
        <a:ext cx="5175475" cy="626838"/>
      </dsp:txXfrm>
    </dsp:sp>
    <dsp:sp modelId="{ABF6EEB0-E9DB-4FEF-93AA-D2F40482B8AD}">
      <dsp:nvSpPr>
        <dsp:cNvPr id="0" name=""/>
        <dsp:cNvSpPr/>
      </dsp:nvSpPr>
      <dsp:spPr>
        <a:xfrm>
          <a:off x="0" y="761541"/>
          <a:ext cx="5243295" cy="30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7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Set up PostgreSQL in Google Cloud</a:t>
          </a:r>
        </a:p>
        <a:p>
          <a:pPr marL="228600" lvl="1" indent="-228600" algn="l" defTabSz="1066800">
            <a:lnSpc>
              <a:spcPct val="90000"/>
            </a:lnSpc>
            <a:spcBef>
              <a:spcPct val="0"/>
            </a:spcBef>
            <a:spcAft>
              <a:spcPct val="20000"/>
            </a:spcAft>
            <a:buChar char="•"/>
          </a:pPr>
          <a:r>
            <a:rPr lang="en-US" sz="2400" kern="1200" dirty="0"/>
            <a:t>Take a full backup from the running master server using pg_dump</a:t>
          </a:r>
          <a:endParaRPr lang="en-CA" sz="2400" kern="1200" dirty="0"/>
        </a:p>
        <a:p>
          <a:pPr marL="228600" lvl="1" indent="-228600" algn="l" defTabSz="1066800">
            <a:lnSpc>
              <a:spcPct val="90000"/>
            </a:lnSpc>
            <a:spcBef>
              <a:spcPct val="0"/>
            </a:spcBef>
            <a:spcAft>
              <a:spcPct val="20000"/>
            </a:spcAft>
            <a:buChar char="•"/>
          </a:pPr>
          <a:r>
            <a:rPr lang="en-US" sz="2400" kern="1200" dirty="0"/>
            <a:t>Transfer the backup to the GCP bucket </a:t>
          </a:r>
          <a:endParaRPr lang="en-CA" sz="2400" kern="1200" dirty="0"/>
        </a:p>
        <a:p>
          <a:pPr marL="228600" lvl="1" indent="-228600" algn="l" defTabSz="1066800">
            <a:lnSpc>
              <a:spcPct val="90000"/>
            </a:lnSpc>
            <a:spcBef>
              <a:spcPct val="0"/>
            </a:spcBef>
            <a:spcAft>
              <a:spcPct val="20000"/>
            </a:spcAft>
            <a:buChar char="•"/>
          </a:pPr>
          <a:r>
            <a:rPr lang="en-US" sz="2400" kern="1200" dirty="0"/>
            <a:t>pg_restore the backup file into the Google Cloud master</a:t>
          </a:r>
          <a:endParaRPr lang="en-CA" sz="2400" kern="1200" dirty="0"/>
        </a:p>
        <a:p>
          <a:pPr marL="228600" lvl="1" indent="-228600" algn="l" defTabSz="1066800">
            <a:lnSpc>
              <a:spcPct val="90000"/>
            </a:lnSpc>
            <a:spcBef>
              <a:spcPct val="0"/>
            </a:spcBef>
            <a:spcAft>
              <a:spcPct val="20000"/>
            </a:spcAft>
            <a:buChar char="•"/>
          </a:pPr>
          <a:r>
            <a:rPr lang="en-CA" sz="2400" kern="1200" dirty="0"/>
            <a:t>Register the PostgreSQL service</a:t>
          </a:r>
        </a:p>
      </dsp:txBody>
      <dsp:txXfrm>
        <a:off x="0" y="761541"/>
        <a:ext cx="5243295" cy="30801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7A04E-23FC-4800-A03F-331A08B5FF46}" type="datetimeFigureOut">
              <a:rPr lang="en-CA" smtClean="0"/>
              <a:t>2023-09-14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E847C-16C7-41AA-A1C4-FC88DB00BBC1}" type="slidenum">
              <a:rPr lang="en-CA" smtClean="0"/>
              <a:t>‹#›</a:t>
            </a:fld>
            <a:endParaRPr lang="en-CA"/>
          </a:p>
        </p:txBody>
      </p:sp>
    </p:spTree>
    <p:extLst>
      <p:ext uri="{BB962C8B-B14F-4D97-AF65-F5344CB8AC3E}">
        <p14:creationId xmlns:p14="http://schemas.microsoft.com/office/powerpoint/2010/main" val="97509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further ado, let me present to you my plan to move from AWS to google cloud platform</a:t>
            </a:r>
          </a:p>
        </p:txBody>
      </p:sp>
      <p:sp>
        <p:nvSpPr>
          <p:cNvPr id="4" name="Slide Number Placeholder 3"/>
          <p:cNvSpPr>
            <a:spLocks noGrp="1"/>
          </p:cNvSpPr>
          <p:nvPr>
            <p:ph type="sldNum" sz="quarter" idx="5"/>
          </p:nvPr>
        </p:nvSpPr>
        <p:spPr/>
        <p:txBody>
          <a:bodyPr/>
          <a:lstStyle/>
          <a:p>
            <a:fld id="{F75E847C-16C7-41AA-A1C4-FC88DB00BBC1}" type="slidenum">
              <a:rPr lang="en-CA" smtClean="0"/>
              <a:t>1</a:t>
            </a:fld>
            <a:endParaRPr lang="en-CA"/>
          </a:p>
        </p:txBody>
      </p:sp>
    </p:spTree>
    <p:extLst>
      <p:ext uri="{BB962C8B-B14F-4D97-AF65-F5344CB8AC3E}">
        <p14:creationId xmlns:p14="http://schemas.microsoft.com/office/powerpoint/2010/main" val="117383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configure necessary VPN permissions in AWS to allow communication between our platforms.</a:t>
            </a:r>
          </a:p>
          <a:p>
            <a:r>
              <a:rPr lang="en-US" dirty="0"/>
              <a:t>So, we set up network, access, and firewall rules to allow communication to our migration environment from AWS.</a:t>
            </a:r>
          </a:p>
          <a:p>
            <a:r>
              <a:rPr lang="en-US" dirty="0"/>
              <a:t>There's a CloudFormation template we will use to configure the Migrate for Compute Engine IAM group in AWS.</a:t>
            </a:r>
          </a:p>
          <a:p>
            <a:r>
              <a:rPr lang="en-US" dirty="0"/>
              <a:t>And we create the AWS IAM user account for Migrate for Compute Engine with programmatic access and download the AWS IAM user CSV with the access keys and store it securely.</a:t>
            </a:r>
          </a:p>
          <a:p>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10</a:t>
            </a:fld>
            <a:endParaRPr lang="en-CA"/>
          </a:p>
        </p:txBody>
      </p:sp>
    </p:spTree>
    <p:extLst>
      <p:ext uri="{BB962C8B-B14F-4D97-AF65-F5344CB8AC3E}">
        <p14:creationId xmlns:p14="http://schemas.microsoft.com/office/powerpoint/2010/main" val="1908713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GCP environment:</a:t>
            </a:r>
          </a:p>
          <a:p>
            <a:pPr marL="171450" indent="-171450">
              <a:buFont typeface="Arial" panose="020B0604020202020204" pitchFamily="34" charset="0"/>
              <a:buChar char="•"/>
            </a:pPr>
            <a:r>
              <a:rPr lang="en-US" dirty="0"/>
              <a:t>We set up a Google cloud VPC</a:t>
            </a:r>
          </a:p>
          <a:p>
            <a:pPr marL="171450" indent="-171450">
              <a:buFont typeface="Arial" panose="020B0604020202020204" pitchFamily="34" charset="0"/>
              <a:buChar char="•"/>
            </a:pPr>
            <a:r>
              <a:rPr lang="en-US" dirty="0"/>
              <a:t>Create Google Cloud roles and service accounts via Cloud Shell</a:t>
            </a:r>
          </a:p>
          <a:p>
            <a:pPr marL="171450" indent="-171450">
              <a:buFont typeface="Arial" panose="020B0604020202020204" pitchFamily="34" charset="0"/>
              <a:buChar char="•"/>
            </a:pPr>
            <a:r>
              <a:rPr lang="en-US" dirty="0"/>
              <a:t>Create the IAM user account for Migrate for Compute Engine with the necessary roles and privileges</a:t>
            </a:r>
          </a:p>
          <a:p>
            <a:pPr marL="171450" indent="-171450">
              <a:buFont typeface="Arial" panose="020B0604020202020204" pitchFamily="34" charset="0"/>
              <a:buChar char="•"/>
            </a:pPr>
            <a:r>
              <a:rPr lang="en-US" dirty="0"/>
              <a:t>Create and configure the migration manager and migration manager passwords</a:t>
            </a:r>
          </a:p>
          <a:p>
            <a:pPr marL="171450" indent="-171450">
              <a:buFont typeface="Arial" panose="020B0604020202020204" pitchFamily="34" charset="0"/>
              <a:buChar char="•"/>
            </a:pPr>
            <a:r>
              <a:rPr lang="en-US" dirty="0"/>
              <a:t>Allow https for the Migrate for Compute Engine Manager instance</a:t>
            </a:r>
          </a:p>
          <a:p>
            <a:pPr marL="171450" indent="-171450">
              <a:buFont typeface="Arial" panose="020B0604020202020204" pitchFamily="34" charset="0"/>
              <a:buChar char="•"/>
            </a:pPr>
            <a:r>
              <a:rPr lang="en-US" dirty="0"/>
              <a:t>Configure logging from Migrate for Compute Engine Manager</a:t>
            </a:r>
          </a:p>
          <a:p>
            <a:pPr marL="171450" indent="-171450">
              <a:buFont typeface="Arial" panose="020B0604020202020204" pitchFamily="34" charset="0"/>
              <a:buChar char="•"/>
            </a:pPr>
            <a:r>
              <a:rPr lang="en-US" dirty="0"/>
              <a:t>Configure AWS as a Migrate for Compute Engine source</a:t>
            </a:r>
          </a:p>
          <a:p>
            <a:pPr marL="171450" indent="-171450">
              <a:buFont typeface="Arial" panose="020B0604020202020204" pitchFamily="34" charset="0"/>
              <a:buChar char="•"/>
            </a:pPr>
            <a:r>
              <a:rPr lang="en-US" dirty="0"/>
              <a:t>Configure GCP Compute Engine API quotas to allow the needed size persistent disk</a:t>
            </a:r>
          </a:p>
          <a:p>
            <a:pPr marL="171450" indent="-171450">
              <a:buFont typeface="Arial" panose="020B0604020202020204" pitchFamily="34" charset="0"/>
              <a:buChar char="•"/>
            </a:pPr>
            <a:r>
              <a:rPr lang="en-US" dirty="0"/>
              <a:t>Set up Cloud Extensions in Migrate for Compute Engine Manager for our VMs.</a:t>
            </a:r>
          </a:p>
          <a:p>
            <a:r>
              <a:rPr lang="en-US" dirty="0"/>
              <a:t>	Each Cloud Extension supports up to 20 or up to 50 concurrent VMs so we should only need the 1</a:t>
            </a:r>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11</a:t>
            </a:fld>
            <a:endParaRPr lang="en-CA"/>
          </a:p>
        </p:txBody>
      </p:sp>
    </p:spTree>
    <p:extLst>
      <p:ext uri="{BB962C8B-B14F-4D97-AF65-F5344CB8AC3E}">
        <p14:creationId xmlns:p14="http://schemas.microsoft.com/office/powerpoint/2010/main" val="3948716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copy over </a:t>
            </a:r>
            <a:r>
              <a:rPr lang="en-US" dirty="0" err="1"/>
              <a:t>nginx</a:t>
            </a:r>
            <a:r>
              <a:rPr lang="en-US" dirty="0"/>
              <a:t>, application servers, workers, </a:t>
            </a:r>
            <a:r>
              <a:rPr lang="en-US" dirty="0" err="1"/>
              <a:t>cron</a:t>
            </a:r>
            <a:r>
              <a:rPr lang="en-US" dirty="0"/>
              <a:t> schedule broker, and </a:t>
            </a:r>
            <a:r>
              <a:rPr lang="en-US" dirty="0" err="1"/>
              <a:t>redis</a:t>
            </a:r>
            <a:r>
              <a:rPr lang="en-US" dirty="0"/>
              <a:t> page cache:</a:t>
            </a:r>
          </a:p>
          <a:p>
            <a:r>
              <a:rPr lang="en-US" dirty="0"/>
              <a:t>To do that we create a runbook</a:t>
            </a:r>
          </a:p>
          <a:p>
            <a:r>
              <a:rPr lang="en-US" dirty="0"/>
              <a:t>Edit the runbook CSV to only include the server clones</a:t>
            </a:r>
          </a:p>
          <a:p>
            <a:r>
              <a:rPr lang="en-US" dirty="0"/>
              <a:t>Load the runbook CSV into a new wave</a:t>
            </a:r>
          </a:p>
          <a:p>
            <a:r>
              <a:rPr lang="en-US" dirty="0"/>
              <a:t>Validate the wave</a:t>
            </a:r>
          </a:p>
          <a:p>
            <a:r>
              <a:rPr lang="en-US" dirty="0"/>
              <a:t>Create and start a Full migration job for the wave</a:t>
            </a:r>
          </a:p>
          <a:p>
            <a:r>
              <a:rPr lang="en-US" dirty="0"/>
              <a:t>And then we create and run the Detach job for the wave</a:t>
            </a:r>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12</a:t>
            </a:fld>
            <a:endParaRPr lang="en-CA"/>
          </a:p>
        </p:txBody>
      </p:sp>
    </p:spTree>
    <p:extLst>
      <p:ext uri="{BB962C8B-B14F-4D97-AF65-F5344CB8AC3E}">
        <p14:creationId xmlns:p14="http://schemas.microsoft.com/office/powerpoint/2010/main" val="64488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instances copied over our next step is to configure the load balancer and pub/sub queue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Whether our application servers were configured to use the AWS service registry or specific URLs, our VPC and VPN settings should not allow the instances to be writing to our live databases</a:t>
            </a:r>
          </a:p>
          <a:p>
            <a:r>
              <a:rPr lang="en-US" dirty="0"/>
              <a:t>Google allows service discovery which makes it easier when we deploy from our dev to staging to prod environments </a:t>
            </a:r>
          </a:p>
          <a:p>
            <a:r>
              <a:rPr lang="en-US" dirty="0"/>
              <a:t>So, we will configure all our copied over VMs to register as the type of service and to connect to the type of service that they are integrated with in our architecture</a:t>
            </a:r>
          </a:p>
          <a:p>
            <a:r>
              <a:rPr lang="en-US" dirty="0"/>
              <a:t>So, you want to connect to the Redis instance from the Compute Engine VMs using </a:t>
            </a:r>
            <a:r>
              <a:rPr lang="en-US" dirty="0" err="1"/>
              <a:t>redis</a:t>
            </a:r>
            <a:r>
              <a:rPr lang="en-US" dirty="0"/>
              <a:t>-cli</a:t>
            </a:r>
          </a:p>
          <a:p>
            <a:r>
              <a:rPr lang="en-US" dirty="0"/>
              <a:t>Configure internal http load balancing with autoscaling from proxy server to application servers</a:t>
            </a:r>
          </a:p>
          <a:p>
            <a:r>
              <a:rPr lang="en-US" dirty="0"/>
              <a:t>You, configure a pub/sub queue topic with the </a:t>
            </a:r>
            <a:r>
              <a:rPr lang="en-US" dirty="0" err="1"/>
              <a:t>cron</a:t>
            </a:r>
            <a:r>
              <a:rPr lang="en-US" dirty="0"/>
              <a:t> based worker service as the subscribers</a:t>
            </a:r>
          </a:p>
          <a:p>
            <a:r>
              <a:rPr lang="en-US" dirty="0"/>
              <a:t>The pub/sub queue needs a pub/sub service account with pub/sub publisher and subscriber roles</a:t>
            </a:r>
          </a:p>
          <a:p>
            <a:r>
              <a:rPr lang="en-US" dirty="0"/>
              <a:t>We install the Cloud SDK and python environments on the application servers and the worker instances</a:t>
            </a:r>
          </a:p>
          <a:p>
            <a:r>
              <a:rPr lang="en-US" dirty="0"/>
              <a:t>And the we start the subscriber python applications on the workers and the publisher python applications on the application servers</a:t>
            </a:r>
          </a:p>
          <a:p>
            <a:endParaRPr lang="en-US" dirty="0"/>
          </a:p>
          <a:p>
            <a:r>
              <a:rPr lang="en-US" dirty="0"/>
              <a:t>For Unit testing our applications, we will use mockers. We will:</a:t>
            </a:r>
          </a:p>
          <a:p>
            <a:r>
              <a:rPr lang="en-US" dirty="0"/>
              <a:t>Develop integration tests for application server integrations</a:t>
            </a:r>
          </a:p>
          <a:p>
            <a:r>
              <a:rPr lang="en-US" dirty="0"/>
              <a:t>Develop integration tests for </a:t>
            </a:r>
            <a:r>
              <a:rPr lang="en-US" dirty="0" err="1"/>
              <a:t>cron</a:t>
            </a:r>
            <a:r>
              <a:rPr lang="en-US" dirty="0"/>
              <a:t> based worker integrations, and</a:t>
            </a:r>
          </a:p>
          <a:p>
            <a:r>
              <a:rPr lang="en-US" dirty="0"/>
              <a:t>Run the full suite of integration tests to test component integration</a:t>
            </a:r>
          </a:p>
          <a:p>
            <a:r>
              <a:rPr lang="en-US" dirty="0"/>
              <a:t>Once that is done, we have completed the dev stage</a:t>
            </a:r>
          </a:p>
        </p:txBody>
      </p:sp>
      <p:sp>
        <p:nvSpPr>
          <p:cNvPr id="4" name="Slide Number Placeholder 3"/>
          <p:cNvSpPr>
            <a:spLocks noGrp="1"/>
          </p:cNvSpPr>
          <p:nvPr>
            <p:ph type="sldNum" sz="quarter" idx="5"/>
          </p:nvPr>
        </p:nvSpPr>
        <p:spPr/>
        <p:txBody>
          <a:bodyPr/>
          <a:lstStyle/>
          <a:p>
            <a:fld id="{F75E847C-16C7-41AA-A1C4-FC88DB00BBC1}" type="slidenum">
              <a:rPr lang="en-CA" smtClean="0"/>
              <a:t>13</a:t>
            </a:fld>
            <a:endParaRPr lang="en-CA"/>
          </a:p>
        </p:txBody>
      </p:sp>
    </p:spTree>
    <p:extLst>
      <p:ext uri="{BB962C8B-B14F-4D97-AF65-F5344CB8AC3E}">
        <p14:creationId xmlns:p14="http://schemas.microsoft.com/office/powerpoint/2010/main" val="3974432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staging phase, we want to run a pilot of what it will be like to run our applications in GCP</a:t>
            </a:r>
          </a:p>
          <a:p>
            <a:r>
              <a:rPr lang="en-US" dirty="0"/>
              <a:t>In this stage we will need the database services for our pilot</a:t>
            </a:r>
          </a:p>
          <a:p>
            <a:r>
              <a:rPr lang="en-US" dirty="0"/>
              <a:t>You import dev resources to staging environment using terraform</a:t>
            </a:r>
          </a:p>
          <a:p>
            <a:r>
              <a:rPr lang="en-US" dirty="0"/>
              <a:t>Create a bucket in your Google Cloud project, this is where we will keep the binaries for our database snapshots</a:t>
            </a:r>
          </a:p>
        </p:txBody>
      </p:sp>
      <p:sp>
        <p:nvSpPr>
          <p:cNvPr id="4" name="Slide Number Placeholder 3"/>
          <p:cNvSpPr>
            <a:spLocks noGrp="1"/>
          </p:cNvSpPr>
          <p:nvPr>
            <p:ph type="sldNum" sz="quarter" idx="5"/>
          </p:nvPr>
        </p:nvSpPr>
        <p:spPr/>
        <p:txBody>
          <a:bodyPr/>
          <a:lstStyle/>
          <a:p>
            <a:fld id="{F75E847C-16C7-41AA-A1C4-FC88DB00BBC1}" type="slidenum">
              <a:rPr lang="en-CA" smtClean="0"/>
              <a:t>14</a:t>
            </a:fld>
            <a:endParaRPr lang="en-CA"/>
          </a:p>
        </p:txBody>
      </p:sp>
    </p:spTree>
    <p:extLst>
      <p:ext uri="{BB962C8B-B14F-4D97-AF65-F5344CB8AC3E}">
        <p14:creationId xmlns:p14="http://schemas.microsoft.com/office/powerpoint/2010/main" val="3781881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We will need to configure MongoDB Atlas in GCP</a:t>
            </a:r>
          </a:p>
          <a:p>
            <a:pPr lvl="0"/>
            <a:r>
              <a:rPr lang="en-CA" dirty="0"/>
              <a:t>Run </a:t>
            </a:r>
            <a:r>
              <a:rPr lang="en-CA" dirty="0" err="1"/>
              <a:t>mongodump</a:t>
            </a:r>
            <a:r>
              <a:rPr lang="en-CA" dirty="0"/>
              <a:t> in AWS to get a backup file of the entire database</a:t>
            </a:r>
          </a:p>
          <a:p>
            <a:pPr lvl="0"/>
            <a:r>
              <a:rPr lang="en-US" dirty="0"/>
              <a:t>copy the binary to GCP storage</a:t>
            </a:r>
          </a:p>
          <a:p>
            <a:pPr lvl="0"/>
            <a:r>
              <a:rPr lang="en-CA" dirty="0" err="1"/>
              <a:t>mongorestore</a:t>
            </a:r>
            <a:r>
              <a:rPr lang="en-CA" dirty="0"/>
              <a:t> in GCP</a:t>
            </a:r>
          </a:p>
          <a:p>
            <a:pPr lvl="0"/>
            <a:r>
              <a:rPr lang="en-CA" dirty="0"/>
              <a:t>And register MongoDB service</a:t>
            </a:r>
          </a:p>
        </p:txBody>
      </p:sp>
      <p:sp>
        <p:nvSpPr>
          <p:cNvPr id="4" name="Slide Number Placeholder 3"/>
          <p:cNvSpPr>
            <a:spLocks noGrp="1"/>
          </p:cNvSpPr>
          <p:nvPr>
            <p:ph type="sldNum" sz="quarter" idx="5"/>
          </p:nvPr>
        </p:nvSpPr>
        <p:spPr/>
        <p:txBody>
          <a:bodyPr/>
          <a:lstStyle/>
          <a:p>
            <a:fld id="{F75E847C-16C7-41AA-A1C4-FC88DB00BBC1}" type="slidenum">
              <a:rPr lang="en-CA" smtClean="0"/>
              <a:t>15</a:t>
            </a:fld>
            <a:endParaRPr lang="en-CA"/>
          </a:p>
        </p:txBody>
      </p:sp>
    </p:spTree>
    <p:extLst>
      <p:ext uri="{BB962C8B-B14F-4D97-AF65-F5344CB8AC3E}">
        <p14:creationId xmlns:p14="http://schemas.microsoft.com/office/powerpoint/2010/main" val="2294302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We will need to set up PostgreSQL in Google Cloud</a:t>
            </a:r>
          </a:p>
          <a:p>
            <a:pPr lvl="0"/>
            <a:r>
              <a:rPr lang="en-US" dirty="0"/>
              <a:t>Take a full backup from the running master server using </a:t>
            </a:r>
            <a:r>
              <a:rPr lang="en-US" dirty="0" err="1"/>
              <a:t>pg_dump</a:t>
            </a:r>
            <a:endParaRPr lang="en-CA" dirty="0"/>
          </a:p>
          <a:p>
            <a:pPr lvl="0"/>
            <a:r>
              <a:rPr lang="en-US" dirty="0"/>
              <a:t>Transfer the backup to the GCP bucket </a:t>
            </a:r>
          </a:p>
          <a:p>
            <a:pPr lvl="0"/>
            <a:r>
              <a:rPr lang="en-US" dirty="0" err="1"/>
              <a:t>pg_restore</a:t>
            </a:r>
            <a:r>
              <a:rPr lang="en-US" dirty="0"/>
              <a:t> the backup file into the Google Cloud master</a:t>
            </a:r>
            <a:endParaRPr lang="en-CA" dirty="0"/>
          </a:p>
          <a:p>
            <a:pPr lvl="0"/>
            <a:r>
              <a:rPr lang="en-CA" dirty="0"/>
              <a:t>And Register the PostgreSQL service</a:t>
            </a:r>
          </a:p>
        </p:txBody>
      </p:sp>
      <p:sp>
        <p:nvSpPr>
          <p:cNvPr id="4" name="Slide Number Placeholder 3"/>
          <p:cNvSpPr>
            <a:spLocks noGrp="1"/>
          </p:cNvSpPr>
          <p:nvPr>
            <p:ph type="sldNum" sz="quarter" idx="5"/>
          </p:nvPr>
        </p:nvSpPr>
        <p:spPr/>
        <p:txBody>
          <a:bodyPr/>
          <a:lstStyle/>
          <a:p>
            <a:fld id="{F75E847C-16C7-41AA-A1C4-FC88DB00BBC1}" type="slidenum">
              <a:rPr lang="en-CA" smtClean="0"/>
              <a:t>16</a:t>
            </a:fld>
            <a:endParaRPr lang="en-CA"/>
          </a:p>
        </p:txBody>
      </p:sp>
    </p:spTree>
    <p:extLst>
      <p:ext uri="{BB962C8B-B14F-4D97-AF65-F5344CB8AC3E}">
        <p14:creationId xmlns:p14="http://schemas.microsoft.com/office/powerpoint/2010/main" val="52234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We will create a new Elasticsearch cluster deployment</a:t>
            </a:r>
          </a:p>
          <a:p>
            <a:pPr lvl="0"/>
            <a:r>
              <a:rPr lang="en-US" dirty="0"/>
              <a:t>Allow TCP traffic on port 9243 for reindexing the new deployment</a:t>
            </a:r>
            <a:endParaRPr lang="en-CA" dirty="0"/>
          </a:p>
          <a:p>
            <a:pPr lvl="0"/>
            <a:r>
              <a:rPr lang="en-US" dirty="0"/>
              <a:t>register our GCP cloud storage bucket as a snapshot repository</a:t>
            </a:r>
            <a:endParaRPr lang="en-CA" dirty="0"/>
          </a:p>
          <a:p>
            <a:pPr lvl="0"/>
            <a:r>
              <a:rPr lang="en-CA" dirty="0"/>
              <a:t>Verify the repository</a:t>
            </a:r>
          </a:p>
          <a:p>
            <a:pPr lvl="0"/>
            <a:r>
              <a:rPr lang="en-US" dirty="0"/>
              <a:t>Create a snapshot from AWS</a:t>
            </a:r>
            <a:endParaRPr lang="en-CA" dirty="0"/>
          </a:p>
          <a:p>
            <a:pPr lvl="0"/>
            <a:r>
              <a:rPr lang="en-US" dirty="0"/>
              <a:t>Restore the snapshot in the GCP cluster</a:t>
            </a:r>
            <a:endParaRPr lang="en-CA" dirty="0"/>
          </a:p>
          <a:p>
            <a:pPr lvl="0"/>
            <a:r>
              <a:rPr lang="en-CA" dirty="0"/>
              <a:t>And Register the Elasticsearch service</a:t>
            </a:r>
          </a:p>
        </p:txBody>
      </p:sp>
      <p:sp>
        <p:nvSpPr>
          <p:cNvPr id="4" name="Slide Number Placeholder 3"/>
          <p:cNvSpPr>
            <a:spLocks noGrp="1"/>
          </p:cNvSpPr>
          <p:nvPr>
            <p:ph type="sldNum" sz="quarter" idx="5"/>
          </p:nvPr>
        </p:nvSpPr>
        <p:spPr/>
        <p:txBody>
          <a:bodyPr/>
          <a:lstStyle/>
          <a:p>
            <a:fld id="{F75E847C-16C7-41AA-A1C4-FC88DB00BBC1}" type="slidenum">
              <a:rPr lang="en-CA" smtClean="0"/>
              <a:t>17</a:t>
            </a:fld>
            <a:endParaRPr lang="en-CA"/>
          </a:p>
        </p:txBody>
      </p:sp>
    </p:spTree>
    <p:extLst>
      <p:ext uri="{BB962C8B-B14F-4D97-AF65-F5344CB8AC3E}">
        <p14:creationId xmlns:p14="http://schemas.microsoft.com/office/powerpoint/2010/main" val="374486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 our cloud storage we will create an AWS IAM transfer user with the ability to perform the necessary transfer actions</a:t>
            </a:r>
          </a:p>
          <a:p>
            <a:pPr lvl="0"/>
            <a:r>
              <a:rPr lang="en-US" dirty="0"/>
              <a:t>Create at least one access/secret key pair for the transfer job</a:t>
            </a:r>
            <a:endParaRPr lang="en-CA" dirty="0"/>
          </a:p>
          <a:p>
            <a:pPr lvl="0"/>
            <a:r>
              <a:rPr lang="en-US" dirty="0"/>
              <a:t>Restore any objects that are archived to Amazon Glacier</a:t>
            </a:r>
            <a:endParaRPr lang="en-CA" dirty="0"/>
          </a:p>
          <a:p>
            <a:pPr lvl="0"/>
            <a:r>
              <a:rPr lang="en-US" dirty="0"/>
              <a:t>Create a GCP Cloud storage bucket</a:t>
            </a:r>
            <a:endParaRPr lang="en-CA" dirty="0"/>
          </a:p>
          <a:p>
            <a:pPr lvl="0"/>
            <a:r>
              <a:rPr lang="en-US" dirty="0"/>
              <a:t>Make your Cloud Storage bucket public</a:t>
            </a:r>
            <a:endParaRPr lang="en-CA" dirty="0"/>
          </a:p>
          <a:p>
            <a:pPr lvl="0"/>
            <a:r>
              <a:rPr lang="en-US" dirty="0"/>
              <a:t>Reserve an external IP address</a:t>
            </a:r>
            <a:endParaRPr lang="en-CA" dirty="0"/>
          </a:p>
          <a:p>
            <a:pPr lvl="0"/>
            <a:r>
              <a:rPr lang="en-US" dirty="0"/>
              <a:t>Create the external HTTP(S) load balancer</a:t>
            </a:r>
            <a:endParaRPr lang="en-CA" dirty="0"/>
          </a:p>
          <a:p>
            <a:pPr lvl="0"/>
            <a:r>
              <a:rPr lang="en-US" dirty="0"/>
              <a:t>Set up the transfer job on the transfer page to run</a:t>
            </a:r>
            <a:endParaRPr lang="en-CA" dirty="0"/>
          </a:p>
          <a:p>
            <a:pPr lvl="0"/>
            <a:r>
              <a:rPr lang="en-CA" dirty="0"/>
              <a:t>And Register the storage service</a:t>
            </a:r>
          </a:p>
        </p:txBody>
      </p:sp>
      <p:sp>
        <p:nvSpPr>
          <p:cNvPr id="4" name="Slide Number Placeholder 3"/>
          <p:cNvSpPr>
            <a:spLocks noGrp="1"/>
          </p:cNvSpPr>
          <p:nvPr>
            <p:ph type="sldNum" sz="quarter" idx="5"/>
          </p:nvPr>
        </p:nvSpPr>
        <p:spPr/>
        <p:txBody>
          <a:bodyPr/>
          <a:lstStyle/>
          <a:p>
            <a:fld id="{F75E847C-16C7-41AA-A1C4-FC88DB00BBC1}" type="slidenum">
              <a:rPr lang="en-CA" smtClean="0"/>
              <a:t>18</a:t>
            </a:fld>
            <a:endParaRPr lang="en-CA"/>
          </a:p>
        </p:txBody>
      </p:sp>
    </p:spTree>
    <p:extLst>
      <p:ext uri="{BB962C8B-B14F-4D97-AF65-F5344CB8AC3E}">
        <p14:creationId xmlns:p14="http://schemas.microsoft.com/office/powerpoint/2010/main" val="1848615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your application server to connect to all these services</a:t>
            </a:r>
          </a:p>
          <a:p>
            <a:endParaRPr lang="en-US" dirty="0"/>
          </a:p>
          <a:p>
            <a:r>
              <a:rPr lang="en-US" dirty="0"/>
              <a:t>Develop integration tests for MongoDB, PostgreSQL, and the Elasticsearch cluster</a:t>
            </a:r>
          </a:p>
          <a:p>
            <a:r>
              <a:rPr lang="en-US" dirty="0"/>
              <a:t>Test resolving cloud storage files</a:t>
            </a:r>
          </a:p>
          <a:p>
            <a:r>
              <a:rPr lang="en-US" dirty="0"/>
              <a:t>Run the full suite of integration tests to test component integration</a:t>
            </a:r>
          </a:p>
          <a:p>
            <a:r>
              <a:rPr lang="en-US" dirty="0"/>
              <a:t>Identify anomalies</a:t>
            </a:r>
          </a:p>
          <a:p>
            <a:r>
              <a:rPr lang="en-US" dirty="0"/>
              <a:t>Modify our configurations</a:t>
            </a:r>
          </a:p>
          <a:p>
            <a:r>
              <a:rPr lang="en-US" dirty="0"/>
              <a:t>And Re-test the modified implementation</a:t>
            </a:r>
          </a:p>
          <a:p>
            <a:endParaRPr lang="en-US" dirty="0"/>
          </a:p>
          <a:p>
            <a:r>
              <a:rPr lang="en-US" dirty="0"/>
              <a:t>Similarly, we will develop end-to-end tests and test plans based on our architecture specifications</a:t>
            </a:r>
          </a:p>
          <a:p>
            <a:r>
              <a:rPr lang="en-US" dirty="0"/>
              <a:t>Run end-to-end scenarios</a:t>
            </a:r>
          </a:p>
          <a:p>
            <a:r>
              <a:rPr lang="en-US" dirty="0"/>
              <a:t>Identify anomalies</a:t>
            </a:r>
          </a:p>
          <a:p>
            <a:r>
              <a:rPr lang="en-US" dirty="0"/>
              <a:t>Modify our configurations</a:t>
            </a:r>
          </a:p>
          <a:p>
            <a:r>
              <a:rPr lang="en-US" dirty="0"/>
              <a:t>And Re-test the modified implementation</a:t>
            </a:r>
          </a:p>
        </p:txBody>
      </p:sp>
      <p:sp>
        <p:nvSpPr>
          <p:cNvPr id="4" name="Slide Number Placeholder 3"/>
          <p:cNvSpPr>
            <a:spLocks noGrp="1"/>
          </p:cNvSpPr>
          <p:nvPr>
            <p:ph type="sldNum" sz="quarter" idx="5"/>
          </p:nvPr>
        </p:nvSpPr>
        <p:spPr/>
        <p:txBody>
          <a:bodyPr/>
          <a:lstStyle/>
          <a:p>
            <a:fld id="{F75E847C-16C7-41AA-A1C4-FC88DB00BBC1}" type="slidenum">
              <a:rPr lang="en-CA" smtClean="0"/>
              <a:t>19</a:t>
            </a:fld>
            <a:endParaRPr lang="en-CA"/>
          </a:p>
        </p:txBody>
      </p:sp>
    </p:spTree>
    <p:extLst>
      <p:ext uri="{BB962C8B-B14F-4D97-AF65-F5344CB8AC3E}">
        <p14:creationId xmlns:p14="http://schemas.microsoft.com/office/powerpoint/2010/main" val="350249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dirty="0">
                <a:effectLst/>
                <a:latin typeface="Calibri" panose="020F0502020204030204" pitchFamily="34" charset="0"/>
                <a:ea typeface="Calibri" panose="020F0502020204030204" pitchFamily="34" charset="0"/>
                <a:cs typeface="Times New Roman" panose="02020603050405020304" pitchFamily="18" charset="0"/>
              </a:rPr>
              <a:t>Your organization has implemented Google Workspace (Formerly G Suite) for email, enterprise collaboration, and cloud communications. The next step to take full </a:t>
            </a:r>
            <a:r>
              <a:rPr lang="en-CA" sz="1100" i="1" dirty="0">
                <a:effectLst/>
                <a:latin typeface="Calibri" panose="020F0502020204030204" pitchFamily="34" charset="0"/>
                <a:ea typeface="Calibri" panose="020F0502020204030204" pitchFamily="34" charset="0"/>
                <a:cs typeface="Times New Roman" panose="02020603050405020304" pitchFamily="18" charset="0"/>
              </a:rPr>
              <a:t>advantage</a:t>
            </a:r>
            <a:r>
              <a:rPr lang="en-CA" sz="1200" i="1" dirty="0">
                <a:effectLst/>
                <a:latin typeface="Calibri" panose="020F0502020204030204" pitchFamily="34" charset="0"/>
                <a:ea typeface="Calibri" panose="020F0502020204030204" pitchFamily="34" charset="0"/>
                <a:cs typeface="Times New Roman" panose="02020603050405020304" pitchFamily="18" charset="0"/>
              </a:rPr>
              <a:t> of your Google Workspace engagement is to move your applications to the Google Cloud Platform.</a:t>
            </a:r>
          </a:p>
          <a:p>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2</a:t>
            </a:fld>
            <a:endParaRPr lang="en-CA"/>
          </a:p>
        </p:txBody>
      </p:sp>
    </p:spTree>
    <p:extLst>
      <p:ext uri="{BB962C8B-B14F-4D97-AF65-F5344CB8AC3E}">
        <p14:creationId xmlns:p14="http://schemas.microsoft.com/office/powerpoint/2010/main" val="3456084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run a pilot</a:t>
            </a:r>
          </a:p>
          <a:p>
            <a:r>
              <a:rPr lang="en-US" dirty="0"/>
              <a:t>We will Identify a test group</a:t>
            </a:r>
          </a:p>
          <a:p>
            <a:r>
              <a:rPr lang="en-US" dirty="0"/>
              <a:t>Configure environment to allow user interaction for testing</a:t>
            </a:r>
          </a:p>
          <a:p>
            <a:r>
              <a:rPr lang="en-US" dirty="0"/>
              <a:t>And Start running staging environment</a:t>
            </a:r>
          </a:p>
          <a:p>
            <a:r>
              <a:rPr lang="en-US" dirty="0"/>
              <a:t>We will Perform pilot and test all our identified scenarios</a:t>
            </a:r>
          </a:p>
          <a:p>
            <a:r>
              <a:rPr lang="en-US" dirty="0"/>
              <a:t>Obtain user feedback</a:t>
            </a:r>
          </a:p>
          <a:p>
            <a:r>
              <a:rPr lang="en-US" dirty="0"/>
              <a:t>Evaluate performance and functionality</a:t>
            </a:r>
          </a:p>
          <a:p>
            <a:r>
              <a:rPr lang="en-US" dirty="0"/>
              <a:t>And Make necessary changes to the code based on our evaluation</a:t>
            </a:r>
          </a:p>
        </p:txBody>
      </p:sp>
      <p:sp>
        <p:nvSpPr>
          <p:cNvPr id="4" name="Slide Number Placeholder 3"/>
          <p:cNvSpPr>
            <a:spLocks noGrp="1"/>
          </p:cNvSpPr>
          <p:nvPr>
            <p:ph type="sldNum" sz="quarter" idx="5"/>
          </p:nvPr>
        </p:nvSpPr>
        <p:spPr/>
        <p:txBody>
          <a:bodyPr/>
          <a:lstStyle/>
          <a:p>
            <a:fld id="{F75E847C-16C7-41AA-A1C4-FC88DB00BBC1}" type="slidenum">
              <a:rPr lang="en-CA" smtClean="0"/>
              <a:t>20</a:t>
            </a:fld>
            <a:endParaRPr lang="en-CA"/>
          </a:p>
        </p:txBody>
      </p:sp>
    </p:spTree>
    <p:extLst>
      <p:ext uri="{BB962C8B-B14F-4D97-AF65-F5344CB8AC3E}">
        <p14:creationId xmlns:p14="http://schemas.microsoft.com/office/powerpoint/2010/main" val="1671730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staging completed and approvals for a go-decision obtained, we are ready to go to production</a:t>
            </a:r>
          </a:p>
          <a:p>
            <a:r>
              <a:rPr lang="en-US" dirty="0"/>
              <a:t>To go to production, we will import the staging environment to the Prod environment, replicate our databases, and configure weighted routing to run both environments in parallel before a final changeover window.</a:t>
            </a:r>
          </a:p>
          <a:p>
            <a:endParaRPr lang="en-US" dirty="0"/>
          </a:p>
          <a:p>
            <a:r>
              <a:rPr lang="en-US" dirty="0"/>
              <a:t>So we, import staging resources into terraform</a:t>
            </a:r>
          </a:p>
          <a:p>
            <a:r>
              <a:rPr lang="en-US" dirty="0"/>
              <a:t>create cloud deployment manager for deploying resources to the production environment</a:t>
            </a:r>
          </a:p>
          <a:p>
            <a:r>
              <a:rPr lang="en-US" dirty="0"/>
              <a:t>deploy resources to the production environment</a:t>
            </a:r>
          </a:p>
          <a:p>
            <a:r>
              <a:rPr lang="en-US" dirty="0"/>
              <a:t>And Allow data replication through VPN</a:t>
            </a:r>
          </a:p>
          <a:p>
            <a:endParaRPr lang="en-US" dirty="0"/>
          </a:p>
          <a:p>
            <a:r>
              <a:rPr lang="en-US" dirty="0"/>
              <a:t>We set up PostgreSQL replication with AWS as the MASTER and GCP as the SLAVE</a:t>
            </a:r>
          </a:p>
          <a:p>
            <a:r>
              <a:rPr lang="en-US" dirty="0"/>
              <a:t>When data replication is completed, we promote GCP to the MASTER</a:t>
            </a:r>
          </a:p>
        </p:txBody>
      </p:sp>
      <p:sp>
        <p:nvSpPr>
          <p:cNvPr id="4" name="Slide Number Placeholder 3"/>
          <p:cNvSpPr>
            <a:spLocks noGrp="1"/>
          </p:cNvSpPr>
          <p:nvPr>
            <p:ph type="sldNum" sz="quarter" idx="5"/>
          </p:nvPr>
        </p:nvSpPr>
        <p:spPr/>
        <p:txBody>
          <a:bodyPr/>
          <a:lstStyle/>
          <a:p>
            <a:fld id="{F75E847C-16C7-41AA-A1C4-FC88DB00BBC1}" type="slidenum">
              <a:rPr lang="en-CA" smtClean="0"/>
              <a:t>21</a:t>
            </a:fld>
            <a:endParaRPr lang="en-CA"/>
          </a:p>
        </p:txBody>
      </p:sp>
    </p:spTree>
    <p:extLst>
      <p:ext uri="{BB962C8B-B14F-4D97-AF65-F5344CB8AC3E}">
        <p14:creationId xmlns:p14="http://schemas.microsoft.com/office/powerpoint/2010/main" val="4118370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mongoDB</a:t>
            </a:r>
            <a:r>
              <a:rPr lang="en-US" dirty="0"/>
              <a:t>, we launch the same number of source instances as the AWS MongoDB replica set</a:t>
            </a:r>
          </a:p>
          <a:p>
            <a:r>
              <a:rPr lang="en-US" dirty="0"/>
              <a:t>Update </a:t>
            </a:r>
            <a:r>
              <a:rPr lang="en-US" dirty="0" err="1"/>
              <a:t>bindIp</a:t>
            </a:r>
            <a:r>
              <a:rPr lang="en-US" dirty="0"/>
              <a:t> of new launch instances to use the private Ip of our instance and restart new mongo instances</a:t>
            </a:r>
          </a:p>
          <a:p>
            <a:r>
              <a:rPr lang="en-US" dirty="0"/>
              <a:t>Login to the primary AWS instance and add all GCP instances as a replica and wait until </a:t>
            </a:r>
            <a:r>
              <a:rPr lang="en-US" dirty="0" err="1"/>
              <a:t>stateString</a:t>
            </a:r>
            <a:r>
              <a:rPr lang="en-US" dirty="0"/>
              <a:t> becomes SECONDARY state for all GCP instances</a:t>
            </a:r>
          </a:p>
          <a:p>
            <a:r>
              <a:rPr lang="en-US" dirty="0"/>
              <a:t>We Update the route53 host to point to GCP</a:t>
            </a:r>
          </a:p>
          <a:p>
            <a:r>
              <a:rPr lang="en-US" dirty="0"/>
              <a:t>redeploy all </a:t>
            </a:r>
            <a:r>
              <a:rPr lang="en-US" dirty="0" err="1"/>
              <a:t>mongodb</a:t>
            </a:r>
            <a:r>
              <a:rPr lang="en-US" dirty="0"/>
              <a:t> clients to refresh DNS entries in case of any caching</a:t>
            </a:r>
          </a:p>
          <a:p>
            <a:endParaRPr lang="en-US" dirty="0"/>
          </a:p>
          <a:p>
            <a:r>
              <a:rPr lang="en-US" dirty="0"/>
              <a:t>set GCP replicas priority higher than AWS and give voting rights to GCP replicas</a:t>
            </a:r>
          </a:p>
          <a:p>
            <a:r>
              <a:rPr lang="en-US" dirty="0"/>
              <a:t>Remove the AWS replicas from the set</a:t>
            </a:r>
          </a:p>
          <a:p>
            <a:endParaRPr lang="en-US" dirty="0"/>
          </a:p>
          <a:p>
            <a:r>
              <a:rPr lang="en-US" dirty="0"/>
              <a:t>Initiate leader election and step down the old AWS primary</a:t>
            </a:r>
          </a:p>
          <a:p>
            <a:endParaRPr lang="en-US" dirty="0"/>
          </a:p>
          <a:p>
            <a:r>
              <a:rPr lang="en-US" dirty="0"/>
              <a:t>Then we Remove the final AWS instance from the set</a:t>
            </a:r>
          </a:p>
        </p:txBody>
      </p:sp>
      <p:sp>
        <p:nvSpPr>
          <p:cNvPr id="4" name="Slide Number Placeholder 3"/>
          <p:cNvSpPr>
            <a:spLocks noGrp="1"/>
          </p:cNvSpPr>
          <p:nvPr>
            <p:ph type="sldNum" sz="quarter" idx="5"/>
          </p:nvPr>
        </p:nvSpPr>
        <p:spPr/>
        <p:txBody>
          <a:bodyPr/>
          <a:lstStyle/>
          <a:p>
            <a:fld id="{F75E847C-16C7-41AA-A1C4-FC88DB00BBC1}" type="slidenum">
              <a:rPr lang="en-CA" smtClean="0"/>
              <a:t>22</a:t>
            </a:fld>
            <a:endParaRPr lang="en-CA"/>
          </a:p>
        </p:txBody>
      </p:sp>
    </p:spTree>
    <p:extLst>
      <p:ext uri="{BB962C8B-B14F-4D97-AF65-F5344CB8AC3E}">
        <p14:creationId xmlns:p14="http://schemas.microsoft.com/office/powerpoint/2010/main" val="359126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reindex our </a:t>
            </a:r>
            <a:r>
              <a:rPr lang="en-US" dirty="0" err="1"/>
              <a:t>ElasticSearch</a:t>
            </a:r>
            <a:r>
              <a:rPr lang="en-US" dirty="0"/>
              <a:t> cluster</a:t>
            </a:r>
          </a:p>
          <a:p>
            <a:r>
              <a:rPr lang="en-US" dirty="0"/>
              <a:t>To do this we Add the </a:t>
            </a:r>
            <a:r>
              <a:rPr lang="en-US" dirty="0" err="1"/>
              <a:t>reindex.remote.whitelist</a:t>
            </a:r>
            <a:r>
              <a:rPr lang="en-US" dirty="0"/>
              <a:t> user setting to the AWS Elasticsearch cluster</a:t>
            </a:r>
          </a:p>
          <a:p>
            <a:r>
              <a:rPr lang="en-US" dirty="0"/>
              <a:t>Allow TCP traffic on port 9243</a:t>
            </a:r>
          </a:p>
          <a:p>
            <a:r>
              <a:rPr lang="en-US" dirty="0"/>
              <a:t>From the API Console create the destination index on Elasticsearch Service</a:t>
            </a:r>
          </a:p>
          <a:p>
            <a:r>
              <a:rPr lang="en-US" dirty="0"/>
              <a:t>Copy the index from the remote cluster</a:t>
            </a:r>
          </a:p>
          <a:p>
            <a:r>
              <a:rPr lang="en-US" dirty="0"/>
              <a:t>When the reindex job completes, we set the </a:t>
            </a:r>
            <a:r>
              <a:rPr lang="en-US" dirty="0" err="1"/>
              <a:t>refresh_interval</a:t>
            </a:r>
            <a:r>
              <a:rPr lang="en-US" dirty="0"/>
              <a:t> and </a:t>
            </a:r>
            <a:r>
              <a:rPr lang="en-US" dirty="0" err="1"/>
              <a:t>number_of_replicas</a:t>
            </a:r>
            <a:r>
              <a:rPr lang="en-US" dirty="0"/>
              <a:t> to the desired values</a:t>
            </a:r>
          </a:p>
          <a:p>
            <a:r>
              <a:rPr lang="en-US" dirty="0"/>
              <a:t>Once reindexing is complete and the status of the new index is green, you can delete the old index</a:t>
            </a:r>
          </a:p>
          <a:p>
            <a:endParaRPr lang="en-US" dirty="0"/>
          </a:p>
          <a:p>
            <a:r>
              <a:rPr lang="en-US" dirty="0"/>
              <a:t>You should run the test suite in production for sanity check</a:t>
            </a:r>
          </a:p>
          <a:p>
            <a:r>
              <a:rPr lang="en-US" dirty="0"/>
              <a:t>Then we can set up a 50/50 weighted DNS in Route53 for both platforms</a:t>
            </a:r>
          </a:p>
          <a:p>
            <a:endParaRPr lang="en-US" dirty="0"/>
          </a:p>
          <a:p>
            <a:r>
              <a:rPr lang="en-US" dirty="0"/>
              <a:t>We will create a GCP managed zone</a:t>
            </a:r>
          </a:p>
          <a:p>
            <a:r>
              <a:rPr lang="en-US" dirty="0"/>
              <a:t>Export the DNS configuration from AWS</a:t>
            </a:r>
          </a:p>
          <a:p>
            <a:r>
              <a:rPr lang="en-US" dirty="0"/>
              <a:t>And Import the record set in GCP</a:t>
            </a:r>
          </a:p>
          <a:p>
            <a:r>
              <a:rPr lang="en-US" dirty="0"/>
              <a:t>Verify DNS propagation</a:t>
            </a:r>
          </a:p>
          <a:p>
            <a:r>
              <a:rPr lang="en-US" dirty="0"/>
              <a:t>And Update our registrar's name server records</a:t>
            </a:r>
          </a:p>
          <a:p>
            <a:endParaRPr lang="en-US" dirty="0"/>
          </a:p>
          <a:p>
            <a:r>
              <a:rPr lang="en-US" dirty="0"/>
              <a:t>We should now complete post go-live validation and remove managed zones in AWS</a:t>
            </a:r>
          </a:p>
          <a:p>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23</a:t>
            </a:fld>
            <a:endParaRPr lang="en-CA"/>
          </a:p>
        </p:txBody>
      </p:sp>
    </p:spTree>
    <p:extLst>
      <p:ext uri="{BB962C8B-B14F-4D97-AF65-F5344CB8AC3E}">
        <p14:creationId xmlns:p14="http://schemas.microsoft.com/office/powerpoint/2010/main" val="789894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our post implementation review,</a:t>
            </a:r>
          </a:p>
          <a:p>
            <a:r>
              <a:rPr lang="en-US" dirty="0"/>
              <a:t>We Get acceptance of deliverables</a:t>
            </a:r>
          </a:p>
          <a:p>
            <a:r>
              <a:rPr lang="en-US" dirty="0"/>
              <a:t>Evaluate stakeholder satisfaction</a:t>
            </a:r>
          </a:p>
          <a:p>
            <a:r>
              <a:rPr lang="en-US" dirty="0"/>
              <a:t>Review project goals, timeline, budget, success metrics, and major events</a:t>
            </a:r>
          </a:p>
          <a:p>
            <a:r>
              <a:rPr lang="en-US" dirty="0"/>
              <a:t>Discuss what worked and what can be improved for future projects</a:t>
            </a:r>
          </a:p>
          <a:p>
            <a:r>
              <a:rPr lang="en-US" dirty="0"/>
              <a:t>Document lessons learned and create an action plan to address feedback</a:t>
            </a:r>
          </a:p>
          <a:p>
            <a:r>
              <a:rPr lang="en-US" dirty="0"/>
              <a:t>We Distribute all documentation to team members</a:t>
            </a:r>
          </a:p>
          <a:p>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24</a:t>
            </a:fld>
            <a:endParaRPr lang="en-CA"/>
          </a:p>
        </p:txBody>
      </p:sp>
    </p:spTree>
    <p:extLst>
      <p:ext uri="{BB962C8B-B14F-4D97-AF65-F5344CB8AC3E}">
        <p14:creationId xmlns:p14="http://schemas.microsoft.com/office/powerpoint/2010/main" val="11474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handing over to the business teams</a:t>
            </a:r>
          </a:p>
          <a:p>
            <a:r>
              <a:rPr lang="en-US" dirty="0"/>
              <a:t>You reassign resources</a:t>
            </a:r>
          </a:p>
          <a:p>
            <a:r>
              <a:rPr lang="en-US" dirty="0"/>
              <a:t>Identify key roles and responsibilities for maintenance</a:t>
            </a:r>
          </a:p>
          <a:p>
            <a:r>
              <a:rPr lang="en-US" dirty="0"/>
              <a:t>Provide supporting documentation</a:t>
            </a:r>
          </a:p>
          <a:p>
            <a:r>
              <a:rPr lang="en-US" dirty="0"/>
              <a:t>Walk the team through the day to day of the maintenance</a:t>
            </a:r>
          </a:p>
          <a:p>
            <a:r>
              <a:rPr lang="en-US" dirty="0"/>
              <a:t>Kickoff maintenance teamwork</a:t>
            </a:r>
          </a:p>
          <a:p>
            <a:r>
              <a:rPr lang="en-US" dirty="0"/>
              <a:t>Reconfigure weighted DNS to GCP only</a:t>
            </a:r>
          </a:p>
          <a:p>
            <a:r>
              <a:rPr lang="en-US" dirty="0"/>
              <a:t>And Decommission AWS resources</a:t>
            </a:r>
          </a:p>
        </p:txBody>
      </p:sp>
      <p:sp>
        <p:nvSpPr>
          <p:cNvPr id="4" name="Slide Number Placeholder 3"/>
          <p:cNvSpPr>
            <a:spLocks noGrp="1"/>
          </p:cNvSpPr>
          <p:nvPr>
            <p:ph type="sldNum" sz="quarter" idx="5"/>
          </p:nvPr>
        </p:nvSpPr>
        <p:spPr/>
        <p:txBody>
          <a:bodyPr/>
          <a:lstStyle/>
          <a:p>
            <a:fld id="{F75E847C-16C7-41AA-A1C4-FC88DB00BBC1}" type="slidenum">
              <a:rPr lang="en-CA" smtClean="0"/>
              <a:t>25</a:t>
            </a:fld>
            <a:endParaRPr lang="en-CA"/>
          </a:p>
        </p:txBody>
      </p:sp>
    </p:spTree>
    <p:extLst>
      <p:ext uri="{BB962C8B-B14F-4D97-AF65-F5344CB8AC3E}">
        <p14:creationId xmlns:p14="http://schemas.microsoft.com/office/powerpoint/2010/main" val="3403539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listening</a:t>
            </a:r>
          </a:p>
          <a:p>
            <a:r>
              <a:rPr lang="en-CA" dirty="0"/>
              <a:t>I’ll now be taking any questions you might have</a:t>
            </a:r>
          </a:p>
        </p:txBody>
      </p:sp>
      <p:sp>
        <p:nvSpPr>
          <p:cNvPr id="4" name="Slide Number Placeholder 3"/>
          <p:cNvSpPr>
            <a:spLocks noGrp="1"/>
          </p:cNvSpPr>
          <p:nvPr>
            <p:ph type="sldNum" sz="quarter" idx="5"/>
          </p:nvPr>
        </p:nvSpPr>
        <p:spPr/>
        <p:txBody>
          <a:bodyPr/>
          <a:lstStyle/>
          <a:p>
            <a:fld id="{F75E847C-16C7-41AA-A1C4-FC88DB00BBC1}" type="slidenum">
              <a:rPr lang="en-CA" smtClean="0"/>
              <a:t>26</a:t>
            </a:fld>
            <a:endParaRPr lang="en-CA"/>
          </a:p>
        </p:txBody>
      </p:sp>
    </p:spTree>
    <p:extLst>
      <p:ext uri="{BB962C8B-B14F-4D97-AF65-F5344CB8AC3E}">
        <p14:creationId xmlns:p14="http://schemas.microsoft.com/office/powerpoint/2010/main" val="389046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000"/>
              </a:lnSpc>
            </a:pPr>
            <a:r>
              <a:rPr lang="en-CA" sz="1200" i="1" dirty="0">
                <a:effectLst/>
                <a:latin typeface="Calibri" panose="020F0502020204030204" pitchFamily="34" charset="0"/>
                <a:ea typeface="Calibri" panose="020F0502020204030204" pitchFamily="34" charset="0"/>
                <a:cs typeface="Times New Roman" panose="02020603050405020304" pitchFamily="18" charset="0"/>
              </a:rPr>
              <a:t>The project will cost about $5000 over 3 months transferring data between our platforms and running tests</a:t>
            </a:r>
          </a:p>
        </p:txBody>
      </p:sp>
      <p:sp>
        <p:nvSpPr>
          <p:cNvPr id="4" name="Slide Number Placeholder 3"/>
          <p:cNvSpPr>
            <a:spLocks noGrp="1"/>
          </p:cNvSpPr>
          <p:nvPr>
            <p:ph type="sldNum" sz="quarter" idx="5"/>
          </p:nvPr>
        </p:nvSpPr>
        <p:spPr/>
        <p:txBody>
          <a:bodyPr/>
          <a:lstStyle/>
          <a:p>
            <a:fld id="{F75E847C-16C7-41AA-A1C4-FC88DB00BBC1}" type="slidenum">
              <a:rPr lang="en-CA" smtClean="0"/>
              <a:t>3</a:t>
            </a:fld>
            <a:endParaRPr lang="en-CA"/>
          </a:p>
        </p:txBody>
      </p:sp>
    </p:spTree>
    <p:extLst>
      <p:ext uri="{BB962C8B-B14F-4D97-AF65-F5344CB8AC3E}">
        <p14:creationId xmlns:p14="http://schemas.microsoft.com/office/powerpoint/2010/main" val="164856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i="1" dirty="0">
                <a:effectLst/>
                <a:latin typeface="Calibri" panose="020F0502020204030204" pitchFamily="34" charset="0"/>
                <a:ea typeface="Calibri" panose="020F0502020204030204" pitchFamily="34" charset="0"/>
                <a:cs typeface="Times New Roman" panose="02020603050405020304" pitchFamily="18" charset="0"/>
              </a:rPr>
              <a:t>Google Cloud Platform offers:</a:t>
            </a:r>
          </a:p>
          <a:p>
            <a:pPr marL="457200" indent="-457200">
              <a:buFont typeface="Arial" panose="020B0604020202020204" pitchFamily="34" charset="0"/>
              <a:buChar char="•"/>
            </a:pPr>
            <a:r>
              <a:rPr lang="en-CA" sz="1200" i="1" dirty="0">
                <a:effectLst/>
                <a:latin typeface="Calibri" panose="020F0502020204030204" pitchFamily="34" charset="0"/>
                <a:ea typeface="Calibri" panose="020F0502020204030204" pitchFamily="34" charset="0"/>
                <a:cs typeface="Times New Roman" panose="02020603050405020304" pitchFamily="18" charset="0"/>
              </a:rPr>
              <a:t>Better managed services </a:t>
            </a:r>
          </a:p>
          <a:p>
            <a:pPr marL="457200" indent="-457200">
              <a:buFont typeface="Arial" panose="020B0604020202020204" pitchFamily="34" charset="0"/>
              <a:buChar char="•"/>
            </a:pPr>
            <a:r>
              <a:rPr lang="en-CA" sz="1200" i="1" dirty="0">
                <a:latin typeface="Calibri" panose="020F0502020204030204" pitchFamily="34" charset="0"/>
                <a:ea typeface="Calibri" panose="020F0502020204030204" pitchFamily="34" charset="0"/>
                <a:cs typeface="Times New Roman" panose="02020603050405020304" pitchFamily="18" charset="0"/>
              </a:rPr>
              <a:t>R</a:t>
            </a:r>
            <a:r>
              <a:rPr lang="en-CA" sz="1200" i="1" dirty="0">
                <a:effectLst/>
                <a:latin typeface="Calibri" panose="020F0502020204030204" pitchFamily="34" charset="0"/>
                <a:ea typeface="Calibri" panose="020F0502020204030204" pitchFamily="34" charset="0"/>
                <a:cs typeface="Times New Roman" panose="02020603050405020304" pitchFamily="18" charset="0"/>
              </a:rPr>
              <a:t>educed underlying infrastructure</a:t>
            </a:r>
          </a:p>
          <a:p>
            <a:pPr marL="457200" indent="-457200">
              <a:buFont typeface="Arial" panose="020B0604020202020204" pitchFamily="34" charset="0"/>
              <a:buChar char="•"/>
            </a:pPr>
            <a:r>
              <a:rPr lang="en-CA" sz="1200" i="1" dirty="0"/>
              <a:t>Competitively priced</a:t>
            </a:r>
          </a:p>
          <a:p>
            <a:pPr marL="457200" indent="-457200">
              <a:buFont typeface="Arial" panose="020B0604020202020204" pitchFamily="34" charset="0"/>
              <a:buChar char="•"/>
            </a:pPr>
            <a:r>
              <a:rPr lang="en-CA" sz="1200" i="1" dirty="0"/>
              <a:t>It’s generally better for smaller component deployments like yours</a:t>
            </a:r>
          </a:p>
          <a:p>
            <a:pPr marL="457200" indent="-457200">
              <a:buFont typeface="Arial" panose="020B0604020202020204" pitchFamily="34" charset="0"/>
              <a:buChar char="•"/>
            </a:pPr>
            <a:r>
              <a:rPr lang="en-CA" sz="1200" i="1" dirty="0"/>
              <a:t>And the user friendly UI will be easier for less tech-savvy users in your organization</a:t>
            </a:r>
          </a:p>
          <a:p>
            <a:endParaRPr lang="en-CA" dirty="0"/>
          </a:p>
          <a:p>
            <a:r>
              <a:rPr lang="en-CA" dirty="0"/>
              <a:t>If you look at the total estimated monthly cost for running in both environments, you create significant cost saving by moving your architecture to GCP</a:t>
            </a:r>
          </a:p>
        </p:txBody>
      </p:sp>
      <p:sp>
        <p:nvSpPr>
          <p:cNvPr id="4" name="Slide Number Placeholder 3"/>
          <p:cNvSpPr>
            <a:spLocks noGrp="1"/>
          </p:cNvSpPr>
          <p:nvPr>
            <p:ph type="sldNum" sz="quarter" idx="5"/>
          </p:nvPr>
        </p:nvSpPr>
        <p:spPr/>
        <p:txBody>
          <a:bodyPr/>
          <a:lstStyle/>
          <a:p>
            <a:fld id="{F75E847C-16C7-41AA-A1C4-FC88DB00BBC1}" type="slidenum">
              <a:rPr lang="en-CA" smtClean="0"/>
              <a:t>4</a:t>
            </a:fld>
            <a:endParaRPr lang="en-CA"/>
          </a:p>
        </p:txBody>
      </p:sp>
    </p:spTree>
    <p:extLst>
      <p:ext uri="{BB962C8B-B14F-4D97-AF65-F5344CB8AC3E}">
        <p14:creationId xmlns:p14="http://schemas.microsoft.com/office/powerpoint/2010/main" val="766558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certain activities we have to complete for this project...</a:t>
            </a:r>
          </a:p>
          <a:p>
            <a:r>
              <a:rPr lang="en-US" dirty="0"/>
              <a:t>We'll have to Identify security and compliance requirements</a:t>
            </a:r>
          </a:p>
          <a:p>
            <a:r>
              <a:rPr lang="en-US" dirty="0"/>
              <a:t>Set up a Google Cloud account, organization, and infrastructure project</a:t>
            </a:r>
          </a:p>
          <a:p>
            <a:r>
              <a:rPr lang="en-US" dirty="0"/>
              <a:t>Create cloud source repositories</a:t>
            </a:r>
          </a:p>
          <a:p>
            <a:r>
              <a:rPr lang="en-US" dirty="0"/>
              <a:t>Identify requirements for connectivity: So,</a:t>
            </a:r>
          </a:p>
          <a:p>
            <a:r>
              <a:rPr lang="en-US" dirty="0"/>
              <a:t>	How the VPC in both environments are set up,</a:t>
            </a:r>
          </a:p>
          <a:p>
            <a:r>
              <a:rPr lang="en-US" dirty="0"/>
              <a:t>	Configuring a VPN between the subnets</a:t>
            </a:r>
          </a:p>
          <a:p>
            <a:endParaRPr lang="en-US" dirty="0"/>
          </a:p>
          <a:p>
            <a:r>
              <a:rPr lang="en-US" dirty="0"/>
              <a:t>If you’d like to see all of that, I’ve outlined all the admin stuff in the detailed project plan I provided. </a:t>
            </a:r>
          </a:p>
          <a:p>
            <a:r>
              <a:rPr lang="en-US" dirty="0"/>
              <a:t>For this presentation, I will focus on our migration approach, and the phases and activities involved there.</a:t>
            </a:r>
          </a:p>
          <a:p>
            <a:endParaRPr lang="en-US" dirty="0"/>
          </a:p>
          <a:p>
            <a:r>
              <a:rPr lang="en-US" dirty="0"/>
              <a:t>For our migration approach, we want to complete our transition without any downtown or loss of data.</a:t>
            </a:r>
          </a:p>
          <a:p>
            <a:endParaRPr lang="en-CA" dirty="0"/>
          </a:p>
        </p:txBody>
      </p:sp>
      <p:sp>
        <p:nvSpPr>
          <p:cNvPr id="4" name="Slide Number Placeholder 3"/>
          <p:cNvSpPr>
            <a:spLocks noGrp="1"/>
          </p:cNvSpPr>
          <p:nvPr>
            <p:ph type="sldNum" sz="quarter" idx="5"/>
          </p:nvPr>
        </p:nvSpPr>
        <p:spPr/>
        <p:txBody>
          <a:bodyPr/>
          <a:lstStyle/>
          <a:p>
            <a:fld id="{F75E847C-16C7-41AA-A1C4-FC88DB00BBC1}" type="slidenum">
              <a:rPr lang="en-CA" smtClean="0"/>
              <a:t>5</a:t>
            </a:fld>
            <a:endParaRPr lang="en-CA"/>
          </a:p>
        </p:txBody>
      </p:sp>
    </p:spTree>
    <p:extLst>
      <p:ext uri="{BB962C8B-B14F-4D97-AF65-F5344CB8AC3E}">
        <p14:creationId xmlns:p14="http://schemas.microsoft.com/office/powerpoint/2010/main" val="413727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Migrate for Compute Engine allows us to migrate VMs from AWS to GCP</a:t>
            </a:r>
          </a:p>
          <a:p>
            <a:r>
              <a:rPr lang="en-US" dirty="0"/>
              <a:t>Migrate for Compute Engine will move the entire state of the VM including the data</a:t>
            </a:r>
          </a:p>
        </p:txBody>
      </p:sp>
      <p:sp>
        <p:nvSpPr>
          <p:cNvPr id="4" name="Slide Number Placeholder 3"/>
          <p:cNvSpPr>
            <a:spLocks noGrp="1"/>
          </p:cNvSpPr>
          <p:nvPr>
            <p:ph type="sldNum" sz="quarter" idx="5"/>
          </p:nvPr>
        </p:nvSpPr>
        <p:spPr/>
        <p:txBody>
          <a:bodyPr/>
          <a:lstStyle/>
          <a:p>
            <a:fld id="{F75E847C-16C7-41AA-A1C4-FC88DB00BBC1}" type="slidenum">
              <a:rPr lang="en-CA" smtClean="0"/>
              <a:t>6</a:t>
            </a:fld>
            <a:endParaRPr lang="en-CA"/>
          </a:p>
        </p:txBody>
      </p:sp>
    </p:spTree>
    <p:extLst>
      <p:ext uri="{BB962C8B-B14F-4D97-AF65-F5344CB8AC3E}">
        <p14:creationId xmlns:p14="http://schemas.microsoft.com/office/powerpoint/2010/main" val="351185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we look at the architecture, essentially everything that runs on a EC2 instance can be moved using migrate for compute engine.</a:t>
            </a:r>
          </a:p>
          <a:p>
            <a:r>
              <a:rPr lang="en-US" dirty="0"/>
              <a:t>This includes our Nginx proxy, application servers, </a:t>
            </a:r>
            <a:r>
              <a:rPr lang="en-US" dirty="0" err="1"/>
              <a:t>cron</a:t>
            </a:r>
            <a:r>
              <a:rPr lang="en-US" dirty="0"/>
              <a:t> based worker, </a:t>
            </a:r>
            <a:r>
              <a:rPr lang="en-US" dirty="0" err="1"/>
              <a:t>cron</a:t>
            </a:r>
            <a:r>
              <a:rPr lang="en-US" dirty="0"/>
              <a:t> schedule broker, and </a:t>
            </a:r>
            <a:r>
              <a:rPr lang="en-US" dirty="0" err="1"/>
              <a:t>redis</a:t>
            </a:r>
            <a:r>
              <a:rPr lang="en-US" dirty="0"/>
              <a:t> page cache.</a:t>
            </a:r>
          </a:p>
          <a:p>
            <a:endParaRPr lang="en-US" dirty="0"/>
          </a:p>
          <a:p>
            <a:r>
              <a:rPr lang="en-US" dirty="0"/>
              <a:t>If we ran into problems with applications running on google during our migration, that could lead to downtime so, we're breaking the migration into phases.</a:t>
            </a:r>
          </a:p>
          <a:p>
            <a:r>
              <a:rPr lang="en-US" dirty="0"/>
              <a:t>At the same time, moving at least one of these services to Google whilst the others remain in AWS would cause latency as requests would need to traverse the VPN.</a:t>
            </a:r>
          </a:p>
          <a:p>
            <a:r>
              <a:rPr lang="en-US" dirty="0"/>
              <a:t>Yet, our database is one of the biggest costs we have in our infrastructure, so we want to make sure that we are not running large replicas of the databases side by side for too long.</a:t>
            </a:r>
          </a:p>
        </p:txBody>
      </p:sp>
      <p:sp>
        <p:nvSpPr>
          <p:cNvPr id="4" name="Slide Number Placeholder 3"/>
          <p:cNvSpPr>
            <a:spLocks noGrp="1"/>
          </p:cNvSpPr>
          <p:nvPr>
            <p:ph type="sldNum" sz="quarter" idx="5"/>
          </p:nvPr>
        </p:nvSpPr>
        <p:spPr/>
        <p:txBody>
          <a:bodyPr/>
          <a:lstStyle/>
          <a:p>
            <a:fld id="{F75E847C-16C7-41AA-A1C4-FC88DB00BBC1}" type="slidenum">
              <a:rPr lang="en-CA" smtClean="0"/>
              <a:t>7</a:t>
            </a:fld>
            <a:endParaRPr lang="en-CA"/>
          </a:p>
        </p:txBody>
      </p:sp>
    </p:spTree>
    <p:extLst>
      <p:ext uri="{BB962C8B-B14F-4D97-AF65-F5344CB8AC3E}">
        <p14:creationId xmlns:p14="http://schemas.microsoft.com/office/powerpoint/2010/main" val="221237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thing we want to do is to establish baselines for the performance of our applications.</a:t>
            </a:r>
          </a:p>
          <a:p>
            <a:r>
              <a:rPr lang="en-CA" dirty="0"/>
              <a:t>These KPIs will determine if the performance of GCP is acceptable and inform the success of our project.</a:t>
            </a:r>
          </a:p>
          <a:p>
            <a:r>
              <a:rPr lang="en-CA" dirty="0"/>
              <a:t>Amazon CloudWatch will help us to collect metrics on the peak, normal, and quiet time performance of our applications.</a:t>
            </a:r>
          </a:p>
          <a:p>
            <a:r>
              <a:rPr lang="en-CA" dirty="0"/>
              <a:t>Later in the project we will compare these to the numbers we see in the Blue Medora dashboard for GCP.</a:t>
            </a:r>
          </a:p>
        </p:txBody>
      </p:sp>
      <p:sp>
        <p:nvSpPr>
          <p:cNvPr id="4" name="Slide Number Placeholder 3"/>
          <p:cNvSpPr>
            <a:spLocks noGrp="1"/>
          </p:cNvSpPr>
          <p:nvPr>
            <p:ph type="sldNum" sz="quarter" idx="5"/>
          </p:nvPr>
        </p:nvSpPr>
        <p:spPr/>
        <p:txBody>
          <a:bodyPr/>
          <a:lstStyle/>
          <a:p>
            <a:fld id="{F75E847C-16C7-41AA-A1C4-FC88DB00BBC1}" type="slidenum">
              <a:rPr lang="en-CA" smtClean="0"/>
              <a:t>8</a:t>
            </a:fld>
            <a:endParaRPr lang="en-CA"/>
          </a:p>
        </p:txBody>
      </p:sp>
    </p:spTree>
    <p:extLst>
      <p:ext uri="{BB962C8B-B14F-4D97-AF65-F5344CB8AC3E}">
        <p14:creationId xmlns:p14="http://schemas.microsoft.com/office/powerpoint/2010/main" val="235338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scoping, planning, and securing the necessary approvals and resources, we kick off our project with the first stage of our migration.</a:t>
            </a:r>
          </a:p>
          <a:p>
            <a:r>
              <a:rPr lang="en-US" dirty="0"/>
              <a:t>Which will involve moving those EC2 instances that I mentioned from AWS to GCP.</a:t>
            </a:r>
          </a:p>
          <a:p>
            <a:r>
              <a:rPr lang="en-US" dirty="0"/>
              <a:t>It is important to note that when you run what is called a 'Full migration' lifecycle in the migration manager, it stops the VM in AWS and copies it over.</a:t>
            </a:r>
          </a:p>
          <a:p>
            <a:r>
              <a:rPr lang="en-US" dirty="0"/>
              <a:t>We don't want to stop our running VMs in AWS. We want our VMs in AWS to continue serving users while we go through the phases of our migration.</a:t>
            </a:r>
          </a:p>
          <a:p>
            <a:endParaRPr lang="en-US" dirty="0"/>
          </a:p>
          <a:p>
            <a:r>
              <a:rPr lang="en-US" dirty="0"/>
              <a:t>So, we will take an image of each of those EC2 instances and create cloned instances that we intend to migrate.</a:t>
            </a:r>
          </a:p>
          <a:p>
            <a:r>
              <a:rPr lang="en-US" dirty="0"/>
              <a:t>We can then create tags for identifying the clones that we want to migrate.</a:t>
            </a:r>
          </a:p>
          <a:p>
            <a:r>
              <a:rPr lang="en-US" dirty="0"/>
              <a:t>There is a Migrate for Compute </a:t>
            </a:r>
            <a:r>
              <a:rPr lang="en-US" dirty="0" err="1"/>
              <a:t>linux</a:t>
            </a:r>
            <a:r>
              <a:rPr lang="en-US" dirty="0"/>
              <a:t> package for reconfiguring the VMs for google cloud.</a:t>
            </a:r>
          </a:p>
          <a:p>
            <a:r>
              <a:rPr lang="en-US" dirty="0"/>
              <a:t>We want to turn off the instances so that we're not using up unnecessary resources.</a:t>
            </a:r>
          </a:p>
          <a:p>
            <a:endParaRPr lang="en-US" dirty="0"/>
          </a:p>
          <a:p>
            <a:r>
              <a:rPr lang="en-US" dirty="0"/>
              <a:t>If you look up Migrate for Compute Engine you'll find that alternatively, we could run what is called a test clone for our migration, but I don't think you can detach a test clone from the Migrate for Compute Engine cache. We also don't want to make any changes that would be written back to AWS. And of course, our approach is to run both environments using weighted records in Route 53 so, we will never want to run a full migration of the AWS server.</a:t>
            </a:r>
          </a:p>
        </p:txBody>
      </p:sp>
      <p:sp>
        <p:nvSpPr>
          <p:cNvPr id="4" name="Slide Number Placeholder 3"/>
          <p:cNvSpPr>
            <a:spLocks noGrp="1"/>
          </p:cNvSpPr>
          <p:nvPr>
            <p:ph type="sldNum" sz="quarter" idx="5"/>
          </p:nvPr>
        </p:nvSpPr>
        <p:spPr/>
        <p:txBody>
          <a:bodyPr/>
          <a:lstStyle/>
          <a:p>
            <a:fld id="{F75E847C-16C7-41AA-A1C4-FC88DB00BBC1}" type="slidenum">
              <a:rPr lang="en-CA" smtClean="0"/>
              <a:t>9</a:t>
            </a:fld>
            <a:endParaRPr lang="en-CA"/>
          </a:p>
        </p:txBody>
      </p:sp>
    </p:spTree>
    <p:extLst>
      <p:ext uri="{BB962C8B-B14F-4D97-AF65-F5344CB8AC3E}">
        <p14:creationId xmlns:p14="http://schemas.microsoft.com/office/powerpoint/2010/main" val="220909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B48B-22EF-408F-B53D-F859D6C8D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B7CE819-247E-4159-B394-2465B6F74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60E463-65F5-445C-8765-C258605AFDD5}"/>
              </a:ext>
            </a:extLst>
          </p:cNvPr>
          <p:cNvSpPr>
            <a:spLocks noGrp="1"/>
          </p:cNvSpPr>
          <p:nvPr>
            <p:ph type="dt" sz="half" idx="10"/>
          </p:nvPr>
        </p:nvSpPr>
        <p:spPr/>
        <p:txBody>
          <a:bodyPr/>
          <a:lstStyle/>
          <a:p>
            <a:fld id="{EA0C0817-A112-4847-8014-A94B7D2A4EA3}" type="datetime1">
              <a:rPr lang="en-US" smtClean="0"/>
              <a:t>9/14/2023</a:t>
            </a:fld>
            <a:endParaRPr lang="en-US" dirty="0"/>
          </a:p>
        </p:txBody>
      </p:sp>
      <p:sp>
        <p:nvSpPr>
          <p:cNvPr id="5" name="Footer Placeholder 4">
            <a:extLst>
              <a:ext uri="{FF2B5EF4-FFF2-40B4-BE49-F238E27FC236}">
                <a16:creationId xmlns:a16="http://schemas.microsoft.com/office/drawing/2014/main" id="{1A82D212-E232-45BB-AACC-6BCF3D52AF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4E5F05-0901-41EA-8DC6-CB8CAB6673D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865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7BA7-0D75-45EA-953A-06112997D6F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90F655-51A2-46F1-81CB-4573F37879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E528AF-A9F0-4052-8435-9D85C1B00C51}"/>
              </a:ext>
            </a:extLst>
          </p:cNvPr>
          <p:cNvSpPr>
            <a:spLocks noGrp="1"/>
          </p:cNvSpPr>
          <p:nvPr>
            <p:ph type="dt" sz="half" idx="10"/>
          </p:nvPr>
        </p:nvSpPr>
        <p:spPr/>
        <p:txBody>
          <a:bodyPr/>
          <a:lstStyle/>
          <a:p>
            <a:fld id="{F6FA2B21-3FCD-4721-B95C-427943F61125}" type="datetime1">
              <a:rPr lang="en-US" smtClean="0"/>
              <a:t>9/14/2023</a:t>
            </a:fld>
            <a:endParaRPr lang="en-US" dirty="0"/>
          </a:p>
        </p:txBody>
      </p:sp>
      <p:sp>
        <p:nvSpPr>
          <p:cNvPr id="5" name="Footer Placeholder 4">
            <a:extLst>
              <a:ext uri="{FF2B5EF4-FFF2-40B4-BE49-F238E27FC236}">
                <a16:creationId xmlns:a16="http://schemas.microsoft.com/office/drawing/2014/main" id="{B475D739-E423-4C3A-BD06-4D0C6715D8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9D9410-2671-4828-BFBF-28191C830CF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877510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5401B-D917-45D8-A7CF-FF99A12C3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1B18E10-C312-4791-8C54-F1ADB5361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2E5E3A-67B9-456A-AE9D-E6507461B0AC}"/>
              </a:ext>
            </a:extLst>
          </p:cNvPr>
          <p:cNvSpPr>
            <a:spLocks noGrp="1"/>
          </p:cNvSpPr>
          <p:nvPr>
            <p:ph type="dt" sz="half" idx="10"/>
          </p:nvPr>
        </p:nvSpPr>
        <p:spPr/>
        <p:txBody>
          <a:bodyPr/>
          <a:lstStyle/>
          <a:p>
            <a:fld id="{F6FA2B21-3FCD-4721-B95C-427943F61125}" type="datetime1">
              <a:rPr lang="en-US" smtClean="0"/>
              <a:t>9/14/2023</a:t>
            </a:fld>
            <a:endParaRPr lang="en-US" dirty="0"/>
          </a:p>
        </p:txBody>
      </p:sp>
      <p:sp>
        <p:nvSpPr>
          <p:cNvPr id="5" name="Footer Placeholder 4">
            <a:extLst>
              <a:ext uri="{FF2B5EF4-FFF2-40B4-BE49-F238E27FC236}">
                <a16:creationId xmlns:a16="http://schemas.microsoft.com/office/drawing/2014/main" id="{84565F0D-0FA9-462B-8766-79D2ED9EDE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81610-6F10-42DD-97D0-6A3E17CD2D0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43173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B48B-22EF-408F-B53D-F859D6C8D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B7CE819-247E-4159-B394-2465B6F74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60E463-65F5-445C-8765-C258605AFDD5}"/>
              </a:ext>
            </a:extLst>
          </p:cNvPr>
          <p:cNvSpPr>
            <a:spLocks noGrp="1"/>
          </p:cNvSpPr>
          <p:nvPr>
            <p:ph type="dt" sz="half" idx="10"/>
          </p:nvPr>
        </p:nvSpPr>
        <p:spPr/>
        <p:txBody>
          <a:bodyPr/>
          <a:lstStyle/>
          <a:p>
            <a:fld id="{EA0C0817-A112-4847-8014-A94B7D2A4EA3}" type="datetime1">
              <a:rPr lang="en-US" smtClean="0"/>
              <a:t>9/14/2023</a:t>
            </a:fld>
            <a:endParaRPr lang="en-US" dirty="0"/>
          </a:p>
        </p:txBody>
      </p:sp>
      <p:sp>
        <p:nvSpPr>
          <p:cNvPr id="5" name="Footer Placeholder 4">
            <a:extLst>
              <a:ext uri="{FF2B5EF4-FFF2-40B4-BE49-F238E27FC236}">
                <a16:creationId xmlns:a16="http://schemas.microsoft.com/office/drawing/2014/main" id="{1A82D212-E232-45BB-AACC-6BCF3D52AF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4E5F05-0901-41EA-8DC6-CB8CAB6673D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5995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6246-99C6-44F6-83DF-04142B0DEA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FDECF7-FE08-47DE-8E83-EB318F969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63216D-4E9F-40DC-965D-E9AB39F04D27}"/>
              </a:ext>
            </a:extLst>
          </p:cNvPr>
          <p:cNvSpPr>
            <a:spLocks noGrp="1"/>
          </p:cNvSpPr>
          <p:nvPr>
            <p:ph type="dt" sz="half" idx="10"/>
          </p:nvPr>
        </p:nvSpPr>
        <p:spPr/>
        <p:txBody>
          <a:bodyPr/>
          <a:lstStyle/>
          <a:p>
            <a:fld id="{7332B432-ACDA-4023-A761-2BAB76577B62}" type="datetime1">
              <a:rPr lang="en-US" smtClean="0"/>
              <a:t>9/14/2023</a:t>
            </a:fld>
            <a:endParaRPr lang="en-US" dirty="0"/>
          </a:p>
        </p:txBody>
      </p:sp>
      <p:sp>
        <p:nvSpPr>
          <p:cNvPr id="5" name="Footer Placeholder 4">
            <a:extLst>
              <a:ext uri="{FF2B5EF4-FFF2-40B4-BE49-F238E27FC236}">
                <a16:creationId xmlns:a16="http://schemas.microsoft.com/office/drawing/2014/main" id="{D2AF5720-CB8A-4DBA-8F2D-3A59E2E41D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F179BD-BD13-42A6-A1DC-D0293331F7E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0360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2B96-47D8-43EE-AA31-425DE588A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6F83A50-6459-4759-B5ED-9F399BDA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47673-4241-4F3C-A9D1-813509AE32E8}"/>
              </a:ext>
            </a:extLst>
          </p:cNvPr>
          <p:cNvSpPr>
            <a:spLocks noGrp="1"/>
          </p:cNvSpPr>
          <p:nvPr>
            <p:ph type="dt" sz="half" idx="10"/>
          </p:nvPr>
        </p:nvSpPr>
        <p:spPr/>
        <p:txBody>
          <a:bodyPr/>
          <a:lstStyle/>
          <a:p>
            <a:fld id="{D9C646AA-F36E-4540-911D-FFFC0A0EF24A}" type="datetime1">
              <a:rPr lang="en-US" smtClean="0"/>
              <a:t>9/14/2023</a:t>
            </a:fld>
            <a:endParaRPr lang="en-US" dirty="0"/>
          </a:p>
        </p:txBody>
      </p:sp>
      <p:sp>
        <p:nvSpPr>
          <p:cNvPr id="5" name="Footer Placeholder 4">
            <a:extLst>
              <a:ext uri="{FF2B5EF4-FFF2-40B4-BE49-F238E27FC236}">
                <a16:creationId xmlns:a16="http://schemas.microsoft.com/office/drawing/2014/main" id="{B99C45F4-0107-4B81-8AC2-F2960F0005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13DF1-58C3-495C-BA83-41EAFE2E355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8687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B769-E87F-4A3C-9BF3-75DD921A0CA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87B0E53-51BE-4A44-B6AC-2CF925697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995F084-4B21-46F5-9368-9F89565EB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18F7426-B323-4BA7-A144-3D9C0554BC5C}"/>
              </a:ext>
            </a:extLst>
          </p:cNvPr>
          <p:cNvSpPr>
            <a:spLocks noGrp="1"/>
          </p:cNvSpPr>
          <p:nvPr>
            <p:ph type="dt" sz="half" idx="10"/>
          </p:nvPr>
        </p:nvSpPr>
        <p:spPr/>
        <p:txBody>
          <a:bodyPr/>
          <a:lstStyle/>
          <a:p>
            <a:fld id="{69186D26-FA5F-4637-B602-B7C2DC34CFD4}" type="datetime1">
              <a:rPr lang="en-US" smtClean="0"/>
              <a:t>9/14/2023</a:t>
            </a:fld>
            <a:endParaRPr lang="en-US" dirty="0"/>
          </a:p>
        </p:txBody>
      </p:sp>
      <p:sp>
        <p:nvSpPr>
          <p:cNvPr id="6" name="Footer Placeholder 5">
            <a:extLst>
              <a:ext uri="{FF2B5EF4-FFF2-40B4-BE49-F238E27FC236}">
                <a16:creationId xmlns:a16="http://schemas.microsoft.com/office/drawing/2014/main" id="{A692B2D9-E637-4F52-8317-77F8C0144F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FCED31-9635-4729-AE91-ECED61D8072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035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9CAB-1957-4547-A715-6E0F93A0FCE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9EDE84-6AE0-499E-9548-6CEC39E92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9780B-BC0A-41BC-B43C-4AAEC7CAB9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45E9AF6-9101-41E8-A31C-927924794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1ACD00-6EE9-4BE5-A15D-5728E6AFD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E0E4C74-F117-4431-B506-544A6979A7A0}"/>
              </a:ext>
            </a:extLst>
          </p:cNvPr>
          <p:cNvSpPr>
            <a:spLocks noGrp="1"/>
          </p:cNvSpPr>
          <p:nvPr>
            <p:ph type="dt" sz="half" idx="10"/>
          </p:nvPr>
        </p:nvSpPr>
        <p:spPr/>
        <p:txBody>
          <a:bodyPr/>
          <a:lstStyle/>
          <a:p>
            <a:fld id="{8A7F15D8-96D1-4781-BC50-CA8A088B2FE4}" type="datetime1">
              <a:rPr lang="en-US" smtClean="0"/>
              <a:t>9/14/2023</a:t>
            </a:fld>
            <a:endParaRPr lang="en-US" dirty="0"/>
          </a:p>
        </p:txBody>
      </p:sp>
      <p:sp>
        <p:nvSpPr>
          <p:cNvPr id="8" name="Footer Placeholder 7">
            <a:extLst>
              <a:ext uri="{FF2B5EF4-FFF2-40B4-BE49-F238E27FC236}">
                <a16:creationId xmlns:a16="http://schemas.microsoft.com/office/drawing/2014/main" id="{B5D5E83E-C022-457C-908F-9CF9EE3026F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1C3C9F8-D58D-443F-B84C-6C7D69C776D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55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26FC-0831-41C3-A538-B42F6F110DD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C99DE81-18FD-46E0-9051-4739245E8A0B}"/>
              </a:ext>
            </a:extLst>
          </p:cNvPr>
          <p:cNvSpPr>
            <a:spLocks noGrp="1"/>
          </p:cNvSpPr>
          <p:nvPr>
            <p:ph type="dt" sz="half" idx="10"/>
          </p:nvPr>
        </p:nvSpPr>
        <p:spPr/>
        <p:txBody>
          <a:bodyPr/>
          <a:lstStyle/>
          <a:p>
            <a:fld id="{F9A96C99-B8F8-4528-BD05-0E16E943DC09}" type="datetime1">
              <a:rPr lang="en-US" smtClean="0"/>
              <a:t>9/14/2023</a:t>
            </a:fld>
            <a:endParaRPr lang="en-US" dirty="0"/>
          </a:p>
        </p:txBody>
      </p:sp>
      <p:sp>
        <p:nvSpPr>
          <p:cNvPr id="4" name="Footer Placeholder 3">
            <a:extLst>
              <a:ext uri="{FF2B5EF4-FFF2-40B4-BE49-F238E27FC236}">
                <a16:creationId xmlns:a16="http://schemas.microsoft.com/office/drawing/2014/main" id="{B60DC5DE-62F0-46B3-9827-FA02D51225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E5C400E-9D6B-4460-99E3-4F43712DA5A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82117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7B0BA-7A84-4B52-9769-8D258C94AA1C}"/>
              </a:ext>
            </a:extLst>
          </p:cNvPr>
          <p:cNvSpPr>
            <a:spLocks noGrp="1"/>
          </p:cNvSpPr>
          <p:nvPr>
            <p:ph type="dt" sz="half" idx="10"/>
          </p:nvPr>
        </p:nvSpPr>
        <p:spPr/>
        <p:txBody>
          <a:bodyPr/>
          <a:lstStyle/>
          <a:p>
            <a:fld id="{03636942-C211-4B28-8DBD-C953E00AF71B}" type="datetime1">
              <a:rPr lang="en-US" smtClean="0"/>
              <a:t>9/14/2023</a:t>
            </a:fld>
            <a:endParaRPr lang="en-US" dirty="0"/>
          </a:p>
        </p:txBody>
      </p:sp>
      <p:sp>
        <p:nvSpPr>
          <p:cNvPr id="3" name="Footer Placeholder 2">
            <a:extLst>
              <a:ext uri="{FF2B5EF4-FFF2-40B4-BE49-F238E27FC236}">
                <a16:creationId xmlns:a16="http://schemas.microsoft.com/office/drawing/2014/main" id="{F006C23C-4A8F-4E75-9AF1-3EA3C80F6E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347DD63-4B74-40D5-B9B4-86FE76062AF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85053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004F-069F-4AC4-A3B7-1E156C6A7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065732A-574B-46DD-A999-DBD1C4E59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6D7BD86-4C39-49E8-8F9A-34224EABA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0790F-2579-4208-94AB-05C7D1A81914}"/>
              </a:ext>
            </a:extLst>
          </p:cNvPr>
          <p:cNvSpPr>
            <a:spLocks noGrp="1"/>
          </p:cNvSpPr>
          <p:nvPr>
            <p:ph type="dt" sz="half" idx="10"/>
          </p:nvPr>
        </p:nvSpPr>
        <p:spPr/>
        <p:txBody>
          <a:bodyPr/>
          <a:lstStyle/>
          <a:p>
            <a:fld id="{7E8D12A6-918A-48BD-8CB9-CA713993B0EA}" type="datetime1">
              <a:rPr lang="en-US" smtClean="0"/>
              <a:t>9/14/2023</a:t>
            </a:fld>
            <a:endParaRPr lang="en-US" dirty="0"/>
          </a:p>
        </p:txBody>
      </p:sp>
      <p:sp>
        <p:nvSpPr>
          <p:cNvPr id="6" name="Footer Placeholder 5">
            <a:extLst>
              <a:ext uri="{FF2B5EF4-FFF2-40B4-BE49-F238E27FC236}">
                <a16:creationId xmlns:a16="http://schemas.microsoft.com/office/drawing/2014/main" id="{2511961E-9DCB-4591-9B1D-0388F4871F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5520E2-D0BF-43A7-B3E8-C62D5605D18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564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6246-99C6-44F6-83DF-04142B0DEA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FDECF7-FE08-47DE-8E83-EB318F969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63216D-4E9F-40DC-965D-E9AB39F04D27}"/>
              </a:ext>
            </a:extLst>
          </p:cNvPr>
          <p:cNvSpPr>
            <a:spLocks noGrp="1"/>
          </p:cNvSpPr>
          <p:nvPr>
            <p:ph type="dt" sz="half" idx="10"/>
          </p:nvPr>
        </p:nvSpPr>
        <p:spPr/>
        <p:txBody>
          <a:bodyPr/>
          <a:lstStyle/>
          <a:p>
            <a:fld id="{7332B432-ACDA-4023-A761-2BAB76577B62}" type="datetime1">
              <a:rPr lang="en-US" smtClean="0"/>
              <a:t>9/14/2023</a:t>
            </a:fld>
            <a:endParaRPr lang="en-US" dirty="0"/>
          </a:p>
        </p:txBody>
      </p:sp>
      <p:sp>
        <p:nvSpPr>
          <p:cNvPr id="5" name="Footer Placeholder 4">
            <a:extLst>
              <a:ext uri="{FF2B5EF4-FFF2-40B4-BE49-F238E27FC236}">
                <a16:creationId xmlns:a16="http://schemas.microsoft.com/office/drawing/2014/main" id="{D2AF5720-CB8A-4DBA-8F2D-3A59E2E41D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F179BD-BD13-42A6-A1DC-D0293331F7E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42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5C59-FAB3-4756-A978-5F14C700A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FC486A1-2EE9-4468-B46A-14AC6C18DB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EC4829-8F20-4B58-A90D-4669F41A0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EE411-CBF3-40CE-AE1D-2188061EE404}"/>
              </a:ext>
            </a:extLst>
          </p:cNvPr>
          <p:cNvSpPr>
            <a:spLocks noGrp="1"/>
          </p:cNvSpPr>
          <p:nvPr>
            <p:ph type="dt" sz="half" idx="10"/>
          </p:nvPr>
        </p:nvSpPr>
        <p:spPr/>
        <p:txBody>
          <a:bodyPr/>
          <a:lstStyle/>
          <a:p>
            <a:fld id="{E778CE86-875F-4587-BCF6-FA054AFC0D53}" type="datetime1">
              <a:rPr lang="en-US" smtClean="0"/>
              <a:pPr/>
              <a:t>9/14/2023</a:t>
            </a:fld>
            <a:endParaRPr lang="en-US" dirty="0"/>
          </a:p>
        </p:txBody>
      </p:sp>
      <p:sp>
        <p:nvSpPr>
          <p:cNvPr id="6" name="Footer Placeholder 5">
            <a:extLst>
              <a:ext uri="{FF2B5EF4-FFF2-40B4-BE49-F238E27FC236}">
                <a16:creationId xmlns:a16="http://schemas.microsoft.com/office/drawing/2014/main" id="{7CAFD003-416D-4245-B81E-AFD753A59B1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90C940D-CE2D-47F3-983E-0D574714B69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80725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7BA7-0D75-45EA-953A-06112997D6F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90F655-51A2-46F1-81CB-4573F37879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E528AF-A9F0-4052-8435-9D85C1B00C51}"/>
              </a:ext>
            </a:extLst>
          </p:cNvPr>
          <p:cNvSpPr>
            <a:spLocks noGrp="1"/>
          </p:cNvSpPr>
          <p:nvPr>
            <p:ph type="dt" sz="half" idx="10"/>
          </p:nvPr>
        </p:nvSpPr>
        <p:spPr/>
        <p:txBody>
          <a:bodyPr/>
          <a:lstStyle/>
          <a:p>
            <a:fld id="{F6FA2B21-3FCD-4721-B95C-427943F61125}" type="datetime1">
              <a:rPr lang="en-US" smtClean="0"/>
              <a:t>9/14/2023</a:t>
            </a:fld>
            <a:endParaRPr lang="en-US" dirty="0"/>
          </a:p>
        </p:txBody>
      </p:sp>
      <p:sp>
        <p:nvSpPr>
          <p:cNvPr id="5" name="Footer Placeholder 4">
            <a:extLst>
              <a:ext uri="{FF2B5EF4-FFF2-40B4-BE49-F238E27FC236}">
                <a16:creationId xmlns:a16="http://schemas.microsoft.com/office/drawing/2014/main" id="{B475D739-E423-4C3A-BD06-4D0C6715D8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9D9410-2671-4828-BFBF-28191C830CF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699070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5401B-D917-45D8-A7CF-FF99A12C3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1B18E10-C312-4791-8C54-F1ADB5361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2E5E3A-67B9-456A-AE9D-E6507461B0AC}"/>
              </a:ext>
            </a:extLst>
          </p:cNvPr>
          <p:cNvSpPr>
            <a:spLocks noGrp="1"/>
          </p:cNvSpPr>
          <p:nvPr>
            <p:ph type="dt" sz="half" idx="10"/>
          </p:nvPr>
        </p:nvSpPr>
        <p:spPr/>
        <p:txBody>
          <a:bodyPr/>
          <a:lstStyle/>
          <a:p>
            <a:fld id="{F6FA2B21-3FCD-4721-B95C-427943F61125}" type="datetime1">
              <a:rPr lang="en-US" smtClean="0"/>
              <a:t>9/14/2023</a:t>
            </a:fld>
            <a:endParaRPr lang="en-US" dirty="0"/>
          </a:p>
        </p:txBody>
      </p:sp>
      <p:sp>
        <p:nvSpPr>
          <p:cNvPr id="5" name="Footer Placeholder 4">
            <a:extLst>
              <a:ext uri="{FF2B5EF4-FFF2-40B4-BE49-F238E27FC236}">
                <a16:creationId xmlns:a16="http://schemas.microsoft.com/office/drawing/2014/main" id="{84565F0D-0FA9-462B-8766-79D2ED9EDE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81610-6F10-42DD-97D0-6A3E17CD2D0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86453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7502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26398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81951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214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88761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4049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0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2B96-47D8-43EE-AA31-425DE588A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6F83A50-6459-4759-B5ED-9F399BDA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47673-4241-4F3C-A9D1-813509AE32E8}"/>
              </a:ext>
            </a:extLst>
          </p:cNvPr>
          <p:cNvSpPr>
            <a:spLocks noGrp="1"/>
          </p:cNvSpPr>
          <p:nvPr>
            <p:ph type="dt" sz="half" idx="10"/>
          </p:nvPr>
        </p:nvSpPr>
        <p:spPr/>
        <p:txBody>
          <a:bodyPr/>
          <a:lstStyle/>
          <a:p>
            <a:fld id="{D9C646AA-F36E-4540-911D-FFFC0A0EF24A}" type="datetime1">
              <a:rPr lang="en-US" smtClean="0"/>
              <a:t>9/14/2023</a:t>
            </a:fld>
            <a:endParaRPr lang="en-US" dirty="0"/>
          </a:p>
        </p:txBody>
      </p:sp>
      <p:sp>
        <p:nvSpPr>
          <p:cNvPr id="5" name="Footer Placeholder 4">
            <a:extLst>
              <a:ext uri="{FF2B5EF4-FFF2-40B4-BE49-F238E27FC236}">
                <a16:creationId xmlns:a16="http://schemas.microsoft.com/office/drawing/2014/main" id="{B99C45F4-0107-4B81-8AC2-F2960F0005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13DF1-58C3-495C-BA83-41EAFE2E355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778727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53116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68148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259169"/>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52527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B769-E87F-4A3C-9BF3-75DD921A0CA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87B0E53-51BE-4A44-B6AC-2CF925697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995F084-4B21-46F5-9368-9F89565EB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18F7426-B323-4BA7-A144-3D9C0554BC5C}"/>
              </a:ext>
            </a:extLst>
          </p:cNvPr>
          <p:cNvSpPr>
            <a:spLocks noGrp="1"/>
          </p:cNvSpPr>
          <p:nvPr>
            <p:ph type="dt" sz="half" idx="10"/>
          </p:nvPr>
        </p:nvSpPr>
        <p:spPr/>
        <p:txBody>
          <a:bodyPr/>
          <a:lstStyle/>
          <a:p>
            <a:fld id="{69186D26-FA5F-4637-B602-B7C2DC34CFD4}" type="datetime1">
              <a:rPr lang="en-US" smtClean="0"/>
              <a:t>9/14/2023</a:t>
            </a:fld>
            <a:endParaRPr lang="en-US" dirty="0"/>
          </a:p>
        </p:txBody>
      </p:sp>
      <p:sp>
        <p:nvSpPr>
          <p:cNvPr id="6" name="Footer Placeholder 5">
            <a:extLst>
              <a:ext uri="{FF2B5EF4-FFF2-40B4-BE49-F238E27FC236}">
                <a16:creationId xmlns:a16="http://schemas.microsoft.com/office/drawing/2014/main" id="{A692B2D9-E637-4F52-8317-77F8C0144F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FCED31-9635-4729-AE91-ECED61D8072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7205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9CAB-1957-4547-A715-6E0F93A0FCE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9EDE84-6AE0-499E-9548-6CEC39E92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9780B-BC0A-41BC-B43C-4AAEC7CAB9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45E9AF6-9101-41E8-A31C-927924794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1ACD00-6EE9-4BE5-A15D-5728E6AFD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E0E4C74-F117-4431-B506-544A6979A7A0}"/>
              </a:ext>
            </a:extLst>
          </p:cNvPr>
          <p:cNvSpPr>
            <a:spLocks noGrp="1"/>
          </p:cNvSpPr>
          <p:nvPr>
            <p:ph type="dt" sz="half" idx="10"/>
          </p:nvPr>
        </p:nvSpPr>
        <p:spPr/>
        <p:txBody>
          <a:bodyPr/>
          <a:lstStyle/>
          <a:p>
            <a:fld id="{8A7F15D8-96D1-4781-BC50-CA8A088B2FE4}" type="datetime1">
              <a:rPr lang="en-US" smtClean="0"/>
              <a:t>9/14/2023</a:t>
            </a:fld>
            <a:endParaRPr lang="en-US" dirty="0"/>
          </a:p>
        </p:txBody>
      </p:sp>
      <p:sp>
        <p:nvSpPr>
          <p:cNvPr id="8" name="Footer Placeholder 7">
            <a:extLst>
              <a:ext uri="{FF2B5EF4-FFF2-40B4-BE49-F238E27FC236}">
                <a16:creationId xmlns:a16="http://schemas.microsoft.com/office/drawing/2014/main" id="{B5D5E83E-C022-457C-908F-9CF9EE3026F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1C3C9F8-D58D-443F-B84C-6C7D69C776D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9260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26FC-0831-41C3-A538-B42F6F110DD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C99DE81-18FD-46E0-9051-4739245E8A0B}"/>
              </a:ext>
            </a:extLst>
          </p:cNvPr>
          <p:cNvSpPr>
            <a:spLocks noGrp="1"/>
          </p:cNvSpPr>
          <p:nvPr>
            <p:ph type="dt" sz="half" idx="10"/>
          </p:nvPr>
        </p:nvSpPr>
        <p:spPr/>
        <p:txBody>
          <a:bodyPr/>
          <a:lstStyle/>
          <a:p>
            <a:fld id="{F9A96C99-B8F8-4528-BD05-0E16E943DC09}" type="datetime1">
              <a:rPr lang="en-US" smtClean="0"/>
              <a:t>9/14/2023</a:t>
            </a:fld>
            <a:endParaRPr lang="en-US" dirty="0"/>
          </a:p>
        </p:txBody>
      </p:sp>
      <p:sp>
        <p:nvSpPr>
          <p:cNvPr id="4" name="Footer Placeholder 3">
            <a:extLst>
              <a:ext uri="{FF2B5EF4-FFF2-40B4-BE49-F238E27FC236}">
                <a16:creationId xmlns:a16="http://schemas.microsoft.com/office/drawing/2014/main" id="{B60DC5DE-62F0-46B3-9827-FA02D51225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E5C400E-9D6B-4460-99E3-4F43712DA5A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00663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7B0BA-7A84-4B52-9769-8D258C94AA1C}"/>
              </a:ext>
            </a:extLst>
          </p:cNvPr>
          <p:cNvSpPr>
            <a:spLocks noGrp="1"/>
          </p:cNvSpPr>
          <p:nvPr>
            <p:ph type="dt" sz="half" idx="10"/>
          </p:nvPr>
        </p:nvSpPr>
        <p:spPr/>
        <p:txBody>
          <a:bodyPr/>
          <a:lstStyle/>
          <a:p>
            <a:fld id="{03636942-C211-4B28-8DBD-C953E00AF71B}" type="datetime1">
              <a:rPr lang="en-US" smtClean="0"/>
              <a:t>9/14/2023</a:t>
            </a:fld>
            <a:endParaRPr lang="en-US" dirty="0"/>
          </a:p>
        </p:txBody>
      </p:sp>
      <p:sp>
        <p:nvSpPr>
          <p:cNvPr id="3" name="Footer Placeholder 2">
            <a:extLst>
              <a:ext uri="{FF2B5EF4-FFF2-40B4-BE49-F238E27FC236}">
                <a16:creationId xmlns:a16="http://schemas.microsoft.com/office/drawing/2014/main" id="{F006C23C-4A8F-4E75-9AF1-3EA3C80F6E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347DD63-4B74-40D5-B9B4-86FE76062AF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2035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004F-069F-4AC4-A3B7-1E156C6A7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065732A-574B-46DD-A999-DBD1C4E59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6D7BD86-4C39-49E8-8F9A-34224EABA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0790F-2579-4208-94AB-05C7D1A81914}"/>
              </a:ext>
            </a:extLst>
          </p:cNvPr>
          <p:cNvSpPr>
            <a:spLocks noGrp="1"/>
          </p:cNvSpPr>
          <p:nvPr>
            <p:ph type="dt" sz="half" idx="10"/>
          </p:nvPr>
        </p:nvSpPr>
        <p:spPr/>
        <p:txBody>
          <a:bodyPr/>
          <a:lstStyle/>
          <a:p>
            <a:fld id="{7E8D12A6-918A-48BD-8CB9-CA713993B0EA}" type="datetime1">
              <a:rPr lang="en-US" smtClean="0"/>
              <a:t>9/14/2023</a:t>
            </a:fld>
            <a:endParaRPr lang="en-US" dirty="0"/>
          </a:p>
        </p:txBody>
      </p:sp>
      <p:sp>
        <p:nvSpPr>
          <p:cNvPr id="6" name="Footer Placeholder 5">
            <a:extLst>
              <a:ext uri="{FF2B5EF4-FFF2-40B4-BE49-F238E27FC236}">
                <a16:creationId xmlns:a16="http://schemas.microsoft.com/office/drawing/2014/main" id="{2511961E-9DCB-4591-9B1D-0388F4871F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5520E2-D0BF-43A7-B3E8-C62D5605D18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890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5C59-FAB3-4756-A978-5F14C700A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FC486A1-2EE9-4468-B46A-14AC6C18DB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EC4829-8F20-4B58-A90D-4669F41A0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EE411-CBF3-40CE-AE1D-2188061EE404}"/>
              </a:ext>
            </a:extLst>
          </p:cNvPr>
          <p:cNvSpPr>
            <a:spLocks noGrp="1"/>
          </p:cNvSpPr>
          <p:nvPr>
            <p:ph type="dt" sz="half" idx="10"/>
          </p:nvPr>
        </p:nvSpPr>
        <p:spPr/>
        <p:txBody>
          <a:bodyPr/>
          <a:lstStyle/>
          <a:p>
            <a:fld id="{E778CE86-875F-4587-BCF6-FA054AFC0D53}" type="datetime1">
              <a:rPr lang="en-US" smtClean="0"/>
              <a:pPr/>
              <a:t>9/14/2023</a:t>
            </a:fld>
            <a:endParaRPr lang="en-US" dirty="0"/>
          </a:p>
        </p:txBody>
      </p:sp>
      <p:sp>
        <p:nvSpPr>
          <p:cNvPr id="6" name="Footer Placeholder 5">
            <a:extLst>
              <a:ext uri="{FF2B5EF4-FFF2-40B4-BE49-F238E27FC236}">
                <a16:creationId xmlns:a16="http://schemas.microsoft.com/office/drawing/2014/main" id="{7CAFD003-416D-4245-B81E-AFD753A59B1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90C940D-CE2D-47F3-983E-0D574714B69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4533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59B97-45D9-43D8-983C-34E94C632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395591-80EC-4137-ADB2-3B1E2F1DE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52757A-EA8D-445D-9CF3-2B56E7AF5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9/14/2023</a:t>
            </a:fld>
            <a:endParaRPr lang="en-US" dirty="0"/>
          </a:p>
        </p:txBody>
      </p:sp>
      <p:sp>
        <p:nvSpPr>
          <p:cNvPr id="5" name="Footer Placeholder 4">
            <a:extLst>
              <a:ext uri="{FF2B5EF4-FFF2-40B4-BE49-F238E27FC236}">
                <a16:creationId xmlns:a16="http://schemas.microsoft.com/office/drawing/2014/main" id="{049CF63E-3770-40E1-B80E-D26947D1F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7E8F5E-0568-4673-A557-19AFDDB74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5908747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59B97-45D9-43D8-983C-34E94C632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395591-80EC-4137-ADB2-3B1E2F1DE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52757A-EA8D-445D-9CF3-2B56E7AF5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9/14/2023</a:t>
            </a:fld>
            <a:endParaRPr lang="en-US" dirty="0"/>
          </a:p>
        </p:txBody>
      </p:sp>
      <p:sp>
        <p:nvSpPr>
          <p:cNvPr id="5" name="Footer Placeholder 4">
            <a:extLst>
              <a:ext uri="{FF2B5EF4-FFF2-40B4-BE49-F238E27FC236}">
                <a16:creationId xmlns:a16="http://schemas.microsoft.com/office/drawing/2014/main" id="{049CF63E-3770-40E1-B80E-D26947D1F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7E8F5E-0568-4673-A557-19AFDDB74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8131266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9/14/2023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22597490"/>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3.png"/><Relationship Id="rId4" Type="http://schemas.openxmlformats.org/officeDocument/2006/relationships/diagramData" Target="../diagrams/data3.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5.pn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6.png"/><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7.jpeg"/><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8.png"/><Relationship Id="rId7" Type="http://schemas.openxmlformats.org/officeDocument/2006/relationships/diagramColors" Target="../diagrams/colors9.xm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9.png"/><Relationship Id="rId7" Type="http://schemas.openxmlformats.org/officeDocument/2006/relationships/diagramColors" Target="../diagrams/colors10.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0.png"/><Relationship Id="rId7" Type="http://schemas.openxmlformats.org/officeDocument/2006/relationships/diagramColors" Target="../diagrams/colors11.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6.png"/><Relationship Id="rId7" Type="http://schemas.openxmlformats.org/officeDocument/2006/relationships/diagramColors" Target="../diagrams/colors12.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1.png"/><Relationship Id="rId7" Type="http://schemas.openxmlformats.org/officeDocument/2006/relationships/diagramColors" Target="../diagrams/colors13.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1.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2.png"/><Relationship Id="rId7" Type="http://schemas.openxmlformats.org/officeDocument/2006/relationships/diagramColors" Target="../diagrams/colors14.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2.png"/><Relationship Id="rId7" Type="http://schemas.openxmlformats.org/officeDocument/2006/relationships/diagramColors" Target="../diagrams/colors15.xml"/><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7.png"/><Relationship Id="rId7" Type="http://schemas.openxmlformats.org/officeDocument/2006/relationships/diagramColors" Target="../diagrams/colors16.xm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5.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2.png"/><Relationship Id="rId7" Type="http://schemas.openxmlformats.org/officeDocument/2006/relationships/diagramColors" Target="../diagrams/colors17.xml"/><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51307" y="640081"/>
            <a:ext cx="3377183" cy="3681976"/>
          </a:xfrm>
          <a:noFill/>
        </p:spPr>
        <p:txBody>
          <a:bodyPr>
            <a:normAutofit/>
          </a:bodyPr>
          <a:lstStyle/>
          <a:p>
            <a:pPr algn="l"/>
            <a:r>
              <a:rPr lang="en-US" sz="4400">
                <a:solidFill>
                  <a:schemeClr val="bg1"/>
                </a:solidFill>
              </a:rPr>
              <a:t>AWS to GCP Migration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51307" y="4460487"/>
            <a:ext cx="3377184" cy="1757433"/>
          </a:xfrm>
          <a:noFill/>
        </p:spPr>
        <p:txBody>
          <a:bodyPr>
            <a:normAutofit/>
          </a:bodyPr>
          <a:lstStyle/>
          <a:p>
            <a:pPr algn="l">
              <a:spcAft>
                <a:spcPts val="600"/>
              </a:spcAft>
            </a:pPr>
            <a:r>
              <a:rPr lang="en-US" sz="2200" dirty="0">
                <a:solidFill>
                  <a:schemeClr val="bg1"/>
                </a:solidFill>
              </a:rPr>
              <a:t>Kene Igweagu</a:t>
            </a:r>
          </a:p>
          <a:p>
            <a:pPr algn="l">
              <a:spcAft>
                <a:spcPts val="600"/>
              </a:spcAft>
            </a:pPr>
            <a:r>
              <a:rPr lang="en-US" sz="2200" dirty="0">
                <a:solidFill>
                  <a:schemeClr val="bg1"/>
                </a:solidFill>
              </a:rPr>
              <a:t>March 29, 2021</a:t>
            </a: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38175"/>
          <a:stretch/>
        </p:blipFill>
        <p:spPr>
          <a:xfrm>
            <a:off x="4654297" y="10"/>
            <a:ext cx="7537704" cy="6857990"/>
          </a:xfrm>
          <a:prstGeom prst="rect">
            <a:avLst/>
          </a:prstGeom>
        </p:spPr>
      </p:pic>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6598A98E-DFEA-4CE6-B568-D5DD6426F27A}"/>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19" name="Content Placeholder 18" descr="A picture containing Teams&#10;&#10;Description automatically generated">
            <a:extLst>
              <a:ext uri="{FF2B5EF4-FFF2-40B4-BE49-F238E27FC236}">
                <a16:creationId xmlns:a16="http://schemas.microsoft.com/office/drawing/2014/main" id="{6D1930F5-5AD3-4435-A6BD-8DA8B0612F86}"/>
              </a:ext>
            </a:extLst>
          </p:cNvPr>
          <p:cNvPicPr>
            <a:picLocks noGrp="1" noChangeAspect="1"/>
          </p:cNvPicPr>
          <p:nvPr>
            <p:ph sz="half" idx="2"/>
          </p:nvPr>
        </p:nvPicPr>
        <p:blipFill>
          <a:blip r:embed="rId3"/>
          <a:stretch>
            <a:fillRect/>
          </a:stretch>
        </p:blipFill>
        <p:spPr>
          <a:xfrm>
            <a:off x="5439907" y="1667091"/>
            <a:ext cx="6155141" cy="3523817"/>
          </a:xfrm>
          <a:prstGeom prst="rect">
            <a:avLst/>
          </a:prstGeom>
        </p:spPr>
      </p:pic>
      <p:graphicFrame>
        <p:nvGraphicFramePr>
          <p:cNvPr id="24" name="Content Placeholder 8">
            <a:extLst>
              <a:ext uri="{FF2B5EF4-FFF2-40B4-BE49-F238E27FC236}">
                <a16:creationId xmlns:a16="http://schemas.microsoft.com/office/drawing/2014/main" id="{0842D322-65AF-4B03-9CAA-C933F39E5888}"/>
              </a:ext>
            </a:extLst>
          </p:cNvPr>
          <p:cNvGraphicFramePr>
            <a:graphicFrameLocks noGrp="1"/>
          </p:cNvGraphicFramePr>
          <p:nvPr>
            <p:ph sz="quarter" idx="4"/>
            <p:extLst>
              <p:ext uri="{D42A27DB-BD31-4B8C-83A1-F6EECF244321}">
                <p14:modId xmlns:p14="http://schemas.microsoft.com/office/powerpoint/2010/main" val="3302003901"/>
              </p:ext>
            </p:extLst>
          </p:nvPr>
        </p:nvGraphicFramePr>
        <p:xfrm>
          <a:off x="862366" y="2194102"/>
          <a:ext cx="3739341" cy="3908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aws-logo - Futurum Research">
            <a:extLst>
              <a:ext uri="{FF2B5EF4-FFF2-40B4-BE49-F238E27FC236}">
                <a16:creationId xmlns:a16="http://schemas.microsoft.com/office/drawing/2014/main" id="{8A83B2E8-12CB-48D0-A7C2-DEFC7E9527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2910" y="3425868"/>
            <a:ext cx="1729535" cy="12954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oogle Cloud Platform: new announcements and features">
            <a:extLst>
              <a:ext uri="{FF2B5EF4-FFF2-40B4-BE49-F238E27FC236}">
                <a16:creationId xmlns:a16="http://schemas.microsoft.com/office/drawing/2014/main" id="{50885280-538F-4341-8DDD-ED35F4702D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69595" y="3425868"/>
            <a:ext cx="1614898" cy="161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98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7">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9">
            <a:extLst>
              <a:ext uri="{FF2B5EF4-FFF2-40B4-BE49-F238E27FC236}">
                <a16:creationId xmlns:a16="http://schemas.microsoft.com/office/drawing/2014/main" id="{75AEBDD3-B56F-481F-B681-E422663D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6598A98E-DFEA-4CE6-B568-D5DD6426F27A}"/>
              </a:ext>
            </a:extLst>
          </p:cNvPr>
          <p:cNvSpPr>
            <a:spLocks noGrp="1"/>
          </p:cNvSpPr>
          <p:nvPr>
            <p:ph type="title"/>
          </p:nvPr>
        </p:nvSpPr>
        <p:spPr>
          <a:xfrm>
            <a:off x="1137037" y="484094"/>
            <a:ext cx="9998441" cy="1206594"/>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sp>
        <p:nvSpPr>
          <p:cNvPr id="19" name="Freeform: Shape 21">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037" y="1958614"/>
            <a:ext cx="359428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A picture containing text, clipart&#10;&#10;Description automatically generated">
            <a:extLst>
              <a:ext uri="{FF2B5EF4-FFF2-40B4-BE49-F238E27FC236}">
                <a16:creationId xmlns:a16="http://schemas.microsoft.com/office/drawing/2014/main" id="{8D62115A-984D-4445-BE67-7ED577D15F84}"/>
              </a:ext>
            </a:extLst>
          </p:cNvPr>
          <p:cNvPicPr>
            <a:picLocks noGrp="1" noChangeAspect="1"/>
          </p:cNvPicPr>
          <p:nvPr>
            <p:ph sz="half" idx="2"/>
          </p:nvPr>
        </p:nvPicPr>
        <p:blipFill>
          <a:blip r:embed="rId3"/>
          <a:stretch>
            <a:fillRect/>
          </a:stretch>
        </p:blipFill>
        <p:spPr>
          <a:xfrm>
            <a:off x="1309404" y="2997321"/>
            <a:ext cx="3274548" cy="1874740"/>
          </a:xfrm>
          <a:prstGeom prst="rect">
            <a:avLst/>
          </a:prstGeom>
        </p:spPr>
      </p:pic>
      <p:sp>
        <p:nvSpPr>
          <p:cNvPr id="24"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Content Placeholder 8">
            <a:extLst>
              <a:ext uri="{FF2B5EF4-FFF2-40B4-BE49-F238E27FC236}">
                <a16:creationId xmlns:a16="http://schemas.microsoft.com/office/drawing/2014/main" id="{DC420436-5A13-458B-A40C-995E67DC5BAA}"/>
              </a:ext>
            </a:extLst>
          </p:cNvPr>
          <p:cNvGraphicFramePr>
            <a:graphicFrameLocks noGrp="1"/>
          </p:cNvGraphicFramePr>
          <p:nvPr>
            <p:ph sz="quarter" idx="4"/>
            <p:extLst>
              <p:ext uri="{D42A27DB-BD31-4B8C-83A1-F6EECF244321}">
                <p14:modId xmlns:p14="http://schemas.microsoft.com/office/powerpoint/2010/main" val="3557843389"/>
              </p:ext>
            </p:extLst>
          </p:nvPr>
        </p:nvGraphicFramePr>
        <p:xfrm>
          <a:off x="5187900" y="2265416"/>
          <a:ext cx="5954298" cy="3837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5676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E77A4-E655-4D95-96EE-909F3CBF1B56}"/>
              </a:ext>
            </a:extLst>
          </p:cNvPr>
          <p:cNvSpPr>
            <a:spLocks noGrp="1"/>
          </p:cNvSpPr>
          <p:nvPr>
            <p:ph type="title"/>
          </p:nvPr>
        </p:nvSpPr>
        <p:spPr>
          <a:xfrm>
            <a:off x="1137033" y="609600"/>
            <a:ext cx="5243295" cy="1330840"/>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7" name="Content Placeholder 6" descr="Graphical user interface, text&#10;&#10;Description automatically generated">
            <a:extLst>
              <a:ext uri="{FF2B5EF4-FFF2-40B4-BE49-F238E27FC236}">
                <a16:creationId xmlns:a16="http://schemas.microsoft.com/office/drawing/2014/main" id="{94B65984-85EA-4530-AFA7-915089142CE2}"/>
              </a:ext>
            </a:extLst>
          </p:cNvPr>
          <p:cNvPicPr>
            <a:picLocks noGrp="1" noChangeAspect="1"/>
          </p:cNvPicPr>
          <p:nvPr>
            <p:ph sz="half" idx="1"/>
          </p:nvPr>
        </p:nvPicPr>
        <p:blipFill>
          <a:blip r:embed="rId3"/>
          <a:stretch>
            <a:fillRect/>
          </a:stretch>
        </p:blipFill>
        <p:spPr>
          <a:xfrm>
            <a:off x="7821200" y="770925"/>
            <a:ext cx="3559709" cy="5316146"/>
          </a:xfrm>
          <a:prstGeom prst="rect">
            <a:avLst/>
          </a:prstGeom>
        </p:spPr>
      </p:pic>
      <p:sp>
        <p:nvSpPr>
          <p:cNvPr id="1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8">
            <a:extLst>
              <a:ext uri="{FF2B5EF4-FFF2-40B4-BE49-F238E27FC236}">
                <a16:creationId xmlns:a16="http://schemas.microsoft.com/office/drawing/2014/main" id="{1EA10FD9-102C-420E-A1DE-E77D54126A85}"/>
              </a:ext>
            </a:extLst>
          </p:cNvPr>
          <p:cNvGraphicFramePr>
            <a:graphicFrameLocks noGrp="1"/>
          </p:cNvGraphicFramePr>
          <p:nvPr>
            <p:ph sz="half" idx="2"/>
            <p:extLst>
              <p:ext uri="{D42A27DB-BD31-4B8C-83A1-F6EECF244321}">
                <p14:modId xmlns:p14="http://schemas.microsoft.com/office/powerpoint/2010/main" val="326498004"/>
              </p:ext>
            </p:extLst>
          </p:nvPr>
        </p:nvGraphicFramePr>
        <p:xfrm>
          <a:off x="1137033" y="2194102"/>
          <a:ext cx="5243295"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942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569DB6-5191-4443-8C6C-DB4ED7C486C4}"/>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11" name="Content Placeholder 10" descr="Diagram&#10;&#10;Description automatically generated">
            <a:extLst>
              <a:ext uri="{FF2B5EF4-FFF2-40B4-BE49-F238E27FC236}">
                <a16:creationId xmlns:a16="http://schemas.microsoft.com/office/drawing/2014/main" id="{C5CB1540-C81D-4D14-8F96-D6BD871DBF43}"/>
              </a:ext>
            </a:extLst>
          </p:cNvPr>
          <p:cNvPicPr>
            <a:picLocks noGrp="1" noChangeAspect="1"/>
          </p:cNvPicPr>
          <p:nvPr>
            <p:ph sz="half" idx="1"/>
          </p:nvPr>
        </p:nvPicPr>
        <p:blipFill>
          <a:blip r:embed="rId3"/>
          <a:stretch>
            <a:fillRect/>
          </a:stretch>
        </p:blipFill>
        <p:spPr>
          <a:xfrm>
            <a:off x="5445457" y="1712250"/>
            <a:ext cx="6155141" cy="3457241"/>
          </a:xfrm>
          <a:prstGeom prst="rect">
            <a:avLst/>
          </a:prstGeom>
        </p:spPr>
      </p:pic>
      <p:graphicFrame>
        <p:nvGraphicFramePr>
          <p:cNvPr id="7" name="Content Placeholder 8">
            <a:extLst>
              <a:ext uri="{FF2B5EF4-FFF2-40B4-BE49-F238E27FC236}">
                <a16:creationId xmlns:a16="http://schemas.microsoft.com/office/drawing/2014/main" id="{2160B4D3-8809-47F8-B078-224FDA12C28F}"/>
              </a:ext>
            </a:extLst>
          </p:cNvPr>
          <p:cNvGraphicFramePr>
            <a:graphicFrameLocks noGrp="1"/>
          </p:cNvGraphicFramePr>
          <p:nvPr>
            <p:ph sz="half" idx="2"/>
            <p:extLst>
              <p:ext uri="{D42A27DB-BD31-4B8C-83A1-F6EECF244321}">
                <p14:modId xmlns:p14="http://schemas.microsoft.com/office/powerpoint/2010/main" val="1735544261"/>
              </p:ext>
            </p:extLst>
          </p:nvPr>
        </p:nvGraphicFramePr>
        <p:xfrm>
          <a:off x="585853" y="2219154"/>
          <a:ext cx="3991688" cy="3908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753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569DB6-5191-4443-8C6C-DB4ED7C486C4}"/>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31" name="Content Placeholder 30" descr="Diagram&#10;&#10;Description automatically generated">
            <a:extLst>
              <a:ext uri="{FF2B5EF4-FFF2-40B4-BE49-F238E27FC236}">
                <a16:creationId xmlns:a16="http://schemas.microsoft.com/office/drawing/2014/main" id="{DF93955A-1AD3-4424-AE60-0AD82AB433DB}"/>
              </a:ext>
            </a:extLst>
          </p:cNvPr>
          <p:cNvPicPr>
            <a:picLocks noGrp="1" noChangeAspect="1"/>
          </p:cNvPicPr>
          <p:nvPr>
            <p:ph sz="half" idx="1"/>
          </p:nvPr>
        </p:nvPicPr>
        <p:blipFill>
          <a:blip r:embed="rId3"/>
          <a:stretch>
            <a:fillRect/>
          </a:stretch>
        </p:blipFill>
        <p:spPr>
          <a:xfrm>
            <a:off x="5445457" y="1932861"/>
            <a:ext cx="6155141" cy="3016019"/>
          </a:xfrm>
          <a:prstGeom prst="rect">
            <a:avLst/>
          </a:prstGeom>
        </p:spPr>
      </p:pic>
      <p:graphicFrame>
        <p:nvGraphicFramePr>
          <p:cNvPr id="7" name="Content Placeholder 8">
            <a:extLst>
              <a:ext uri="{FF2B5EF4-FFF2-40B4-BE49-F238E27FC236}">
                <a16:creationId xmlns:a16="http://schemas.microsoft.com/office/drawing/2014/main" id="{2160B4D3-8809-47F8-B078-224FDA12C28F}"/>
              </a:ext>
            </a:extLst>
          </p:cNvPr>
          <p:cNvGraphicFramePr>
            <a:graphicFrameLocks noGrp="1"/>
          </p:cNvGraphicFramePr>
          <p:nvPr>
            <p:ph sz="half" idx="2"/>
            <p:extLst>
              <p:ext uri="{D42A27DB-BD31-4B8C-83A1-F6EECF244321}">
                <p14:modId xmlns:p14="http://schemas.microsoft.com/office/powerpoint/2010/main" val="2008941393"/>
              </p:ext>
            </p:extLst>
          </p:nvPr>
        </p:nvGraphicFramePr>
        <p:xfrm>
          <a:off x="862366" y="2194102"/>
          <a:ext cx="3427001" cy="3908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3210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E77A4-E655-4D95-96EE-909F3CBF1B56}"/>
              </a:ext>
            </a:extLst>
          </p:cNvPr>
          <p:cNvSpPr>
            <a:spLocks noGrp="1"/>
          </p:cNvSpPr>
          <p:nvPr>
            <p:ph type="title"/>
          </p:nvPr>
        </p:nvSpPr>
        <p:spPr>
          <a:xfrm>
            <a:off x="1137033" y="609600"/>
            <a:ext cx="5243295" cy="1330840"/>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7" name="Content Placeholder 6">
            <a:extLst>
              <a:ext uri="{FF2B5EF4-FFF2-40B4-BE49-F238E27FC236}">
                <a16:creationId xmlns:a16="http://schemas.microsoft.com/office/drawing/2014/main" id="{94B65984-85EA-4530-AFA7-915089142CE2}"/>
              </a:ext>
            </a:extLst>
          </p:cNvPr>
          <p:cNvPicPr>
            <a:picLocks noGrp="1" noChangeAspect="1"/>
          </p:cNvPicPr>
          <p:nvPr>
            <p:ph sz="half" idx="1"/>
          </p:nvPr>
        </p:nvPicPr>
        <p:blipFill>
          <a:blip r:embed="rId3"/>
          <a:srcRect/>
          <a:stretch/>
        </p:blipFill>
        <p:spPr>
          <a:xfrm>
            <a:off x="7821200" y="1660090"/>
            <a:ext cx="3559709" cy="3537816"/>
          </a:xfrm>
          <a:prstGeom prst="rect">
            <a:avLst/>
          </a:prstGeom>
        </p:spPr>
      </p:pic>
      <p:sp>
        <p:nvSpPr>
          <p:cNvPr id="1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8">
            <a:extLst>
              <a:ext uri="{FF2B5EF4-FFF2-40B4-BE49-F238E27FC236}">
                <a16:creationId xmlns:a16="http://schemas.microsoft.com/office/drawing/2014/main" id="{1EA10FD9-102C-420E-A1DE-E77D54126A85}"/>
              </a:ext>
            </a:extLst>
          </p:cNvPr>
          <p:cNvGraphicFramePr>
            <a:graphicFrameLocks noGrp="1"/>
          </p:cNvGraphicFramePr>
          <p:nvPr>
            <p:ph sz="half" idx="2"/>
            <p:extLst>
              <p:ext uri="{D42A27DB-BD31-4B8C-83A1-F6EECF244321}">
                <p14:modId xmlns:p14="http://schemas.microsoft.com/office/powerpoint/2010/main" val="1661377405"/>
              </p:ext>
            </p:extLst>
          </p:nvPr>
        </p:nvGraphicFramePr>
        <p:xfrm>
          <a:off x="1137033" y="2194102"/>
          <a:ext cx="5243295"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9360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E77A4-E655-4D95-96EE-909F3CBF1B56}"/>
              </a:ext>
            </a:extLst>
          </p:cNvPr>
          <p:cNvSpPr>
            <a:spLocks noGrp="1"/>
          </p:cNvSpPr>
          <p:nvPr>
            <p:ph type="title"/>
          </p:nvPr>
        </p:nvSpPr>
        <p:spPr>
          <a:xfrm>
            <a:off x="1137033" y="609600"/>
            <a:ext cx="5243295" cy="1330840"/>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7" name="Content Placeholder 6">
            <a:extLst>
              <a:ext uri="{FF2B5EF4-FFF2-40B4-BE49-F238E27FC236}">
                <a16:creationId xmlns:a16="http://schemas.microsoft.com/office/drawing/2014/main" id="{94B65984-85EA-4530-AFA7-915089142CE2}"/>
              </a:ext>
            </a:extLst>
          </p:cNvPr>
          <p:cNvPicPr>
            <a:picLocks noGrp="1" noChangeAspect="1"/>
          </p:cNvPicPr>
          <p:nvPr>
            <p:ph sz="half" idx="1"/>
          </p:nvPr>
        </p:nvPicPr>
        <p:blipFill>
          <a:blip r:embed="rId3"/>
          <a:srcRect/>
          <a:stretch/>
        </p:blipFill>
        <p:spPr>
          <a:xfrm>
            <a:off x="7822438" y="1660090"/>
            <a:ext cx="3557233" cy="3537816"/>
          </a:xfrm>
          <a:prstGeom prst="rect">
            <a:avLst/>
          </a:prstGeom>
        </p:spPr>
      </p:pic>
      <p:sp>
        <p:nvSpPr>
          <p:cNvPr id="1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8">
            <a:extLst>
              <a:ext uri="{FF2B5EF4-FFF2-40B4-BE49-F238E27FC236}">
                <a16:creationId xmlns:a16="http://schemas.microsoft.com/office/drawing/2014/main" id="{1EA10FD9-102C-420E-A1DE-E77D54126A85}"/>
              </a:ext>
            </a:extLst>
          </p:cNvPr>
          <p:cNvGraphicFramePr>
            <a:graphicFrameLocks noGrp="1"/>
          </p:cNvGraphicFramePr>
          <p:nvPr>
            <p:ph sz="half" idx="2"/>
            <p:extLst>
              <p:ext uri="{D42A27DB-BD31-4B8C-83A1-F6EECF244321}">
                <p14:modId xmlns:p14="http://schemas.microsoft.com/office/powerpoint/2010/main" val="809119254"/>
              </p:ext>
            </p:extLst>
          </p:nvPr>
        </p:nvGraphicFramePr>
        <p:xfrm>
          <a:off x="1137033" y="2194102"/>
          <a:ext cx="5243295"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091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E77A4-E655-4D95-96EE-909F3CBF1B56}"/>
              </a:ext>
            </a:extLst>
          </p:cNvPr>
          <p:cNvSpPr>
            <a:spLocks noGrp="1"/>
          </p:cNvSpPr>
          <p:nvPr>
            <p:ph type="title"/>
          </p:nvPr>
        </p:nvSpPr>
        <p:spPr>
          <a:xfrm>
            <a:off x="1137033" y="609600"/>
            <a:ext cx="5243295" cy="1330840"/>
          </a:xfrm>
        </p:spPr>
        <p:txBody>
          <a:bodyPr vert="horz" lIns="91440" tIns="45720" rIns="91440" bIns="45720" rtlCol="0" anchor="ctr">
            <a:normAutofit/>
          </a:bodyPr>
          <a:lstStyle/>
          <a:p>
            <a:r>
              <a:rPr lang="en-US" kern="1200">
                <a:solidFill>
                  <a:schemeClr val="tx1"/>
                </a:solidFill>
                <a:latin typeface="+mj-lt"/>
                <a:ea typeface="+mj-ea"/>
                <a:cs typeface="+mj-cs"/>
              </a:rPr>
              <a:t>AWS to GCP Migration</a:t>
            </a:r>
          </a:p>
        </p:txBody>
      </p:sp>
      <p:pic>
        <p:nvPicPr>
          <p:cNvPr id="7" name="Content Placeholder 6">
            <a:extLst>
              <a:ext uri="{FF2B5EF4-FFF2-40B4-BE49-F238E27FC236}">
                <a16:creationId xmlns:a16="http://schemas.microsoft.com/office/drawing/2014/main" id="{94B65984-85EA-4530-AFA7-915089142CE2}"/>
              </a:ext>
            </a:extLst>
          </p:cNvPr>
          <p:cNvPicPr>
            <a:picLocks noGrp="1" noChangeAspect="1"/>
          </p:cNvPicPr>
          <p:nvPr>
            <p:ph sz="half" idx="1"/>
          </p:nvPr>
        </p:nvPicPr>
        <p:blipFill>
          <a:blip r:embed="rId3"/>
          <a:srcRect/>
          <a:stretch/>
        </p:blipFill>
        <p:spPr>
          <a:xfrm>
            <a:off x="7832146" y="1660090"/>
            <a:ext cx="3537816" cy="3537816"/>
          </a:xfrm>
          <a:prstGeom prst="rect">
            <a:avLst/>
          </a:prstGeom>
        </p:spPr>
      </p:pic>
      <p:sp>
        <p:nvSpPr>
          <p:cNvPr id="1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8">
            <a:extLst>
              <a:ext uri="{FF2B5EF4-FFF2-40B4-BE49-F238E27FC236}">
                <a16:creationId xmlns:a16="http://schemas.microsoft.com/office/drawing/2014/main" id="{1EA10FD9-102C-420E-A1DE-E77D54126A85}"/>
              </a:ext>
            </a:extLst>
          </p:cNvPr>
          <p:cNvGraphicFramePr>
            <a:graphicFrameLocks noGrp="1"/>
          </p:cNvGraphicFramePr>
          <p:nvPr>
            <p:ph sz="half" idx="2"/>
            <p:extLst>
              <p:ext uri="{D42A27DB-BD31-4B8C-83A1-F6EECF244321}">
                <p14:modId xmlns:p14="http://schemas.microsoft.com/office/powerpoint/2010/main" val="765375083"/>
              </p:ext>
            </p:extLst>
          </p:nvPr>
        </p:nvGraphicFramePr>
        <p:xfrm>
          <a:off x="1137033" y="2093894"/>
          <a:ext cx="5243295"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3354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E77A4-E655-4D95-96EE-909F3CBF1B56}"/>
              </a:ext>
            </a:extLst>
          </p:cNvPr>
          <p:cNvSpPr>
            <a:spLocks noGrp="1"/>
          </p:cNvSpPr>
          <p:nvPr>
            <p:ph type="title"/>
          </p:nvPr>
        </p:nvSpPr>
        <p:spPr>
          <a:xfrm>
            <a:off x="1137033" y="609600"/>
            <a:ext cx="5243295" cy="1330840"/>
          </a:xfrm>
        </p:spPr>
        <p:txBody>
          <a:bodyPr vert="horz" lIns="91440" tIns="45720" rIns="91440" bIns="45720" rtlCol="0" anchor="ctr">
            <a:normAutofit/>
          </a:bodyPr>
          <a:lstStyle/>
          <a:p>
            <a:r>
              <a:rPr lang="en-US" kern="1200" dirty="0">
                <a:solidFill>
                  <a:schemeClr val="tx1"/>
                </a:solidFill>
                <a:latin typeface="+mj-lt"/>
                <a:ea typeface="+mj-ea"/>
                <a:cs typeface="+mj-cs"/>
              </a:rPr>
              <a:t>AWS to GCP Migration</a:t>
            </a:r>
          </a:p>
        </p:txBody>
      </p:sp>
      <p:pic>
        <p:nvPicPr>
          <p:cNvPr id="7" name="Content Placeholder 6">
            <a:extLst>
              <a:ext uri="{FF2B5EF4-FFF2-40B4-BE49-F238E27FC236}">
                <a16:creationId xmlns:a16="http://schemas.microsoft.com/office/drawing/2014/main" id="{94B65984-85EA-4530-AFA7-915089142CE2}"/>
              </a:ext>
            </a:extLst>
          </p:cNvPr>
          <p:cNvPicPr>
            <a:picLocks noGrp="1" noChangeAspect="1"/>
          </p:cNvPicPr>
          <p:nvPr>
            <p:ph sz="half" idx="1"/>
          </p:nvPr>
        </p:nvPicPr>
        <p:blipFill>
          <a:blip r:embed="rId3"/>
          <a:srcRect/>
          <a:stretch/>
        </p:blipFill>
        <p:spPr>
          <a:xfrm>
            <a:off x="7832146" y="1660090"/>
            <a:ext cx="3537816" cy="3537816"/>
          </a:xfrm>
          <a:prstGeom prst="rect">
            <a:avLst/>
          </a:prstGeom>
        </p:spPr>
      </p:pic>
      <p:sp>
        <p:nvSpPr>
          <p:cNvPr id="1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8">
            <a:extLst>
              <a:ext uri="{FF2B5EF4-FFF2-40B4-BE49-F238E27FC236}">
                <a16:creationId xmlns:a16="http://schemas.microsoft.com/office/drawing/2014/main" id="{1EA10FD9-102C-420E-A1DE-E77D54126A85}"/>
              </a:ext>
            </a:extLst>
          </p:cNvPr>
          <p:cNvGraphicFramePr>
            <a:graphicFrameLocks noGrp="1"/>
          </p:cNvGraphicFramePr>
          <p:nvPr>
            <p:ph sz="half" idx="2"/>
            <p:extLst>
              <p:ext uri="{D42A27DB-BD31-4B8C-83A1-F6EECF244321}">
                <p14:modId xmlns:p14="http://schemas.microsoft.com/office/powerpoint/2010/main" val="3223165172"/>
              </p:ext>
            </p:extLst>
          </p:nvPr>
        </p:nvGraphicFramePr>
        <p:xfrm>
          <a:off x="1137033" y="2194102"/>
          <a:ext cx="5243295"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35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Content Placeholder 5" descr="Diagram&#10;&#10;Description automatically generated">
            <a:extLst>
              <a:ext uri="{FF2B5EF4-FFF2-40B4-BE49-F238E27FC236}">
                <a16:creationId xmlns:a16="http://schemas.microsoft.com/office/drawing/2014/main" id="{5241FF26-965C-4F53-849E-ADA088218021}"/>
              </a:ext>
            </a:extLst>
          </p:cNvPr>
          <p:cNvPicPr>
            <a:picLocks noGrp="1" noChangeAspect="1"/>
          </p:cNvPicPr>
          <p:nvPr>
            <p:ph sz="half" idx="1"/>
          </p:nvPr>
        </p:nvPicPr>
        <p:blipFill>
          <a:blip r:embed="rId3"/>
          <a:stretch>
            <a:fillRect/>
          </a:stretch>
        </p:blipFill>
        <p:spPr>
          <a:xfrm>
            <a:off x="244138" y="2698211"/>
            <a:ext cx="6974331" cy="3417422"/>
          </a:xfrm>
          <a:prstGeom prst="rect">
            <a:avLst/>
          </a:prstGeom>
        </p:spPr>
      </p:pic>
      <p:sp>
        <p:nvSpPr>
          <p:cNvPr id="18"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8">
            <a:extLst>
              <a:ext uri="{FF2B5EF4-FFF2-40B4-BE49-F238E27FC236}">
                <a16:creationId xmlns:a16="http://schemas.microsoft.com/office/drawing/2014/main" id="{2160B4D3-8809-47F8-B078-224FDA12C28F}"/>
              </a:ext>
            </a:extLst>
          </p:cNvPr>
          <p:cNvGraphicFramePr>
            <a:graphicFrameLocks noGrp="1"/>
          </p:cNvGraphicFramePr>
          <p:nvPr>
            <p:ph sz="half" idx="2"/>
            <p:extLst>
              <p:ext uri="{D42A27DB-BD31-4B8C-83A1-F6EECF244321}">
                <p14:modId xmlns:p14="http://schemas.microsoft.com/office/powerpoint/2010/main" val="2104422341"/>
              </p:ext>
            </p:extLst>
          </p:nvPr>
        </p:nvGraphicFramePr>
        <p:xfrm>
          <a:off x="6725554" y="-1"/>
          <a:ext cx="4555782" cy="53924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a:extLst>
              <a:ext uri="{FF2B5EF4-FFF2-40B4-BE49-F238E27FC236}">
                <a16:creationId xmlns:a16="http://schemas.microsoft.com/office/drawing/2014/main" id="{EEBE4FBA-71C3-45B9-B3F2-9976144F458A}"/>
              </a:ext>
            </a:extLst>
          </p:cNvPr>
          <p:cNvSpPr txBox="1">
            <a:spLocks/>
          </p:cNvSpPr>
          <p:nvPr/>
        </p:nvSpPr>
        <p:spPr>
          <a:xfrm>
            <a:off x="1137033" y="609600"/>
            <a:ext cx="5243295" cy="1330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AWS to GCP Migration</a:t>
            </a:r>
          </a:p>
        </p:txBody>
      </p:sp>
    </p:spTree>
    <p:extLst>
      <p:ext uri="{BB962C8B-B14F-4D97-AF65-F5344CB8AC3E}">
        <p14:creationId xmlns:p14="http://schemas.microsoft.com/office/powerpoint/2010/main" val="424980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51307" y="640081"/>
            <a:ext cx="3377183" cy="3681976"/>
          </a:xfrm>
          <a:noFill/>
        </p:spPr>
        <p:txBody>
          <a:bodyPr>
            <a:normAutofit/>
          </a:bodyPr>
          <a:lstStyle/>
          <a:p>
            <a:pPr algn="l"/>
            <a:r>
              <a:rPr lang="en-US" sz="4400" dirty="0">
                <a:solidFill>
                  <a:schemeClr val="bg1"/>
                </a:solidFill>
              </a:rPr>
              <a:t>AWS to GCP Migration</a:t>
            </a: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38175"/>
          <a:stretch/>
        </p:blipFill>
        <p:spPr>
          <a:xfrm>
            <a:off x="4654297" y="10"/>
            <a:ext cx="7537704" cy="6857990"/>
          </a:xfrm>
          <a:prstGeom prst="rect">
            <a:avLst/>
          </a:prstGeom>
        </p:spPr>
      </p:pic>
      <p:sp>
        <p:nvSpPr>
          <p:cNvPr id="4" name="TextBox 3">
            <a:extLst>
              <a:ext uri="{FF2B5EF4-FFF2-40B4-BE49-F238E27FC236}">
                <a16:creationId xmlns:a16="http://schemas.microsoft.com/office/drawing/2014/main" id="{65196D0D-8563-4E5A-BA76-93D9BAA10AFF}"/>
              </a:ext>
            </a:extLst>
          </p:cNvPr>
          <p:cNvSpPr txBox="1"/>
          <p:nvPr/>
        </p:nvSpPr>
        <p:spPr>
          <a:xfrm>
            <a:off x="5720901" y="1029497"/>
            <a:ext cx="5404496" cy="4799006"/>
          </a:xfrm>
          <a:prstGeom prst="rect">
            <a:avLst/>
          </a:prstGeom>
          <a:solidFill>
            <a:srgbClr val="FCF7F1"/>
          </a:solidFill>
        </p:spPr>
        <p:txBody>
          <a:bodyPr wrap="square" rtlCol="0">
            <a:spAutoFit/>
          </a:bodyPr>
          <a:lstStyle/>
          <a:p>
            <a:pPr>
              <a:lnSpc>
                <a:spcPct val="114000"/>
              </a:lnSpc>
            </a:pPr>
            <a:r>
              <a:rPr lang="en-CA" sz="3000" i="1" dirty="0">
                <a:effectLst/>
                <a:latin typeface="Calibri" panose="020F0502020204030204" pitchFamily="34" charset="0"/>
                <a:ea typeface="Calibri" panose="020F0502020204030204" pitchFamily="34" charset="0"/>
                <a:cs typeface="Times New Roman" panose="02020603050405020304" pitchFamily="18" charset="0"/>
              </a:rPr>
              <a:t>Your organization has implemented Google Workspace (Formerly G Suite) for email, enterprise collaboration, and cloud communications. The next step to take full </a:t>
            </a:r>
            <a:r>
              <a:rPr lang="en-CA" sz="2800" i="1" dirty="0">
                <a:effectLst/>
                <a:latin typeface="Calibri" panose="020F0502020204030204" pitchFamily="34" charset="0"/>
                <a:ea typeface="Calibri" panose="020F0502020204030204" pitchFamily="34" charset="0"/>
                <a:cs typeface="Times New Roman" panose="02020603050405020304" pitchFamily="18" charset="0"/>
              </a:rPr>
              <a:t>advantage</a:t>
            </a:r>
            <a:r>
              <a:rPr lang="en-CA" sz="3000" i="1" dirty="0">
                <a:effectLst/>
                <a:latin typeface="Calibri" panose="020F0502020204030204" pitchFamily="34" charset="0"/>
                <a:ea typeface="Calibri" panose="020F0502020204030204" pitchFamily="34" charset="0"/>
                <a:cs typeface="Times New Roman" panose="02020603050405020304" pitchFamily="18" charset="0"/>
              </a:rPr>
              <a:t> of your Google Workspace engagement is to move your applications to the Google Cloud Platform.</a:t>
            </a:r>
          </a:p>
        </p:txBody>
      </p:sp>
      <p:sp>
        <p:nvSpPr>
          <p:cNvPr id="9" name="Subtitle 2">
            <a:extLst>
              <a:ext uri="{FF2B5EF4-FFF2-40B4-BE49-F238E27FC236}">
                <a16:creationId xmlns:a16="http://schemas.microsoft.com/office/drawing/2014/main" id="{16DD73C0-30C5-43A7-946B-5316B3B25715}"/>
              </a:ext>
            </a:extLst>
          </p:cNvPr>
          <p:cNvSpPr>
            <a:spLocks noGrp="1"/>
          </p:cNvSpPr>
          <p:nvPr>
            <p:ph type="subTitle" idx="1"/>
          </p:nvPr>
        </p:nvSpPr>
        <p:spPr>
          <a:xfrm>
            <a:off x="651307" y="4460487"/>
            <a:ext cx="3377184" cy="1757433"/>
          </a:xfrm>
          <a:noFill/>
        </p:spPr>
        <p:txBody>
          <a:bodyPr>
            <a:normAutofit/>
          </a:bodyPr>
          <a:lstStyle/>
          <a:p>
            <a:pPr algn="l">
              <a:spcAft>
                <a:spcPts val="600"/>
              </a:spcAft>
            </a:pPr>
            <a:r>
              <a:rPr lang="en-US" sz="2200" dirty="0">
                <a:solidFill>
                  <a:schemeClr val="bg1"/>
                </a:solidFill>
              </a:rPr>
              <a:t>Kene Igweagu</a:t>
            </a:r>
          </a:p>
          <a:p>
            <a:pPr algn="l">
              <a:spcAft>
                <a:spcPts val="600"/>
              </a:spcAft>
            </a:pPr>
            <a:r>
              <a:rPr lang="en-US" sz="2200" dirty="0">
                <a:solidFill>
                  <a:schemeClr val="bg1"/>
                </a:solidFill>
              </a:rPr>
              <a:t>March 29, 2021</a:t>
            </a:r>
          </a:p>
        </p:txBody>
      </p:sp>
    </p:spTree>
    <p:extLst>
      <p:ext uri="{BB962C8B-B14F-4D97-AF65-F5344CB8AC3E}">
        <p14:creationId xmlns:p14="http://schemas.microsoft.com/office/powerpoint/2010/main" val="38470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5">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7">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Content Placeholder 30">
            <a:extLst>
              <a:ext uri="{FF2B5EF4-FFF2-40B4-BE49-F238E27FC236}">
                <a16:creationId xmlns:a16="http://schemas.microsoft.com/office/drawing/2014/main" id="{DF93955A-1AD3-4424-AE60-0AD82AB433DB}"/>
              </a:ext>
            </a:extLst>
          </p:cNvPr>
          <p:cNvPicPr>
            <a:picLocks noGrp="1" noChangeAspect="1"/>
          </p:cNvPicPr>
          <p:nvPr>
            <p:ph sz="half" idx="1"/>
          </p:nvPr>
        </p:nvPicPr>
        <p:blipFill rotWithShape="1">
          <a:blip r:embed="rId3"/>
          <a:srcRect l="12014" r="12014"/>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graphicFrame>
        <p:nvGraphicFramePr>
          <p:cNvPr id="7" name="Content Placeholder 8">
            <a:extLst>
              <a:ext uri="{FF2B5EF4-FFF2-40B4-BE49-F238E27FC236}">
                <a16:creationId xmlns:a16="http://schemas.microsoft.com/office/drawing/2014/main" id="{2160B4D3-8809-47F8-B078-224FDA12C28F}"/>
              </a:ext>
            </a:extLst>
          </p:cNvPr>
          <p:cNvGraphicFramePr>
            <a:graphicFrameLocks noGrp="1"/>
          </p:cNvGraphicFramePr>
          <p:nvPr>
            <p:ph sz="half" idx="2"/>
            <p:extLst>
              <p:ext uri="{D42A27DB-BD31-4B8C-83A1-F6EECF244321}">
                <p14:modId xmlns:p14="http://schemas.microsoft.com/office/powerpoint/2010/main" val="1783923232"/>
              </p:ext>
            </p:extLst>
          </p:nvPr>
        </p:nvGraphicFramePr>
        <p:xfrm>
          <a:off x="6797004" y="670559"/>
          <a:ext cx="4555782" cy="5445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
            <a:extLst>
              <a:ext uri="{FF2B5EF4-FFF2-40B4-BE49-F238E27FC236}">
                <a16:creationId xmlns:a16="http://schemas.microsoft.com/office/drawing/2014/main" id="{618AE950-CE8A-4F1E-A780-1DA777801388}"/>
              </a:ext>
            </a:extLst>
          </p:cNvPr>
          <p:cNvSpPr txBox="1">
            <a:spLocks/>
          </p:cNvSpPr>
          <p:nvPr/>
        </p:nvSpPr>
        <p:spPr>
          <a:xfrm>
            <a:off x="1137033" y="609600"/>
            <a:ext cx="5243295" cy="1330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AWS to GCP Migration</a:t>
            </a:r>
          </a:p>
        </p:txBody>
      </p:sp>
    </p:spTree>
    <p:extLst>
      <p:ext uri="{BB962C8B-B14F-4D97-AF65-F5344CB8AC3E}">
        <p14:creationId xmlns:p14="http://schemas.microsoft.com/office/powerpoint/2010/main" val="248302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ome - GoLive! The Anywhere365 documentation | Anywhere365">
            <a:extLst>
              <a:ext uri="{FF2B5EF4-FFF2-40B4-BE49-F238E27FC236}">
                <a16:creationId xmlns:a16="http://schemas.microsoft.com/office/drawing/2014/main" id="{07E94E08-7355-4167-A07E-A3448EFA1BA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795981" y="2579615"/>
            <a:ext cx="2906973" cy="172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75C17A2E-3569-4E6A-95B6-52CCE0657C9B}"/>
              </a:ext>
            </a:extLst>
          </p:cNvPr>
          <p:cNvGraphicFramePr>
            <a:graphicFrameLocks/>
          </p:cNvGraphicFramePr>
          <p:nvPr>
            <p:extLst>
              <p:ext uri="{D42A27DB-BD31-4B8C-83A1-F6EECF244321}">
                <p14:modId xmlns:p14="http://schemas.microsoft.com/office/powerpoint/2010/main" val="2177721271"/>
              </p:ext>
            </p:extLst>
          </p:nvPr>
        </p:nvGraphicFramePr>
        <p:xfrm>
          <a:off x="203439" y="1585277"/>
          <a:ext cx="8748215" cy="5445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B59228DB-38DC-4DA6-896B-42AF408E53BC}"/>
              </a:ext>
            </a:extLst>
          </p:cNvPr>
          <p:cNvSpPr txBox="1">
            <a:spLocks/>
          </p:cNvSpPr>
          <p:nvPr/>
        </p:nvSpPr>
        <p:spPr>
          <a:xfrm>
            <a:off x="1137033" y="609600"/>
            <a:ext cx="5243295" cy="1330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AWS to GCP Migration</a:t>
            </a:r>
          </a:p>
        </p:txBody>
      </p:sp>
    </p:spTree>
    <p:extLst>
      <p:ext uri="{BB962C8B-B14F-4D97-AF65-F5344CB8AC3E}">
        <p14:creationId xmlns:p14="http://schemas.microsoft.com/office/powerpoint/2010/main" val="289872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ome - GoLive! The Anywhere365 documentation | Anywhere365">
            <a:extLst>
              <a:ext uri="{FF2B5EF4-FFF2-40B4-BE49-F238E27FC236}">
                <a16:creationId xmlns:a16="http://schemas.microsoft.com/office/drawing/2014/main" id="{07E94E08-7355-4167-A07E-A3448EFA1BA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795981" y="2579615"/>
            <a:ext cx="2906973" cy="17282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B59228DB-38DC-4DA6-896B-42AF408E53BC}"/>
              </a:ext>
            </a:extLst>
          </p:cNvPr>
          <p:cNvSpPr txBox="1">
            <a:spLocks/>
          </p:cNvSpPr>
          <p:nvPr/>
        </p:nvSpPr>
        <p:spPr>
          <a:xfrm>
            <a:off x="1137033" y="609600"/>
            <a:ext cx="5243295" cy="1330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AWS to GCP Migration</a:t>
            </a:r>
          </a:p>
        </p:txBody>
      </p:sp>
      <p:pic>
        <p:nvPicPr>
          <p:cNvPr id="4098" name="Picture 2">
            <a:extLst>
              <a:ext uri="{FF2B5EF4-FFF2-40B4-BE49-F238E27FC236}">
                <a16:creationId xmlns:a16="http://schemas.microsoft.com/office/drawing/2014/main" id="{42AC20A5-BD3C-4F18-9354-6A7909BC2B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046" y="1940439"/>
            <a:ext cx="6625738" cy="4467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2CD89FC-D0FF-416F-BED3-A58743C2A5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45" y="1940438"/>
            <a:ext cx="6755729" cy="446793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2E21395-BAF1-4F61-A502-97B3AD5618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043" y="1940436"/>
            <a:ext cx="7176885" cy="446397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7513983A-A572-4DBF-A151-68C0CE8739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041" y="1936474"/>
            <a:ext cx="7176885" cy="450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13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ome - GoLive! The Anywhere365 documentation | Anywhere365">
            <a:extLst>
              <a:ext uri="{FF2B5EF4-FFF2-40B4-BE49-F238E27FC236}">
                <a16:creationId xmlns:a16="http://schemas.microsoft.com/office/drawing/2014/main" id="{07E94E08-7355-4167-A07E-A3448EFA1BA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795981" y="2579615"/>
            <a:ext cx="2906973" cy="172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75C17A2E-3569-4E6A-95B6-52CCE0657C9B}"/>
              </a:ext>
            </a:extLst>
          </p:cNvPr>
          <p:cNvGraphicFramePr>
            <a:graphicFrameLocks/>
          </p:cNvGraphicFramePr>
          <p:nvPr/>
        </p:nvGraphicFramePr>
        <p:xfrm>
          <a:off x="203439" y="1585277"/>
          <a:ext cx="8748215" cy="5445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B59228DB-38DC-4DA6-896B-42AF408E53BC}"/>
              </a:ext>
            </a:extLst>
          </p:cNvPr>
          <p:cNvSpPr txBox="1">
            <a:spLocks/>
          </p:cNvSpPr>
          <p:nvPr/>
        </p:nvSpPr>
        <p:spPr>
          <a:xfrm>
            <a:off x="1137033" y="609600"/>
            <a:ext cx="5243295" cy="1330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AWS to GCP Migration</a:t>
            </a:r>
          </a:p>
        </p:txBody>
      </p:sp>
    </p:spTree>
    <p:extLst>
      <p:ext uri="{BB962C8B-B14F-4D97-AF65-F5344CB8AC3E}">
        <p14:creationId xmlns:p14="http://schemas.microsoft.com/office/powerpoint/2010/main" val="48353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59228DB-38DC-4DA6-896B-42AF408E53BC}"/>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a:t>AWS to GCP Migration</a:t>
            </a:r>
          </a:p>
        </p:txBody>
      </p:sp>
      <p:sp>
        <p:nvSpPr>
          <p:cNvPr id="10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7E94E08-7355-4167-A07E-A3448EFA1BAA}"/>
              </a:ext>
            </a:extLst>
          </p:cNvPr>
          <p:cNvPicPr>
            <a:picLocks noGrp="1" noChangeAspect="1" noChangeArrowheads="1"/>
          </p:cNvPicPr>
          <p:nvPr>
            <p:ph sz="half" idx="1"/>
          </p:nvPr>
        </p:nvPicPr>
        <p:blipFill rotWithShape="1">
          <a:blip r:embed="rId3"/>
          <a:srcRect r="35979"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75C17A2E-3569-4E6A-95B6-52CCE0657C9B}"/>
              </a:ext>
            </a:extLst>
          </p:cNvPr>
          <p:cNvGraphicFramePr>
            <a:graphicFrameLocks/>
          </p:cNvGraphicFramePr>
          <p:nvPr>
            <p:extLst>
              <p:ext uri="{D42A27DB-BD31-4B8C-83A1-F6EECF244321}">
                <p14:modId xmlns:p14="http://schemas.microsoft.com/office/powerpoint/2010/main" val="4089341976"/>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991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ome - GoLive! The Anywhere365 documentation | Anywhere365">
            <a:extLst>
              <a:ext uri="{FF2B5EF4-FFF2-40B4-BE49-F238E27FC236}">
                <a16:creationId xmlns:a16="http://schemas.microsoft.com/office/drawing/2014/main" id="{07E94E08-7355-4167-A07E-A3448EFA1BA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8795981" y="2579615"/>
            <a:ext cx="2906973" cy="172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75C17A2E-3569-4E6A-95B6-52CCE0657C9B}"/>
              </a:ext>
            </a:extLst>
          </p:cNvPr>
          <p:cNvGraphicFramePr>
            <a:graphicFrameLocks/>
          </p:cNvGraphicFramePr>
          <p:nvPr>
            <p:extLst>
              <p:ext uri="{D42A27DB-BD31-4B8C-83A1-F6EECF244321}">
                <p14:modId xmlns:p14="http://schemas.microsoft.com/office/powerpoint/2010/main" val="958301964"/>
              </p:ext>
            </p:extLst>
          </p:nvPr>
        </p:nvGraphicFramePr>
        <p:xfrm>
          <a:off x="203439" y="1585277"/>
          <a:ext cx="8748215" cy="5445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B59228DB-38DC-4DA6-896B-42AF408E53BC}"/>
              </a:ext>
            </a:extLst>
          </p:cNvPr>
          <p:cNvSpPr txBox="1">
            <a:spLocks/>
          </p:cNvSpPr>
          <p:nvPr/>
        </p:nvSpPr>
        <p:spPr>
          <a:xfrm>
            <a:off x="1137033" y="609600"/>
            <a:ext cx="5243295" cy="1330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AWS to GCP Migration</a:t>
            </a:r>
          </a:p>
        </p:txBody>
      </p:sp>
    </p:spTree>
    <p:extLst>
      <p:ext uri="{BB962C8B-B14F-4D97-AF65-F5344CB8AC3E}">
        <p14:creationId xmlns:p14="http://schemas.microsoft.com/office/powerpoint/2010/main" val="2527780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 Placeholder 5">
            <a:extLst>
              <a:ext uri="{FF2B5EF4-FFF2-40B4-BE49-F238E27FC236}">
                <a16:creationId xmlns:a16="http://schemas.microsoft.com/office/drawing/2014/main" id="{6A4A77BA-1870-4304-9616-B55159A4EE80}"/>
              </a:ext>
            </a:extLst>
          </p:cNvPr>
          <p:cNvSpPr>
            <a:spLocks noGrp="1"/>
          </p:cNvSpPr>
          <p:nvPr>
            <p:ph type="body" idx="1"/>
          </p:nvPr>
        </p:nvSpPr>
        <p:spPr>
          <a:xfrm>
            <a:off x="3729160" y="4925514"/>
            <a:ext cx="7320504" cy="1325874"/>
          </a:xfrm>
        </p:spPr>
        <p:txBody>
          <a:bodyPr vert="horz" lIns="91440" tIns="45720" rIns="91440" bIns="45720" rtlCol="0" anchor="ctr">
            <a:normAutofit/>
          </a:bodyPr>
          <a:lstStyle/>
          <a:p>
            <a:pPr algn="r"/>
            <a:r>
              <a:rPr lang="en-US" sz="2800" kern="1200" dirty="0">
                <a:solidFill>
                  <a:schemeClr val="tx1">
                    <a:lumMod val="85000"/>
                    <a:lumOff val="15000"/>
                  </a:schemeClr>
                </a:solidFill>
                <a:latin typeface="+mn-lt"/>
                <a:ea typeface="+mn-ea"/>
                <a:cs typeface="+mn-cs"/>
              </a:rPr>
              <a:t>Thank you</a:t>
            </a:r>
          </a:p>
          <a:p>
            <a:pPr algn="r"/>
            <a:r>
              <a:rPr lang="en-US" sz="1800" kern="1200" dirty="0">
                <a:solidFill>
                  <a:schemeClr val="tx1">
                    <a:lumMod val="85000"/>
                    <a:lumOff val="15000"/>
                  </a:schemeClr>
                </a:solidFill>
                <a:latin typeface="+mn-lt"/>
                <a:ea typeface="+mn-ea"/>
                <a:cs typeface="+mn-cs"/>
              </a:rPr>
              <a:t>Kene Igweagu</a:t>
            </a:r>
          </a:p>
          <a:p>
            <a:pPr algn="r"/>
            <a:r>
              <a:rPr lang="en-US" sz="1800" kern="1200" dirty="0">
                <a:solidFill>
                  <a:schemeClr val="tx1">
                    <a:lumMod val="85000"/>
                    <a:lumOff val="15000"/>
                  </a:schemeClr>
                </a:solidFill>
                <a:latin typeface="+mn-lt"/>
                <a:ea typeface="+mn-ea"/>
                <a:cs typeface="+mn-cs"/>
              </a:rPr>
              <a:t>March 29, 2021</a:t>
            </a:r>
          </a:p>
          <a:p>
            <a:pPr algn="r"/>
            <a:endParaRPr lang="en-US" sz="1800" kern="1200" dirty="0">
              <a:solidFill>
                <a:schemeClr val="tx1">
                  <a:lumMod val="85000"/>
                  <a:lumOff val="15000"/>
                </a:schemeClr>
              </a:solidFill>
              <a:latin typeface="+mn-lt"/>
              <a:ea typeface="+mn-ea"/>
              <a:cs typeface="+mn-cs"/>
            </a:endParaRPr>
          </a:p>
        </p:txBody>
      </p:sp>
      <p:sp>
        <p:nvSpPr>
          <p:cNvPr id="25" name="Title 1">
            <a:extLst>
              <a:ext uri="{FF2B5EF4-FFF2-40B4-BE49-F238E27FC236}">
                <a16:creationId xmlns:a16="http://schemas.microsoft.com/office/drawing/2014/main" id="{80960305-3438-4953-9A67-1F4D41CF499C}"/>
              </a:ext>
            </a:extLst>
          </p:cNvPr>
          <p:cNvSpPr txBox="1">
            <a:spLocks/>
          </p:cNvSpPr>
          <p:nvPr/>
        </p:nvSpPr>
        <p:spPr>
          <a:xfrm>
            <a:off x="1137034" y="609600"/>
            <a:ext cx="6881026" cy="13228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tx1"/>
                </a:solidFill>
                <a:latin typeface="+mj-lt"/>
                <a:ea typeface="+mj-ea"/>
                <a:cs typeface="+mj-cs"/>
              </a:rPr>
              <a:t>AWS to GCP Migration</a:t>
            </a:r>
          </a:p>
        </p:txBody>
      </p:sp>
    </p:spTree>
    <p:extLst>
      <p:ext uri="{BB962C8B-B14F-4D97-AF65-F5344CB8AC3E}">
        <p14:creationId xmlns:p14="http://schemas.microsoft.com/office/powerpoint/2010/main" val="56183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51307" y="640081"/>
            <a:ext cx="3377183" cy="3681976"/>
          </a:xfrm>
          <a:noFill/>
        </p:spPr>
        <p:txBody>
          <a:bodyPr>
            <a:normAutofit/>
          </a:bodyPr>
          <a:lstStyle/>
          <a:p>
            <a:pPr algn="l"/>
            <a:r>
              <a:rPr lang="en-US" sz="4400" dirty="0">
                <a:solidFill>
                  <a:schemeClr val="bg1"/>
                </a:solidFill>
              </a:rPr>
              <a:t>AWS to GCP Migration</a:t>
            </a: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38175"/>
          <a:stretch/>
        </p:blipFill>
        <p:spPr>
          <a:xfrm>
            <a:off x="4654297" y="10"/>
            <a:ext cx="7537704" cy="6857990"/>
          </a:xfrm>
          <a:prstGeom prst="rect">
            <a:avLst/>
          </a:prstGeom>
        </p:spPr>
      </p:pic>
      <p:sp>
        <p:nvSpPr>
          <p:cNvPr id="9" name="Subtitle 2">
            <a:extLst>
              <a:ext uri="{FF2B5EF4-FFF2-40B4-BE49-F238E27FC236}">
                <a16:creationId xmlns:a16="http://schemas.microsoft.com/office/drawing/2014/main" id="{16DD73C0-30C5-43A7-946B-5316B3B25715}"/>
              </a:ext>
            </a:extLst>
          </p:cNvPr>
          <p:cNvSpPr>
            <a:spLocks noGrp="1"/>
          </p:cNvSpPr>
          <p:nvPr>
            <p:ph type="subTitle" idx="1"/>
          </p:nvPr>
        </p:nvSpPr>
        <p:spPr>
          <a:xfrm>
            <a:off x="651307" y="4460487"/>
            <a:ext cx="3377184" cy="1757433"/>
          </a:xfrm>
          <a:noFill/>
        </p:spPr>
        <p:txBody>
          <a:bodyPr>
            <a:normAutofit/>
          </a:bodyPr>
          <a:lstStyle/>
          <a:p>
            <a:pPr algn="l">
              <a:spcAft>
                <a:spcPts val="600"/>
              </a:spcAft>
            </a:pPr>
            <a:r>
              <a:rPr lang="en-US" sz="2200" dirty="0">
                <a:solidFill>
                  <a:schemeClr val="bg1"/>
                </a:solidFill>
              </a:rPr>
              <a:t>Kene Igweagu</a:t>
            </a:r>
          </a:p>
          <a:p>
            <a:pPr algn="l">
              <a:spcAft>
                <a:spcPts val="600"/>
              </a:spcAft>
            </a:pPr>
            <a:r>
              <a:rPr lang="en-US" sz="2200" dirty="0">
                <a:solidFill>
                  <a:schemeClr val="bg1"/>
                </a:solidFill>
              </a:rPr>
              <a:t>March 29, 2021</a:t>
            </a:r>
          </a:p>
        </p:txBody>
      </p:sp>
      <p:graphicFrame>
        <p:nvGraphicFramePr>
          <p:cNvPr id="3" name="Table 2">
            <a:extLst>
              <a:ext uri="{FF2B5EF4-FFF2-40B4-BE49-F238E27FC236}">
                <a16:creationId xmlns:a16="http://schemas.microsoft.com/office/drawing/2014/main" id="{A294B2B1-AFC3-4F46-B267-FAF59A7F797A}"/>
              </a:ext>
            </a:extLst>
          </p:cNvPr>
          <p:cNvGraphicFramePr>
            <a:graphicFrameLocks noGrp="1"/>
          </p:cNvGraphicFramePr>
          <p:nvPr>
            <p:extLst>
              <p:ext uri="{D42A27DB-BD31-4B8C-83A1-F6EECF244321}">
                <p14:modId xmlns:p14="http://schemas.microsoft.com/office/powerpoint/2010/main" val="3939581228"/>
              </p:ext>
            </p:extLst>
          </p:nvPr>
        </p:nvGraphicFramePr>
        <p:xfrm>
          <a:off x="5454524" y="640081"/>
          <a:ext cx="5937250" cy="381762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112536762"/>
                    </a:ext>
                  </a:extLst>
                </a:gridCol>
                <a:gridCol w="2968625">
                  <a:extLst>
                    <a:ext uri="{9D8B030D-6E8A-4147-A177-3AD203B41FA5}">
                      <a16:colId xmlns:a16="http://schemas.microsoft.com/office/drawing/2014/main" val="664885737"/>
                    </a:ext>
                  </a:extLst>
                </a:gridCol>
              </a:tblGrid>
              <a:tr h="318135">
                <a:tc>
                  <a:txBody>
                    <a:bodyPr/>
                    <a:lstStyle/>
                    <a:p>
                      <a:pPr>
                        <a:lnSpc>
                          <a:spcPct val="107000"/>
                        </a:lnSpc>
                        <a:spcAft>
                          <a:spcPts val="800"/>
                        </a:spcAft>
                      </a:pPr>
                      <a:r>
                        <a:rPr lang="en-CA" sz="1100">
                          <a:effectLst/>
                        </a:rPr>
                        <a:t>Activity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Date of completion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4792950"/>
                  </a:ext>
                </a:extLst>
              </a:tr>
              <a:tr h="318135">
                <a:tc>
                  <a:txBody>
                    <a:bodyPr/>
                    <a:lstStyle/>
                    <a:p>
                      <a:pPr>
                        <a:lnSpc>
                          <a:spcPct val="107000"/>
                        </a:lnSpc>
                        <a:spcAft>
                          <a:spcPts val="800"/>
                        </a:spcAft>
                      </a:pPr>
                      <a:r>
                        <a:rPr lang="en-CA" sz="1100">
                          <a:effectLst/>
                        </a:rPr>
                        <a:t>Sponsorship and resources approved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Fri May 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965642"/>
                  </a:ext>
                </a:extLst>
              </a:tr>
              <a:tr h="318135">
                <a:tc>
                  <a:txBody>
                    <a:bodyPr/>
                    <a:lstStyle/>
                    <a:p>
                      <a:pPr>
                        <a:lnSpc>
                          <a:spcPct val="107000"/>
                        </a:lnSpc>
                        <a:spcAft>
                          <a:spcPts val="800"/>
                        </a:spcAft>
                      </a:pPr>
                      <a:r>
                        <a:rPr lang="en-CA" sz="1100">
                          <a:effectLst/>
                        </a:rPr>
                        <a:t>Concept approved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Mon May 17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5845948"/>
                  </a:ext>
                </a:extLst>
              </a:tr>
              <a:tr h="318135">
                <a:tc>
                  <a:txBody>
                    <a:bodyPr/>
                    <a:lstStyle/>
                    <a:p>
                      <a:pPr>
                        <a:lnSpc>
                          <a:spcPct val="107000"/>
                        </a:lnSpc>
                        <a:spcAft>
                          <a:spcPts val="800"/>
                        </a:spcAft>
                      </a:pPr>
                      <a:r>
                        <a:rPr lang="en-CA" sz="1100">
                          <a:effectLst/>
                        </a:rPr>
                        <a:t>Planning complete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Mon May 24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595787"/>
                  </a:ext>
                </a:extLst>
              </a:tr>
              <a:tr h="318135">
                <a:tc>
                  <a:txBody>
                    <a:bodyPr/>
                    <a:lstStyle/>
                    <a:p>
                      <a:pPr>
                        <a:lnSpc>
                          <a:spcPct val="107000"/>
                        </a:lnSpc>
                        <a:spcAft>
                          <a:spcPts val="800"/>
                        </a:spcAft>
                      </a:pPr>
                      <a:r>
                        <a:rPr lang="en-CA" sz="1100">
                          <a:effectLst/>
                        </a:rPr>
                        <a:t>Kick-Off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Mon May 31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2672511"/>
                  </a:ext>
                </a:extLst>
              </a:tr>
              <a:tr h="318135">
                <a:tc>
                  <a:txBody>
                    <a:bodyPr/>
                    <a:lstStyle/>
                    <a:p>
                      <a:pPr>
                        <a:lnSpc>
                          <a:spcPct val="107000"/>
                        </a:lnSpc>
                        <a:spcAft>
                          <a:spcPts val="800"/>
                        </a:spcAft>
                      </a:pPr>
                      <a:r>
                        <a:rPr lang="en-CA" sz="1100">
                          <a:effectLst/>
                        </a:rPr>
                        <a:t>Design approved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Wed Jun 02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655171"/>
                  </a:ext>
                </a:extLst>
              </a:tr>
              <a:tr h="318135">
                <a:tc>
                  <a:txBody>
                    <a:bodyPr/>
                    <a:lstStyle/>
                    <a:p>
                      <a:pPr>
                        <a:lnSpc>
                          <a:spcPct val="107000"/>
                        </a:lnSpc>
                        <a:spcAft>
                          <a:spcPts val="800"/>
                        </a:spcAft>
                      </a:pPr>
                      <a:r>
                        <a:rPr lang="en-CA" sz="1100">
                          <a:effectLst/>
                        </a:rPr>
                        <a:t>Development complete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Fri Jun 18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735203"/>
                  </a:ext>
                </a:extLst>
              </a:tr>
              <a:tr h="318135">
                <a:tc>
                  <a:txBody>
                    <a:bodyPr/>
                    <a:lstStyle/>
                    <a:p>
                      <a:pPr>
                        <a:lnSpc>
                          <a:spcPct val="107000"/>
                        </a:lnSpc>
                        <a:spcAft>
                          <a:spcPts val="800"/>
                        </a:spcAft>
                      </a:pPr>
                      <a:r>
                        <a:rPr lang="en-CA" sz="1100">
                          <a:effectLst/>
                        </a:rPr>
                        <a:t>Go decision from pilot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Thu Jul 08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744327"/>
                  </a:ext>
                </a:extLst>
              </a:tr>
              <a:tr h="318135">
                <a:tc>
                  <a:txBody>
                    <a:bodyPr/>
                    <a:lstStyle/>
                    <a:p>
                      <a:pPr>
                        <a:lnSpc>
                          <a:spcPct val="107000"/>
                        </a:lnSpc>
                        <a:spcAft>
                          <a:spcPts val="800"/>
                        </a:spcAft>
                      </a:pPr>
                      <a:r>
                        <a:rPr lang="en-CA" sz="1100">
                          <a:effectLst/>
                        </a:rPr>
                        <a:t>Deployed to production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Wed Jul 21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519388"/>
                  </a:ext>
                </a:extLst>
              </a:tr>
              <a:tr h="318135">
                <a:tc>
                  <a:txBody>
                    <a:bodyPr/>
                    <a:lstStyle/>
                    <a:p>
                      <a:pPr>
                        <a:lnSpc>
                          <a:spcPct val="107000"/>
                        </a:lnSpc>
                        <a:spcAft>
                          <a:spcPts val="800"/>
                        </a:spcAft>
                      </a:pPr>
                      <a:r>
                        <a:rPr lang="en-CA" sz="1100">
                          <a:effectLst/>
                        </a:rPr>
                        <a:t>Post implementation review</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1415415" algn="ctr"/>
                        </a:tabLst>
                      </a:pPr>
                      <a:r>
                        <a:rPr lang="en-CA" sz="1100">
                          <a:effectLst/>
                        </a:rPr>
                        <a:t>Fri Jul 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8599704"/>
                  </a:ext>
                </a:extLst>
              </a:tr>
              <a:tr h="318135">
                <a:tc>
                  <a:txBody>
                    <a:bodyPr/>
                    <a:lstStyle/>
                    <a:p>
                      <a:pPr>
                        <a:lnSpc>
                          <a:spcPct val="107000"/>
                        </a:lnSpc>
                        <a:spcAft>
                          <a:spcPts val="800"/>
                        </a:spcAft>
                      </a:pPr>
                      <a:r>
                        <a:rPr lang="en-CA" sz="1100">
                          <a:effectLst/>
                        </a:rPr>
                        <a:t>Kickoff maintenance teamwork</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Tue Jul 27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1911389"/>
                  </a:ext>
                </a:extLst>
              </a:tr>
              <a:tr h="318135">
                <a:tc>
                  <a:txBody>
                    <a:bodyPr/>
                    <a:lstStyle/>
                    <a:p>
                      <a:pPr>
                        <a:lnSpc>
                          <a:spcPct val="107000"/>
                        </a:lnSpc>
                        <a:spcAft>
                          <a:spcPts val="800"/>
                        </a:spcAft>
                      </a:pPr>
                      <a:r>
                        <a:rPr lang="en-CA" sz="1100">
                          <a:effectLst/>
                        </a:rPr>
                        <a:t>Project end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Tue Jul 27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702790"/>
                  </a:ext>
                </a:extLst>
              </a:tr>
            </a:tbl>
          </a:graphicData>
        </a:graphic>
      </p:graphicFrame>
      <p:sp>
        <p:nvSpPr>
          <p:cNvPr id="8" name="TextBox 7">
            <a:extLst>
              <a:ext uri="{FF2B5EF4-FFF2-40B4-BE49-F238E27FC236}">
                <a16:creationId xmlns:a16="http://schemas.microsoft.com/office/drawing/2014/main" id="{CB7180AC-4EBC-49A5-A718-B867B33D0C31}"/>
              </a:ext>
            </a:extLst>
          </p:cNvPr>
          <p:cNvSpPr txBox="1"/>
          <p:nvPr/>
        </p:nvSpPr>
        <p:spPr>
          <a:xfrm>
            <a:off x="5454524" y="4457701"/>
            <a:ext cx="5937250" cy="1641219"/>
          </a:xfrm>
          <a:prstGeom prst="rect">
            <a:avLst/>
          </a:prstGeom>
          <a:solidFill>
            <a:srgbClr val="FCF7F1"/>
          </a:solidFill>
        </p:spPr>
        <p:txBody>
          <a:bodyPr wrap="square" rtlCol="0">
            <a:spAutoFit/>
          </a:bodyPr>
          <a:lstStyle/>
          <a:p>
            <a:pPr>
              <a:lnSpc>
                <a:spcPct val="114000"/>
              </a:lnSpc>
            </a:pPr>
            <a:r>
              <a:rPr lang="en-CA" sz="3000" i="1" dirty="0">
                <a:effectLst/>
                <a:latin typeface="Calibri" panose="020F0502020204030204" pitchFamily="34" charset="0"/>
                <a:ea typeface="Calibri" panose="020F0502020204030204" pitchFamily="34" charset="0"/>
                <a:cs typeface="Times New Roman" panose="02020603050405020304" pitchFamily="18" charset="0"/>
              </a:rPr>
              <a:t>The project will cost about $4692.97 over 3 months transferring data between our platforms and testing</a:t>
            </a:r>
          </a:p>
        </p:txBody>
      </p:sp>
    </p:spTree>
    <p:extLst>
      <p:ext uri="{BB962C8B-B14F-4D97-AF65-F5344CB8AC3E}">
        <p14:creationId xmlns:p14="http://schemas.microsoft.com/office/powerpoint/2010/main" val="241221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51307" y="640081"/>
            <a:ext cx="3377183" cy="3681976"/>
          </a:xfrm>
          <a:noFill/>
        </p:spPr>
        <p:txBody>
          <a:bodyPr>
            <a:normAutofit/>
          </a:bodyPr>
          <a:lstStyle/>
          <a:p>
            <a:pPr algn="l"/>
            <a:r>
              <a:rPr lang="en-US" sz="4400" dirty="0">
                <a:solidFill>
                  <a:schemeClr val="bg1"/>
                </a:solidFill>
              </a:rPr>
              <a:t>AWS to GCP Migration</a:t>
            </a:r>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38175"/>
          <a:stretch/>
        </p:blipFill>
        <p:spPr>
          <a:xfrm>
            <a:off x="4654297" y="10"/>
            <a:ext cx="7537704" cy="6857990"/>
          </a:xfrm>
          <a:prstGeom prst="rect">
            <a:avLst/>
          </a:prstGeom>
        </p:spPr>
      </p:pic>
      <p:sp>
        <p:nvSpPr>
          <p:cNvPr id="4" name="TextBox 3">
            <a:extLst>
              <a:ext uri="{FF2B5EF4-FFF2-40B4-BE49-F238E27FC236}">
                <a16:creationId xmlns:a16="http://schemas.microsoft.com/office/drawing/2014/main" id="{65196D0D-8563-4E5A-BA76-93D9BAA10AFF}"/>
              </a:ext>
            </a:extLst>
          </p:cNvPr>
          <p:cNvSpPr txBox="1"/>
          <p:nvPr/>
        </p:nvSpPr>
        <p:spPr>
          <a:xfrm>
            <a:off x="4990898" y="2151727"/>
            <a:ext cx="6864502" cy="3046988"/>
          </a:xfrm>
          <a:prstGeom prst="rect">
            <a:avLst/>
          </a:prstGeom>
          <a:solidFill>
            <a:srgbClr val="FCF7F1"/>
          </a:solidFill>
        </p:spPr>
        <p:txBody>
          <a:bodyPr wrap="square" rtlCol="0">
            <a:spAutoFit/>
          </a:bodyPr>
          <a:lstStyle/>
          <a:p>
            <a:r>
              <a:rPr lang="en-CA" sz="3200" i="1" dirty="0">
                <a:effectLst/>
                <a:latin typeface="Calibri" panose="020F0502020204030204" pitchFamily="34" charset="0"/>
                <a:ea typeface="Calibri" panose="020F0502020204030204" pitchFamily="34" charset="0"/>
                <a:cs typeface="Times New Roman" panose="02020603050405020304" pitchFamily="18" charset="0"/>
              </a:rPr>
              <a:t>Google Cloud Platform</a:t>
            </a:r>
          </a:p>
          <a:p>
            <a:pPr marL="457200" indent="-457200">
              <a:buFont typeface="Arial" panose="020B0604020202020204" pitchFamily="34" charset="0"/>
              <a:buChar char="•"/>
            </a:pPr>
            <a:r>
              <a:rPr lang="en-CA" sz="3200" i="1" dirty="0">
                <a:effectLst/>
                <a:latin typeface="Calibri" panose="020F0502020204030204" pitchFamily="34" charset="0"/>
                <a:ea typeface="Calibri" panose="020F0502020204030204" pitchFamily="34" charset="0"/>
                <a:cs typeface="Times New Roman" panose="02020603050405020304" pitchFamily="18" charset="0"/>
              </a:rPr>
              <a:t>Better managed services </a:t>
            </a:r>
          </a:p>
          <a:p>
            <a:pPr marL="457200" indent="-457200">
              <a:buFont typeface="Arial" panose="020B0604020202020204" pitchFamily="34" charset="0"/>
              <a:buChar char="•"/>
            </a:pPr>
            <a:r>
              <a:rPr lang="en-CA" sz="3200" i="1" dirty="0">
                <a:latin typeface="Calibri" panose="020F0502020204030204" pitchFamily="34" charset="0"/>
                <a:ea typeface="Calibri" panose="020F0502020204030204" pitchFamily="34" charset="0"/>
                <a:cs typeface="Times New Roman" panose="02020603050405020304" pitchFamily="18" charset="0"/>
              </a:rPr>
              <a:t>R</a:t>
            </a:r>
            <a:r>
              <a:rPr lang="en-CA" sz="3200" i="1" dirty="0">
                <a:effectLst/>
                <a:latin typeface="Calibri" panose="020F0502020204030204" pitchFamily="34" charset="0"/>
                <a:ea typeface="Calibri" panose="020F0502020204030204" pitchFamily="34" charset="0"/>
                <a:cs typeface="Times New Roman" panose="02020603050405020304" pitchFamily="18" charset="0"/>
              </a:rPr>
              <a:t>educed underlying infrastructure</a:t>
            </a:r>
          </a:p>
          <a:p>
            <a:pPr marL="457200" indent="-457200">
              <a:buFont typeface="Arial" panose="020B0604020202020204" pitchFamily="34" charset="0"/>
              <a:buChar char="•"/>
            </a:pPr>
            <a:r>
              <a:rPr lang="en-CA" sz="3200" i="1" dirty="0"/>
              <a:t>Competitively priced communications</a:t>
            </a:r>
          </a:p>
          <a:p>
            <a:pPr marL="457200" indent="-457200">
              <a:buFont typeface="Arial" panose="020B0604020202020204" pitchFamily="34" charset="0"/>
              <a:buChar char="•"/>
            </a:pPr>
            <a:r>
              <a:rPr lang="en-CA" sz="3200" i="1" dirty="0"/>
              <a:t>Smaller component deployments</a:t>
            </a:r>
          </a:p>
          <a:p>
            <a:pPr marL="457200" indent="-457200">
              <a:buFont typeface="Arial" panose="020B0604020202020204" pitchFamily="34" charset="0"/>
              <a:buChar char="•"/>
            </a:pPr>
            <a:r>
              <a:rPr lang="en-CA" sz="3200" i="1" dirty="0"/>
              <a:t>User friendly for less tech-savvy users</a:t>
            </a:r>
          </a:p>
        </p:txBody>
      </p:sp>
      <p:sp>
        <p:nvSpPr>
          <p:cNvPr id="10" name="Subtitle 2">
            <a:extLst>
              <a:ext uri="{FF2B5EF4-FFF2-40B4-BE49-F238E27FC236}">
                <a16:creationId xmlns:a16="http://schemas.microsoft.com/office/drawing/2014/main" id="{0C0CE231-1798-44A1-A891-DA215DFCA86C}"/>
              </a:ext>
            </a:extLst>
          </p:cNvPr>
          <p:cNvSpPr>
            <a:spLocks noGrp="1"/>
          </p:cNvSpPr>
          <p:nvPr>
            <p:ph type="subTitle" idx="1"/>
          </p:nvPr>
        </p:nvSpPr>
        <p:spPr>
          <a:xfrm>
            <a:off x="651307" y="4460487"/>
            <a:ext cx="3377184" cy="1757433"/>
          </a:xfrm>
          <a:noFill/>
        </p:spPr>
        <p:txBody>
          <a:bodyPr>
            <a:normAutofit/>
          </a:bodyPr>
          <a:lstStyle/>
          <a:p>
            <a:pPr algn="l">
              <a:spcAft>
                <a:spcPts val="600"/>
              </a:spcAft>
            </a:pPr>
            <a:r>
              <a:rPr lang="en-US" sz="2200" dirty="0">
                <a:solidFill>
                  <a:schemeClr val="bg1"/>
                </a:solidFill>
              </a:rPr>
              <a:t>Kene Igweagu</a:t>
            </a:r>
          </a:p>
          <a:p>
            <a:pPr algn="l">
              <a:spcAft>
                <a:spcPts val="600"/>
              </a:spcAft>
            </a:pPr>
            <a:r>
              <a:rPr lang="en-US" sz="2200" dirty="0">
                <a:solidFill>
                  <a:schemeClr val="bg1"/>
                </a:solidFill>
              </a:rPr>
              <a:t>March 29, 2021</a:t>
            </a:r>
          </a:p>
        </p:txBody>
      </p:sp>
      <p:graphicFrame>
        <p:nvGraphicFramePr>
          <p:cNvPr id="3" name="Table 2">
            <a:extLst>
              <a:ext uri="{FF2B5EF4-FFF2-40B4-BE49-F238E27FC236}">
                <a16:creationId xmlns:a16="http://schemas.microsoft.com/office/drawing/2014/main" id="{1B743BA2-446E-4507-88AA-FC8159B3E1AA}"/>
              </a:ext>
            </a:extLst>
          </p:cNvPr>
          <p:cNvGraphicFramePr>
            <a:graphicFrameLocks noGrp="1"/>
          </p:cNvGraphicFramePr>
          <p:nvPr>
            <p:extLst>
              <p:ext uri="{D42A27DB-BD31-4B8C-83A1-F6EECF244321}">
                <p14:modId xmlns:p14="http://schemas.microsoft.com/office/powerpoint/2010/main" val="146073384"/>
              </p:ext>
            </p:extLst>
          </p:nvPr>
        </p:nvGraphicFramePr>
        <p:xfrm>
          <a:off x="4824025" y="916942"/>
          <a:ext cx="7198247" cy="5024115"/>
        </p:xfrm>
        <a:graphic>
          <a:graphicData uri="http://schemas.openxmlformats.org/drawingml/2006/table">
            <a:tbl>
              <a:tblPr firstRow="1" firstCol="1" bandRow="1">
                <a:tableStyleId>{5C22544A-7EE6-4342-B048-85BDC9FD1C3A}</a:tableStyleId>
              </a:tblPr>
              <a:tblGrid>
                <a:gridCol w="3706905">
                  <a:extLst>
                    <a:ext uri="{9D8B030D-6E8A-4147-A177-3AD203B41FA5}">
                      <a16:colId xmlns:a16="http://schemas.microsoft.com/office/drawing/2014/main" val="1063947804"/>
                    </a:ext>
                  </a:extLst>
                </a:gridCol>
                <a:gridCol w="1855377">
                  <a:extLst>
                    <a:ext uri="{9D8B030D-6E8A-4147-A177-3AD203B41FA5}">
                      <a16:colId xmlns:a16="http://schemas.microsoft.com/office/drawing/2014/main" val="2999285382"/>
                    </a:ext>
                  </a:extLst>
                </a:gridCol>
                <a:gridCol w="1635965">
                  <a:extLst>
                    <a:ext uri="{9D8B030D-6E8A-4147-A177-3AD203B41FA5}">
                      <a16:colId xmlns:a16="http://schemas.microsoft.com/office/drawing/2014/main" val="638408743"/>
                    </a:ext>
                  </a:extLst>
                </a:gridCol>
              </a:tblGrid>
              <a:tr h="334941">
                <a:tc>
                  <a:txBody>
                    <a:bodyPr/>
                    <a:lstStyle/>
                    <a:p>
                      <a:pPr>
                        <a:lnSpc>
                          <a:spcPct val="107000"/>
                        </a:lnSpc>
                        <a:spcAft>
                          <a:spcPts val="800"/>
                        </a:spcAft>
                      </a:pPr>
                      <a:r>
                        <a:rPr lang="en-CA" sz="1100">
                          <a:effectLst/>
                        </a:rPr>
                        <a:t>Pricing model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AWS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GCP</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7673153"/>
                  </a:ext>
                </a:extLst>
              </a:tr>
              <a:tr h="334941">
                <a:tc>
                  <a:txBody>
                    <a:bodyPr/>
                    <a:lstStyle/>
                    <a:p>
                      <a:pPr>
                        <a:lnSpc>
                          <a:spcPct val="107000"/>
                        </a:lnSpc>
                        <a:spcAft>
                          <a:spcPts val="800"/>
                        </a:spcAft>
                      </a:pPr>
                      <a:r>
                        <a:rPr lang="en-CA" sz="1100">
                          <a:effectLst/>
                        </a:rPr>
                        <a:t>Cloud CDN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$30,510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$24,548.20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1917381"/>
                  </a:ext>
                </a:extLst>
              </a:tr>
              <a:tr h="334941">
                <a:tc>
                  <a:txBody>
                    <a:bodyPr/>
                    <a:lstStyle/>
                    <a:p>
                      <a:pPr>
                        <a:lnSpc>
                          <a:spcPct val="107000"/>
                        </a:lnSpc>
                        <a:spcAft>
                          <a:spcPts val="800"/>
                        </a:spcAft>
                      </a:pPr>
                      <a:r>
                        <a:rPr lang="en-CA" sz="1100">
                          <a:effectLst/>
                        </a:rPr>
                        <a:t>File Storage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$1,627.60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$451.00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2044366"/>
                  </a:ext>
                </a:extLst>
              </a:tr>
              <a:tr h="334941">
                <a:tc>
                  <a:txBody>
                    <a:bodyPr/>
                    <a:lstStyle/>
                    <a:p>
                      <a:pPr>
                        <a:lnSpc>
                          <a:spcPct val="107000"/>
                        </a:lnSpc>
                        <a:spcAft>
                          <a:spcPts val="800"/>
                        </a:spcAft>
                      </a:pPr>
                      <a:r>
                        <a:rPr lang="en-CA" sz="1100">
                          <a:effectLst/>
                        </a:rPr>
                        <a:t>Cloud DNS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$412.00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$404.80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939772"/>
                  </a:ext>
                </a:extLst>
              </a:tr>
              <a:tr h="334941">
                <a:tc>
                  <a:txBody>
                    <a:bodyPr/>
                    <a:lstStyle/>
                    <a:p>
                      <a:pPr>
                        <a:lnSpc>
                          <a:spcPct val="107000"/>
                        </a:lnSpc>
                        <a:spcAft>
                          <a:spcPts val="800"/>
                        </a:spcAft>
                      </a:pPr>
                      <a:r>
                        <a:rPr lang="en-CA" sz="1100">
                          <a:effectLst/>
                        </a:rPr>
                        <a:t>Proxy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$45.34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$100.76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6806599"/>
                  </a:ext>
                </a:extLst>
              </a:tr>
              <a:tr h="334941">
                <a:tc>
                  <a:txBody>
                    <a:bodyPr/>
                    <a:lstStyle/>
                    <a:p>
                      <a:pPr>
                        <a:lnSpc>
                          <a:spcPct val="107000"/>
                        </a:lnSpc>
                        <a:spcAft>
                          <a:spcPts val="800"/>
                        </a:spcAft>
                      </a:pPr>
                      <a:r>
                        <a:rPr lang="en-CA" sz="1100">
                          <a:effectLst/>
                        </a:rPr>
                        <a:t>Load balancer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$426.03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$427.85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5810855"/>
                  </a:ext>
                </a:extLst>
              </a:tr>
              <a:tr h="334941">
                <a:tc>
                  <a:txBody>
                    <a:bodyPr/>
                    <a:lstStyle/>
                    <a:p>
                      <a:pPr>
                        <a:lnSpc>
                          <a:spcPct val="107000"/>
                        </a:lnSpc>
                        <a:spcAft>
                          <a:spcPts val="800"/>
                        </a:spcAft>
                      </a:pPr>
                      <a:r>
                        <a:rPr lang="en-CA" sz="1100">
                          <a:effectLst/>
                        </a:rPr>
                        <a:t>Redis Cache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$45.34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$51.84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638337"/>
                  </a:ext>
                </a:extLst>
              </a:tr>
              <a:tr h="334941">
                <a:tc>
                  <a:txBody>
                    <a:bodyPr/>
                    <a:lstStyle/>
                    <a:p>
                      <a:pPr>
                        <a:lnSpc>
                          <a:spcPct val="107000"/>
                        </a:lnSpc>
                        <a:spcAft>
                          <a:spcPts val="800"/>
                        </a:spcAft>
                      </a:pPr>
                      <a:r>
                        <a:rPr lang="en-CA" sz="1100">
                          <a:effectLst/>
                        </a:rPr>
                        <a:t>Application Servers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$45.34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$51.84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66792"/>
                  </a:ext>
                </a:extLst>
              </a:tr>
              <a:tr h="334941">
                <a:tc>
                  <a:txBody>
                    <a:bodyPr/>
                    <a:lstStyle/>
                    <a:p>
                      <a:pPr>
                        <a:lnSpc>
                          <a:spcPct val="107000"/>
                        </a:lnSpc>
                        <a:spcAft>
                          <a:spcPts val="800"/>
                        </a:spcAft>
                      </a:pPr>
                      <a:r>
                        <a:rPr lang="en-CA" sz="1100">
                          <a:effectLst/>
                        </a:rPr>
                        <a:t>Elasticsearch Cluster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$346.10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$580.73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4294957"/>
                  </a:ext>
                </a:extLst>
              </a:tr>
              <a:tr h="334941">
                <a:tc>
                  <a:txBody>
                    <a:bodyPr/>
                    <a:lstStyle/>
                    <a:p>
                      <a:pPr>
                        <a:lnSpc>
                          <a:spcPct val="107000"/>
                        </a:lnSpc>
                        <a:spcAft>
                          <a:spcPts val="800"/>
                        </a:spcAft>
                      </a:pPr>
                      <a:r>
                        <a:rPr lang="en-CA" sz="1100">
                          <a:effectLst/>
                        </a:rPr>
                        <a:t>Mongo DB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$346.10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$580.73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268682"/>
                  </a:ext>
                </a:extLst>
              </a:tr>
              <a:tr h="334941">
                <a:tc>
                  <a:txBody>
                    <a:bodyPr/>
                    <a:lstStyle/>
                    <a:p>
                      <a:pPr>
                        <a:lnSpc>
                          <a:spcPct val="107000"/>
                        </a:lnSpc>
                        <a:spcAft>
                          <a:spcPts val="800"/>
                        </a:spcAft>
                      </a:pPr>
                      <a:r>
                        <a:rPr lang="en-CA" sz="1100">
                          <a:effectLst/>
                        </a:rPr>
                        <a:t>PostgreSQL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$9,200.44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$9,699.60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0941514"/>
                  </a:ext>
                </a:extLst>
              </a:tr>
              <a:tr h="334941">
                <a:tc>
                  <a:txBody>
                    <a:bodyPr/>
                    <a:lstStyle/>
                    <a:p>
                      <a:pPr>
                        <a:lnSpc>
                          <a:spcPct val="107000"/>
                        </a:lnSpc>
                        <a:spcAft>
                          <a:spcPts val="800"/>
                        </a:spcAft>
                      </a:pPr>
                      <a:r>
                        <a:rPr lang="en-CA" sz="1100">
                          <a:effectLst/>
                        </a:rPr>
                        <a:t>Message Queue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$912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$2,047.60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407162"/>
                  </a:ext>
                </a:extLst>
              </a:tr>
              <a:tr h="334941">
                <a:tc>
                  <a:txBody>
                    <a:bodyPr/>
                    <a:lstStyle/>
                    <a:p>
                      <a:pPr>
                        <a:lnSpc>
                          <a:spcPct val="107000"/>
                        </a:lnSpc>
                        <a:spcAft>
                          <a:spcPts val="800"/>
                        </a:spcAft>
                      </a:pPr>
                      <a:r>
                        <a:rPr lang="en-CA" sz="1100">
                          <a:effectLst/>
                        </a:rPr>
                        <a:t>3</a:t>
                      </a:r>
                      <a:r>
                        <a:rPr lang="en-CA" sz="1100" baseline="30000">
                          <a:effectLst/>
                        </a:rPr>
                        <a:t>rd</a:t>
                      </a:r>
                      <a:r>
                        <a:rPr lang="en-CA" sz="1100">
                          <a:effectLst/>
                        </a:rPr>
                        <a:t> party API workers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$45.34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$51.84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777409"/>
                  </a:ext>
                </a:extLst>
              </a:tr>
              <a:tr h="334941">
                <a:tc>
                  <a:txBody>
                    <a:bodyPr/>
                    <a:lstStyle/>
                    <a:p>
                      <a:pPr>
                        <a:lnSpc>
                          <a:spcPct val="107000"/>
                        </a:lnSpc>
                        <a:spcAft>
                          <a:spcPts val="800"/>
                        </a:spcAft>
                      </a:pPr>
                      <a:r>
                        <a:rPr lang="en-CA" sz="1100">
                          <a:effectLst/>
                        </a:rPr>
                        <a:t>Cron schedule broker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$45.34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$51.84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0411167"/>
                  </a:ext>
                </a:extLst>
              </a:tr>
              <a:tr h="334941">
                <a:tc>
                  <a:txBody>
                    <a:bodyPr/>
                    <a:lstStyle/>
                    <a:p>
                      <a:pPr>
                        <a:lnSpc>
                          <a:spcPct val="107000"/>
                        </a:lnSpc>
                        <a:spcAft>
                          <a:spcPts val="800"/>
                        </a:spcAft>
                      </a:pPr>
                      <a:r>
                        <a:rPr lang="en-CA" sz="1100">
                          <a:effectLst/>
                        </a:rPr>
                        <a:t>Total estimated monthly cost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$44,006.97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$39,048.63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579902"/>
                  </a:ext>
                </a:extLst>
              </a:tr>
            </a:tbl>
          </a:graphicData>
        </a:graphic>
      </p:graphicFrame>
    </p:spTree>
    <p:extLst>
      <p:ext uri="{BB962C8B-B14F-4D97-AF65-F5344CB8AC3E}">
        <p14:creationId xmlns:p14="http://schemas.microsoft.com/office/powerpoint/2010/main" val="23914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solidFill>
            <a:schemeClr val="bg1"/>
          </a:solidFill>
        </p:spPr>
        <p:txBody>
          <a:bodyPr>
            <a:normAutofit/>
          </a:bodyPr>
          <a:lstStyle/>
          <a:p>
            <a:pPr algn="ctr"/>
            <a:r>
              <a:rPr lang="en-US" dirty="0"/>
              <a:t>The Challenge</a:t>
            </a:r>
          </a:p>
        </p:txBody>
      </p:sp>
      <p:pic>
        <p:nvPicPr>
          <p:cNvPr id="7" name="Content Placeholder 6">
            <a:extLst>
              <a:ext uri="{FF2B5EF4-FFF2-40B4-BE49-F238E27FC236}">
                <a16:creationId xmlns:a16="http://schemas.microsoft.com/office/drawing/2014/main" id="{F89F7820-22E6-42DC-8380-0994575516AC}"/>
              </a:ext>
            </a:extLst>
          </p:cNvPr>
          <p:cNvPicPr>
            <a:picLocks noGrp="1" noChangeAspect="1"/>
          </p:cNvPicPr>
          <p:nvPr>
            <p:ph idx="1"/>
          </p:nvPr>
        </p:nvPicPr>
        <p:blipFill>
          <a:blip r:embed="rId3"/>
          <a:stretch>
            <a:fillRect/>
          </a:stretch>
        </p:blipFill>
        <p:spPr>
          <a:xfrm>
            <a:off x="1810392" y="1825625"/>
            <a:ext cx="8571216" cy="4351338"/>
          </a:xfrm>
          <a:solidFill>
            <a:schemeClr val="bg1"/>
          </a:solidFill>
        </p:spPr>
      </p:pic>
      <p:sp>
        <p:nvSpPr>
          <p:cNvPr id="9" name="TextBox 8">
            <a:extLst>
              <a:ext uri="{FF2B5EF4-FFF2-40B4-BE49-F238E27FC236}">
                <a16:creationId xmlns:a16="http://schemas.microsoft.com/office/drawing/2014/main" id="{6DB3D6E5-6DF7-4D90-8591-341863C4F9F3}"/>
              </a:ext>
            </a:extLst>
          </p:cNvPr>
          <p:cNvSpPr txBox="1"/>
          <p:nvPr/>
        </p:nvSpPr>
        <p:spPr>
          <a:xfrm>
            <a:off x="838200" y="1690688"/>
            <a:ext cx="10515600" cy="369332"/>
          </a:xfrm>
          <a:prstGeom prst="rect">
            <a:avLst/>
          </a:prstGeom>
          <a:solidFill>
            <a:schemeClr val="bg1"/>
          </a:solidFill>
        </p:spPr>
        <p:txBody>
          <a:bodyPr wrap="square" rtlCol="0">
            <a:spAutoFit/>
          </a:bodyPr>
          <a:lstStyle/>
          <a:p>
            <a:pPr algn="ctr"/>
            <a:r>
              <a:rPr lang="en-US" dirty="0"/>
              <a:t>For our migration approach, we want to complete our transition without any downtown or loss of data</a:t>
            </a:r>
            <a:endParaRPr lang="en-CA" dirty="0"/>
          </a:p>
        </p:txBody>
      </p:sp>
    </p:spTree>
    <p:extLst>
      <p:ext uri="{BB962C8B-B14F-4D97-AF65-F5344CB8AC3E}">
        <p14:creationId xmlns:p14="http://schemas.microsoft.com/office/powerpoint/2010/main" val="18324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38200" y="557189"/>
            <a:ext cx="3374136" cy="5567891"/>
          </a:xfrm>
        </p:spPr>
        <p:txBody>
          <a:bodyPr>
            <a:normAutofit/>
          </a:bodyPr>
          <a:lstStyle/>
          <a:p>
            <a:r>
              <a:rPr lang="en-US" sz="5200"/>
              <a:t>Migrate for Compute Engine</a:t>
            </a:r>
          </a:p>
        </p:txBody>
      </p:sp>
      <p:graphicFrame>
        <p:nvGraphicFramePr>
          <p:cNvPr id="16" name="Content Placeholder 13">
            <a:extLst>
              <a:ext uri="{FF2B5EF4-FFF2-40B4-BE49-F238E27FC236}">
                <a16:creationId xmlns:a16="http://schemas.microsoft.com/office/drawing/2014/main" id="{5CEF5B93-267B-4EAD-9B08-7237BA7F5907}"/>
              </a:ext>
            </a:extLst>
          </p:cNvPr>
          <p:cNvGraphicFramePr>
            <a:graphicFrameLocks noGrp="1"/>
          </p:cNvGraphicFramePr>
          <p:nvPr>
            <p:ph idx="1"/>
            <p:extLst>
              <p:ext uri="{D42A27DB-BD31-4B8C-83A1-F6EECF244321}">
                <p14:modId xmlns:p14="http://schemas.microsoft.com/office/powerpoint/2010/main" val="161489557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44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iagram&#10;&#10;Description automatically generated">
            <a:extLst>
              <a:ext uri="{FF2B5EF4-FFF2-40B4-BE49-F238E27FC236}">
                <a16:creationId xmlns:a16="http://schemas.microsoft.com/office/drawing/2014/main" id="{F1DF13CA-FB73-4985-B78F-E4244A8F16D5}"/>
              </a:ext>
            </a:extLst>
          </p:cNvPr>
          <p:cNvPicPr>
            <a:picLocks noGrp="1" noChangeAspect="1"/>
          </p:cNvPicPr>
          <p:nvPr>
            <p:ph idx="1"/>
          </p:nvPr>
        </p:nvPicPr>
        <p:blipFill>
          <a:blip r:embed="rId3"/>
          <a:stretch>
            <a:fillRect/>
          </a:stretch>
        </p:blipFill>
        <p:spPr>
          <a:xfrm>
            <a:off x="1832967" y="1938843"/>
            <a:ext cx="8526065" cy="4124901"/>
          </a:xfrm>
        </p:spPr>
      </p:pic>
      <p:sp>
        <p:nvSpPr>
          <p:cNvPr id="17" name="Title 1">
            <a:extLst>
              <a:ext uri="{FF2B5EF4-FFF2-40B4-BE49-F238E27FC236}">
                <a16:creationId xmlns:a16="http://schemas.microsoft.com/office/drawing/2014/main" id="{D204B9FE-C5F6-4D55-AC55-DEDC3AC9EE3E}"/>
              </a:ext>
            </a:extLst>
          </p:cNvPr>
          <p:cNvSpPr>
            <a:spLocks noGrp="1"/>
          </p:cNvSpPr>
          <p:nvPr>
            <p:ph type="title"/>
          </p:nvPr>
        </p:nvSpPr>
        <p:spPr>
          <a:xfrm>
            <a:off x="838200" y="365125"/>
            <a:ext cx="10515600" cy="1325563"/>
          </a:xfrm>
          <a:solidFill>
            <a:schemeClr val="bg1"/>
          </a:solidFill>
        </p:spPr>
        <p:txBody>
          <a:bodyPr>
            <a:normAutofit/>
          </a:bodyPr>
          <a:lstStyle/>
          <a:p>
            <a:pPr algn="ctr"/>
            <a:r>
              <a:rPr lang="en-US" dirty="0"/>
              <a:t>The Challenge</a:t>
            </a:r>
          </a:p>
        </p:txBody>
      </p:sp>
    </p:spTree>
    <p:extLst>
      <p:ext uri="{BB962C8B-B14F-4D97-AF65-F5344CB8AC3E}">
        <p14:creationId xmlns:p14="http://schemas.microsoft.com/office/powerpoint/2010/main" val="88076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79CF04-F070-422F-A258-0C8354F8DAFE}"/>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kern="1200">
                <a:solidFill>
                  <a:schemeClr val="tx1"/>
                </a:solidFill>
                <a:latin typeface="+mj-lt"/>
                <a:ea typeface="+mj-ea"/>
                <a:cs typeface="+mj-cs"/>
              </a:rPr>
              <a:t>Baselines</a:t>
            </a:r>
          </a:p>
        </p:txBody>
      </p:sp>
      <p:sp>
        <p:nvSpPr>
          <p:cNvPr id="16" name="Rectangle 1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Content Placeholder 7">
            <a:extLst>
              <a:ext uri="{FF2B5EF4-FFF2-40B4-BE49-F238E27FC236}">
                <a16:creationId xmlns:a16="http://schemas.microsoft.com/office/drawing/2014/main" id="{C030D55D-7F67-46B4-8507-9A45B3C630D1}"/>
              </a:ext>
            </a:extLst>
          </p:cNvPr>
          <p:cNvGraphicFramePr>
            <a:graphicFrameLocks noGrp="1"/>
          </p:cNvGraphicFramePr>
          <p:nvPr>
            <p:ph sz="half" idx="2"/>
          </p:nvPr>
        </p:nvGraphicFramePr>
        <p:xfrm>
          <a:off x="1053748" y="2385390"/>
          <a:ext cx="10084504" cy="3617856"/>
        </p:xfrm>
        <a:graphic>
          <a:graphicData uri="http://schemas.openxmlformats.org/drawingml/2006/table">
            <a:tbl>
              <a:tblPr firstRow="1" firstCol="1" bandRow="1">
                <a:tableStyleId>{5C22544A-7EE6-4342-B048-85BDC9FD1C3A}</a:tableStyleId>
              </a:tblPr>
              <a:tblGrid>
                <a:gridCol w="4926351">
                  <a:extLst>
                    <a:ext uri="{9D8B030D-6E8A-4147-A177-3AD203B41FA5}">
                      <a16:colId xmlns:a16="http://schemas.microsoft.com/office/drawing/2014/main" val="685628945"/>
                    </a:ext>
                  </a:extLst>
                </a:gridCol>
                <a:gridCol w="5158153">
                  <a:extLst>
                    <a:ext uri="{9D8B030D-6E8A-4147-A177-3AD203B41FA5}">
                      <a16:colId xmlns:a16="http://schemas.microsoft.com/office/drawing/2014/main" val="887597369"/>
                    </a:ext>
                  </a:extLst>
                </a:gridCol>
              </a:tblGrid>
              <a:tr h="301488">
                <a:tc>
                  <a:txBody>
                    <a:bodyPr/>
                    <a:lstStyle/>
                    <a:p>
                      <a:pPr>
                        <a:lnSpc>
                          <a:spcPct val="107000"/>
                        </a:lnSpc>
                        <a:spcAft>
                          <a:spcPts val="800"/>
                        </a:spcAft>
                      </a:pPr>
                      <a:r>
                        <a:rPr lang="en-CA" sz="1600">
                          <a:effectLst/>
                        </a:rPr>
                        <a:t>Category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KPIs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4072254651"/>
                  </a:ext>
                </a:extLst>
              </a:tr>
              <a:tr h="301488">
                <a:tc>
                  <a:txBody>
                    <a:bodyPr/>
                    <a:lstStyle/>
                    <a:p>
                      <a:pPr>
                        <a:lnSpc>
                          <a:spcPct val="107000"/>
                        </a:lnSpc>
                        <a:spcAft>
                          <a:spcPts val="800"/>
                        </a:spcAft>
                      </a:pPr>
                      <a:r>
                        <a:rPr lang="en-CA" sz="1600">
                          <a:effectLst/>
                        </a:rPr>
                        <a:t>User experience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Page load time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2587756280"/>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Lag</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1172963477"/>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Response time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2544230143"/>
                  </a:ext>
                </a:extLst>
              </a:tr>
              <a:tr h="301488">
                <a:tc>
                  <a:txBody>
                    <a:bodyPr/>
                    <a:lstStyle/>
                    <a:p>
                      <a:pPr>
                        <a:lnSpc>
                          <a:spcPct val="107000"/>
                        </a:lnSpc>
                        <a:spcAft>
                          <a:spcPts val="800"/>
                        </a:spcAft>
                      </a:pPr>
                      <a:r>
                        <a:rPr lang="en-CA" sz="1600">
                          <a:effectLst/>
                        </a:rPr>
                        <a:t>Application performance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Error rates</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2661551136"/>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Throughput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2225356381"/>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Availability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4115691096"/>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Apdex (Application Performance Index)</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1061390941"/>
                  </a:ext>
                </a:extLst>
              </a:tr>
              <a:tr h="301488">
                <a:tc>
                  <a:txBody>
                    <a:bodyPr/>
                    <a:lstStyle/>
                    <a:p>
                      <a:pPr>
                        <a:lnSpc>
                          <a:spcPct val="107000"/>
                        </a:lnSpc>
                        <a:spcAft>
                          <a:spcPts val="800"/>
                        </a:spcAft>
                      </a:pPr>
                      <a:r>
                        <a:rPr lang="en-CA" sz="1600">
                          <a:effectLst/>
                        </a:rPr>
                        <a:t>Infrastructure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CPU usage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188497765"/>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Disk performance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2437238746"/>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Memory usage</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3054792546"/>
                  </a:ext>
                </a:extLst>
              </a:tr>
              <a:tr h="301488">
                <a:tc>
                  <a:txBody>
                    <a:bodyPr/>
                    <a:lstStyle/>
                    <a:p>
                      <a:pPr>
                        <a:lnSpc>
                          <a:spcPct val="107000"/>
                        </a:lnSpc>
                        <a:spcAft>
                          <a:spcPts val="800"/>
                        </a:spcAft>
                      </a:pPr>
                      <a:r>
                        <a:rPr lang="en-CA" sz="1600">
                          <a:effectLst/>
                        </a:rPr>
                        <a:t> </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tc>
                  <a:txBody>
                    <a:bodyPr/>
                    <a:lstStyle/>
                    <a:p>
                      <a:pPr>
                        <a:lnSpc>
                          <a:spcPct val="107000"/>
                        </a:lnSpc>
                        <a:spcAft>
                          <a:spcPts val="800"/>
                        </a:spcAft>
                      </a:pPr>
                      <a:r>
                        <a:rPr lang="en-CA" sz="1600">
                          <a:effectLst/>
                        </a:rPr>
                        <a:t>Network throughput</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94282" marR="94282" marT="0" marB="0"/>
                </a:tc>
                <a:extLst>
                  <a:ext uri="{0D108BD9-81ED-4DB2-BD59-A6C34878D82A}">
                    <a16:rowId xmlns:a16="http://schemas.microsoft.com/office/drawing/2014/main" val="2533256942"/>
                  </a:ext>
                </a:extLst>
              </a:tr>
            </a:tbl>
          </a:graphicData>
        </a:graphic>
      </p:graphicFrame>
      <p:pic>
        <p:nvPicPr>
          <p:cNvPr id="1030" name="Picture 6" descr="How to Extract Performance Metrics Data of AWS Instances from Cloudwatch? |  by Sandun Menaka Jayawardhena | Medium">
            <a:extLst>
              <a:ext uri="{FF2B5EF4-FFF2-40B4-BE49-F238E27FC236}">
                <a16:creationId xmlns:a16="http://schemas.microsoft.com/office/drawing/2014/main" id="{AAAA2751-6BA3-4426-A50E-B0311F150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 y="2387661"/>
            <a:ext cx="5784936" cy="36155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ue Medora ServiceNow Management Pack For VMware VRealize Operations |  OpsMatters">
            <a:extLst>
              <a:ext uri="{FF2B5EF4-FFF2-40B4-BE49-F238E27FC236}">
                <a16:creationId xmlns:a16="http://schemas.microsoft.com/office/drawing/2014/main" id="{572D4292-DAE0-4D04-8753-6C376D5B9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17" y="2153635"/>
            <a:ext cx="5784936" cy="384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26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anim calcmode="lin" valueType="num">
                                      <p:cBhvr additive="base">
                                        <p:cTn id="13" dur="500" fill="hold"/>
                                        <p:tgtEl>
                                          <p:spTgt spid="1032"/>
                                        </p:tgtEl>
                                        <p:attrNameLst>
                                          <p:attrName>ppt_x</p:attrName>
                                        </p:attrNameLst>
                                      </p:cBhvr>
                                      <p:tavLst>
                                        <p:tav tm="0">
                                          <p:val>
                                            <p:strVal val="#ppt_x"/>
                                          </p:val>
                                        </p:tav>
                                        <p:tav tm="100000">
                                          <p:val>
                                            <p:strVal val="#ppt_x"/>
                                          </p:val>
                                        </p:tav>
                                      </p:tavLst>
                                    </p:anim>
                                    <p:anim calcmode="lin" valueType="num">
                                      <p:cBhvr additive="base">
                                        <p:cTn id="1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6E77A4-E655-4D95-96EE-909F3CBF1B56}"/>
              </a:ext>
            </a:extLst>
          </p:cNvPr>
          <p:cNvSpPr>
            <a:spLocks noGrp="1"/>
          </p:cNvSpPr>
          <p:nvPr>
            <p:ph type="title"/>
          </p:nvPr>
        </p:nvSpPr>
        <p:spPr>
          <a:xfrm>
            <a:off x="1137033" y="609600"/>
            <a:ext cx="5243295" cy="1330840"/>
          </a:xfrm>
        </p:spPr>
        <p:txBody>
          <a:bodyPr vert="horz" lIns="91440" tIns="45720" rIns="91440" bIns="45720" rtlCol="0" anchor="ctr">
            <a:normAutofit/>
          </a:bodyPr>
          <a:lstStyle/>
          <a:p>
            <a:r>
              <a:rPr lang="en-US" kern="1200" dirty="0">
                <a:solidFill>
                  <a:schemeClr val="tx1"/>
                </a:solidFill>
                <a:latin typeface="+mj-lt"/>
                <a:ea typeface="+mj-ea"/>
                <a:cs typeface="+mj-cs"/>
              </a:rPr>
              <a:t>AWS to GCP Migration</a:t>
            </a:r>
          </a:p>
        </p:txBody>
      </p:sp>
      <p:pic>
        <p:nvPicPr>
          <p:cNvPr id="7" name="Content Placeholder 6" descr="Graphical user interface, text&#10;&#10;Description automatically generated">
            <a:extLst>
              <a:ext uri="{FF2B5EF4-FFF2-40B4-BE49-F238E27FC236}">
                <a16:creationId xmlns:a16="http://schemas.microsoft.com/office/drawing/2014/main" id="{94B65984-85EA-4530-AFA7-915089142CE2}"/>
              </a:ext>
            </a:extLst>
          </p:cNvPr>
          <p:cNvPicPr>
            <a:picLocks noGrp="1" noChangeAspect="1"/>
          </p:cNvPicPr>
          <p:nvPr>
            <p:ph sz="half" idx="1"/>
          </p:nvPr>
        </p:nvPicPr>
        <p:blipFill>
          <a:blip r:embed="rId3"/>
          <a:stretch>
            <a:fillRect/>
          </a:stretch>
        </p:blipFill>
        <p:spPr>
          <a:xfrm>
            <a:off x="7821200" y="770925"/>
            <a:ext cx="3559709" cy="5316146"/>
          </a:xfrm>
          <a:prstGeom prst="rect">
            <a:avLst/>
          </a:prstGeom>
        </p:spPr>
      </p:pic>
      <p:sp>
        <p:nvSpPr>
          <p:cNvPr id="1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8">
            <a:extLst>
              <a:ext uri="{FF2B5EF4-FFF2-40B4-BE49-F238E27FC236}">
                <a16:creationId xmlns:a16="http://schemas.microsoft.com/office/drawing/2014/main" id="{1EA10FD9-102C-420E-A1DE-E77D54126A85}"/>
              </a:ext>
            </a:extLst>
          </p:cNvPr>
          <p:cNvGraphicFramePr>
            <a:graphicFrameLocks noGrp="1"/>
          </p:cNvGraphicFramePr>
          <p:nvPr>
            <p:ph sz="half" idx="2"/>
            <p:extLst>
              <p:ext uri="{D42A27DB-BD31-4B8C-83A1-F6EECF244321}">
                <p14:modId xmlns:p14="http://schemas.microsoft.com/office/powerpoint/2010/main" val="4063037424"/>
              </p:ext>
            </p:extLst>
          </p:nvPr>
        </p:nvGraphicFramePr>
        <p:xfrm>
          <a:off x="1137033" y="2194102"/>
          <a:ext cx="5243295"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943260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1961</TotalTime>
  <Words>3255</Words>
  <Application>Microsoft Office PowerPoint</Application>
  <PresentationFormat>Widescreen</PresentationFormat>
  <Paragraphs>461</Paragraphs>
  <Slides>26</Slides>
  <Notes>26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26</vt:i4>
      </vt:variant>
    </vt:vector>
  </HeadingPairs>
  <TitlesOfParts>
    <vt:vector size="32" baseType="lpstr">
      <vt:lpstr>Arial</vt:lpstr>
      <vt:lpstr>Calibri</vt:lpstr>
      <vt:lpstr>Calibri Light</vt:lpstr>
      <vt:lpstr>1_Office Theme</vt:lpstr>
      <vt:lpstr>Office Theme</vt:lpstr>
      <vt:lpstr>2_Office Theme</vt:lpstr>
      <vt:lpstr>AWS to GCP Migration</vt:lpstr>
      <vt:lpstr>AWS to GCP Migration</vt:lpstr>
      <vt:lpstr>AWS to GCP Migration</vt:lpstr>
      <vt:lpstr>AWS to GCP Migration</vt:lpstr>
      <vt:lpstr>The Challenge</vt:lpstr>
      <vt:lpstr>Migrate for Compute Engine</vt:lpstr>
      <vt:lpstr>The Challenge</vt:lpstr>
      <vt:lpstr>Baselines</vt:lpstr>
      <vt:lpstr>AWS to GCP Migration</vt:lpstr>
      <vt:lpstr>AWS to GCP Migration</vt:lpstr>
      <vt:lpstr>AWS to GCP Migration</vt:lpstr>
      <vt:lpstr>AWS to GCP Migration</vt:lpstr>
      <vt:lpstr>AWS to GCP Migration</vt:lpstr>
      <vt:lpstr>AWS to GCP Migration</vt:lpstr>
      <vt:lpstr>AWS to GCP Migration</vt:lpstr>
      <vt:lpstr>AWS to GCP Migration</vt:lpstr>
      <vt:lpstr>AWS to GCP Migration</vt:lpstr>
      <vt:lpstr>AWS to GCP Migration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to GCP Migration</dc:title>
  <dc:creator>Kenechukwu Igweagu</dc:creator>
  <cp:lastModifiedBy>Kenechukwu Igweagu</cp:lastModifiedBy>
  <cp:revision>19</cp:revision>
  <dcterms:created xsi:type="dcterms:W3CDTF">2021-03-27T15:26:44Z</dcterms:created>
  <dcterms:modified xsi:type="dcterms:W3CDTF">2023-09-14T17:44:50Z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