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D830-D043-4DD8-8388-8D901CA3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A60FE-B1FC-4074-A58A-2FF91A3C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25C4-CC78-4A6B-83A4-4C4832DD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64DE-C6B6-4B52-B6A2-79E0FB11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7BF5-12BE-4338-A7C0-28F8DB0E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E1E3-8045-4908-B398-7CA029F1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DB6AB-3312-4D68-B425-439ADC648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49A6-4852-462C-9519-15223A72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78A8-6BE0-439E-847D-17E98BE2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896E7-FB62-4222-9549-1684BB7B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774EB-344A-4C20-A250-1E629DA32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107CD-20AE-4C90-A8EC-DAF014277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F956-C4EF-441E-8A8F-57CB71EF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58BE-96AD-4044-9AF4-AA4A7373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1418-2557-42DA-8309-713AB231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7D90-5B34-480D-BC48-5F037DC6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74DF-DC39-4774-8AFF-54A9E2DF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C631-576D-4783-8C0D-ECAAF1E6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6C23-1DC6-4C7C-9CB6-B394331D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7DC1F-100D-4190-835A-7CAA09F2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5B6E-3692-44B3-83C9-9EAEE6ED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05FC-85A9-45AE-B64F-4057B023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6916-381F-4CDC-A063-6A7128B1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1C48-CFE8-4567-940B-50914FD2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8113-B3F4-4041-86E7-4378DAFD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1BE1-7D0A-4D3A-A98C-BA844D36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622C-8009-4C88-8DAF-28342A00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98C6B-95CE-4CB9-94C1-1E96F6B46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D165-3E2D-4DE9-9550-CED76E04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91046-7B21-46D4-843E-DECE13C1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481F3-2174-4C4F-86CA-178B281C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236-78A3-43A0-9524-1256D06B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0DAF-5303-43DB-9153-77E02863E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4921-7BCE-4F41-A597-7B82C8929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181-EC6B-45B0-9466-ECF12B404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D8B1C-3823-406A-A59B-4BE0FCF60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A0BE4-58AC-4024-90C9-70043CF7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8A29B-FC3D-4BE8-B7CE-8F630407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34E6B-5097-43AB-A516-1885A858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C4B1-478A-4C57-A660-A70B8707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77223-D71A-4DCF-875F-24023D4F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A0900-A344-47F7-906E-3CC986D9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803D-EA17-4754-9599-42B6FCF3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DD1EB-653D-4FC6-A33F-759D7D84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3B5B2-FC34-448D-A487-B8350F66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61140-14B1-4063-957E-6B69076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AA6C-52B2-40B7-9574-B2A3948A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B2F0-A447-4719-8C19-80313811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93A71-7514-46C0-88D5-CBD1AD015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92D8E-FCA6-404C-9D23-A4218B77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ED7AF-B593-41E0-98E8-C1A4F65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7C89-C3C5-4B33-A033-B3443F12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535B-FDB4-4223-873E-8BAFD293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6FA3C-586A-4B74-8A01-6A3AF68A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82772-9CFE-418F-A31E-C424F763B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0271-B3AD-4C6C-A7D3-1770004A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6046-C96E-48E4-AF93-3B2322DC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5DA2E-57F4-4E30-9631-29BB22D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1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5029A-88CC-40DF-B3C1-3F9DABD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8160-5DC1-480D-9648-8E2B6A6E8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6EBB5-D914-4FB9-A92D-4A6570BF9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3D3D-38D3-42C1-A0B5-BA48C7AC32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89DE-CE38-4F79-8287-0B85D00A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B283-C0B8-4DE8-865A-0338C6C50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D873-6FB2-4595-827A-1BD1000919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993EB-7441-4353-83F4-21FC2AF7B40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92763" y="6705600"/>
            <a:ext cx="8509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Dialog - Internal</a:t>
            </a:r>
          </a:p>
        </p:txBody>
      </p:sp>
    </p:spTree>
    <p:extLst>
      <p:ext uri="{BB962C8B-B14F-4D97-AF65-F5344CB8AC3E}">
        <p14:creationId xmlns:p14="http://schemas.microsoft.com/office/powerpoint/2010/main" val="417449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8D32-E9DA-4B59-A24C-1ADDF6D2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E6567-DB5E-44C1-AA93-8B08608B1D1D}"/>
              </a:ext>
            </a:extLst>
          </p:cNvPr>
          <p:cNvSpPr txBox="1"/>
          <p:nvPr/>
        </p:nvSpPr>
        <p:spPr>
          <a:xfrm>
            <a:off x="569844" y="1531661"/>
            <a:ext cx="5314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programming model and framework for processing and generating large datasets in parallel across a distributed cluster of computers. </a:t>
            </a:r>
          </a:p>
          <a:p>
            <a:pPr algn="just"/>
            <a:r>
              <a:rPr lang="en-US" dirty="0"/>
              <a:t>It was popularized by Google and is the core component of Apache Hadoop, an open-source framework for distributed storage and processing of big data.</a:t>
            </a:r>
          </a:p>
        </p:txBody>
      </p:sp>
      <p:pic>
        <p:nvPicPr>
          <p:cNvPr id="2050" name="Picture 2" descr="Fundamentals of MapReduce with MapReduce Example | by Shubham Sinha |  Edureka | Medium">
            <a:extLst>
              <a:ext uri="{FF2B5EF4-FFF2-40B4-BE49-F238E27FC236}">
                <a16:creationId xmlns:a16="http://schemas.microsoft.com/office/drawing/2014/main" id="{30E60588-A015-431E-AF59-81B1D492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4" y="3980071"/>
            <a:ext cx="6612834" cy="246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MapReduce in Hadoop? Big Data Architecture">
            <a:extLst>
              <a:ext uri="{FF2B5EF4-FFF2-40B4-BE49-F238E27FC236}">
                <a16:creationId xmlns:a16="http://schemas.microsoft.com/office/drawing/2014/main" id="{0C8DFA8B-5167-4252-8A4D-016541C4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20" y="168050"/>
            <a:ext cx="4924180" cy="381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A83C7-E62E-4B6E-86DB-617F5F7BB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78" y="4277570"/>
            <a:ext cx="4991100" cy="26193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EE26F4-4169-46EA-8A05-B6A206DD53C7}"/>
              </a:ext>
            </a:extLst>
          </p:cNvPr>
          <p:cNvSpPr/>
          <p:nvPr/>
        </p:nvSpPr>
        <p:spPr>
          <a:xfrm>
            <a:off x="5724939" y="3429000"/>
            <a:ext cx="1698594" cy="968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258F-783F-4720-8ABC-931068E9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Apache Spark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63AF5-E4D3-46D6-9995-13B7F98A3D2F}"/>
              </a:ext>
            </a:extLst>
          </p:cNvPr>
          <p:cNvSpPr txBox="1"/>
          <p:nvPr/>
        </p:nvSpPr>
        <p:spPr>
          <a:xfrm>
            <a:off x="569844" y="1531661"/>
            <a:ext cx="5314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Apache Spark is an </a:t>
            </a:r>
            <a:r>
              <a:rPr lang="en-US" b="1" dirty="0"/>
              <a:t>open-source</a:t>
            </a:r>
            <a:r>
              <a:rPr lang="en-US" dirty="0"/>
              <a:t> distributed computing system that provides an interface for programming entire clusters with implicit data parallelism and fault tolerance. It is designed to be fast and general-purpose, with APIs in several programming languages like Scala, Java, Python, and R.</a:t>
            </a:r>
          </a:p>
        </p:txBody>
      </p:sp>
      <p:pic>
        <p:nvPicPr>
          <p:cNvPr id="1026" name="Picture 2" descr="Introduction to Apache Spark - Knoldus Blogs">
            <a:extLst>
              <a:ext uri="{FF2B5EF4-FFF2-40B4-BE49-F238E27FC236}">
                <a16:creationId xmlns:a16="http://schemas.microsoft.com/office/drawing/2014/main" id="{B38815A8-6961-437C-809B-7E52C3130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56" y="289720"/>
            <a:ext cx="52197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Spark Component Parallel Processing | Apache spark, Interactive  graph, Message passing">
            <a:extLst>
              <a:ext uri="{FF2B5EF4-FFF2-40B4-BE49-F238E27FC236}">
                <a16:creationId xmlns:a16="http://schemas.microsoft.com/office/drawing/2014/main" id="{AB16842C-1001-4331-A106-9110C01FD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8" y="3572013"/>
            <a:ext cx="6198771" cy="29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Spark architecture | Download Scientific Diagram">
            <a:extLst>
              <a:ext uri="{FF2B5EF4-FFF2-40B4-BE49-F238E27FC236}">
                <a16:creationId xmlns:a16="http://schemas.microsoft.com/office/drawing/2014/main" id="{B5514D19-674B-4EF7-B40A-BBCB78075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t="1872" r="15135"/>
          <a:stretch/>
        </p:blipFill>
        <p:spPr bwMode="auto">
          <a:xfrm>
            <a:off x="7127256" y="3604591"/>
            <a:ext cx="4494900" cy="28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8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98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MapReduce</vt:lpstr>
      <vt:lpstr>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Sanjeewa Kodikara</dc:creator>
  <cp:lastModifiedBy>Sanjeewa Kodikara</cp:lastModifiedBy>
  <cp:revision>4</cp:revision>
  <dcterms:created xsi:type="dcterms:W3CDTF">2024-03-02T15:15:26Z</dcterms:created>
  <dcterms:modified xsi:type="dcterms:W3CDTF">2024-03-03T05:38:35Z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396f5e2-cd81-4c31-9b73-ddc09cf29891_Enabled">
    <vt:lpwstr>true</vt:lpwstr>
  </property>
  <property fmtid="{D5CDD505-2E9C-101B-9397-08002B2CF9AE}" pid="3" name="MSIP_Label_b396f5e2-cd81-4c31-9b73-ddc09cf29891_SetDate">
    <vt:lpwstr>2024-03-02T15:15:26Z</vt:lpwstr>
  </property>
  <property fmtid="{D5CDD505-2E9C-101B-9397-08002B2CF9AE}" pid="4" name="MSIP_Label_b396f5e2-cd81-4c31-9b73-ddc09cf29891_Method">
    <vt:lpwstr>Standard</vt:lpwstr>
  </property>
  <property fmtid="{D5CDD505-2E9C-101B-9397-08002B2CF9AE}" pid="5" name="MSIP_Label_b396f5e2-cd81-4c31-9b73-ddc09cf29891_Name">
    <vt:lpwstr>b396f5e2-cd81-4c31-9b73-ddc09cf29891</vt:lpwstr>
  </property>
  <property fmtid="{D5CDD505-2E9C-101B-9397-08002B2CF9AE}" pid="6" name="MSIP_Label_b396f5e2-cd81-4c31-9b73-ddc09cf29891_SiteId">
    <vt:lpwstr>a628da58-b099-463e-b9bd-4987cd45ed75</vt:lpwstr>
  </property>
  <property fmtid="{D5CDD505-2E9C-101B-9397-08002B2CF9AE}" pid="7" name="MSIP_Label_b396f5e2-cd81-4c31-9b73-ddc09cf29891_ActionId">
    <vt:lpwstr>e1fd9e3d-cb20-4b6e-9069-00009fb23583</vt:lpwstr>
  </property>
  <property fmtid="{D5CDD505-2E9C-101B-9397-08002B2CF9AE}" pid="8" name="MSIP_Label_b396f5e2-cd81-4c31-9b73-ddc09cf2989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Dialog - Internal</vt:lpwstr>
  </property>
</Properties>
</file>