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Roboto Medium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84082-8340-4C58-8C3B-78B69A9B8E93}">
  <a:tblStyle styleId="{88D84082-8340-4C58-8C3B-78B69A9B8E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ac6d0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dac6d0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ac6d00fd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ac6d00fd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dbdcfaa9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dbdcfaa9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3c508d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f3c508d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3c508d0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3c508d0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3c508d0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3c508d0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c508d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c508d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f3c508d0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f3c508d0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7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3c508d0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3c508d0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0c190ed6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0c190ed6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Data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Science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and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Machine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pt-PT" sz="1800" dirty="0" err="1">
                <a:latin typeface="Roboto Medium"/>
                <a:ea typeface="Roboto Medium"/>
                <a:cs typeface="Roboto Medium"/>
                <a:sym typeface="Roboto Medium"/>
              </a:rPr>
              <a:t>Learning</a:t>
            </a:r>
            <a:r>
              <a:rPr lang="pt-PT" sz="1800" dirty="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Bootcamp</a:t>
            </a:r>
            <a:endParaRPr sz="1800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IRON KAGGLE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88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1700" y="30768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edium"/>
                <a:ea typeface="Roboto Medium"/>
                <a:cs typeface="Roboto Medium"/>
                <a:sym typeface="Roboto Medium"/>
              </a:rPr>
              <a:t>Good luck</a:t>
            </a:r>
            <a:endParaRPr sz="18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34085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get started!</a:t>
            </a:r>
            <a:endParaRPr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675" y="-1087175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719375" y="842675"/>
            <a:ext cx="6968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LETS COMPETE! Before you jump further, we want you to have an end-to-end experience of solving a Machine Learning problem.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So let’s try and predict the sales of shops, shall we?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You have a dataset containing information on shops’ sales per day (and several characteristics of them) - your goal is to predict the sales!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Training data (640841 entries): we will share with you a training set of store sales per day, with bits of information of what happened in that day in that store.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Real-Life Data (+70k entries): we will also share with you entries without the sales. This will be used (on the teachers side) to verify how good your model really is!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Expected Deliver: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“Real-life data set” with an extra column called “sales”, with your predictions (in .csv)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An expected value of R2 of performance of your model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A 5’ presentation on the choices you did and the road you took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Groups (similar to the room):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24292E"/>
                </a:solidFill>
                <a:highlight>
                  <a:srgbClr val="FFFFFF"/>
                </a:highlight>
              </a:rPr>
              <a:t>G1 – Edward + Gerardo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24292E"/>
                </a:solidFill>
                <a:highlight>
                  <a:srgbClr val="FFFFFF"/>
                </a:highlight>
              </a:rPr>
              <a:t>G2 – Jose + Cindy + Joshua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24292E"/>
                </a:solidFill>
                <a:highlight>
                  <a:srgbClr val="FFFFFF"/>
                </a:highlight>
              </a:rPr>
              <a:t>G3 – Jaime + Latif + Juan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24292E"/>
                </a:solidFill>
                <a:highlight>
                  <a:srgbClr val="FFFFFF"/>
                </a:highlight>
              </a:rPr>
              <a:t>G4 – Ignacio +  Jesus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24292E"/>
                </a:solidFill>
                <a:highlight>
                  <a:srgbClr val="FFFFFF"/>
                </a:highlight>
              </a:rPr>
              <a:t>G5 – Alex + Larry + Victor</a:t>
            </a:r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19375" y="538843"/>
            <a:ext cx="7710900" cy="39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Schedule: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9am: Introduction, Group organization, framing the problem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9.30am: Development time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12pm: Lunch break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1pm: You will receive the “real-life” data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1pm: Development time + presentation creation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3.30pm: Delivery of the real life data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3.30pm-4pm: Finish your presentation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 dirty="0">
                <a:solidFill>
                  <a:srgbClr val="24292E"/>
                </a:solidFill>
                <a:highlight>
                  <a:srgbClr val="FFFFFF"/>
                </a:highlight>
              </a:rPr>
              <a:t>4pm: presentations + winner announcement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719375" y="538843"/>
            <a:ext cx="7710900" cy="39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DELIVERABLE: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A .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csv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file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called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with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your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groupd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name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(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e.g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, ‘G1.csv’, ‘G2.csv’)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value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of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R2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you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are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expecting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to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get</a:t>
            </a:r>
            <a:endParaRPr lang="pt-PT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Send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this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in a .zip file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containing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two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elements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:</a:t>
            </a:r>
          </a:p>
          <a:p>
            <a:pPr marL="1714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    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csv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file</a:t>
            </a:r>
          </a:p>
          <a:p>
            <a:pPr marL="171450" lvl="2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     a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txt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file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with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the</a:t>
            </a:r>
            <a:r>
              <a:rPr lang="pt-PT" sz="1200" dirty="0">
                <a:solidFill>
                  <a:srgbClr val="24292E"/>
                </a:solidFill>
                <a:highlight>
                  <a:srgbClr val="FFFFFF"/>
                </a:highlight>
              </a:rPr>
              <a:t> R2 score </a:t>
            </a:r>
            <a:r>
              <a:rPr lang="pt-PT" sz="1200" dirty="0" err="1">
                <a:solidFill>
                  <a:srgbClr val="24292E"/>
                </a:solidFill>
                <a:highlight>
                  <a:srgbClr val="FFFFFF"/>
                </a:highlight>
              </a:rPr>
              <a:t>inside</a:t>
            </a: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1888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15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Winners: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 1 -&gt; Group with the highest R2 score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Winner 2 -&gt; Group with the most correct prediction of their own R2 score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BOTH CAN BE THE SAME GROUP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719375" y="842675"/>
            <a:ext cx="7710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2DC5FA"/>
                </a:solidFill>
                <a:latin typeface="Roboto"/>
                <a:ea typeface="Roboto"/>
                <a:cs typeface="Roboto"/>
                <a:sym typeface="Roboto"/>
              </a:rPr>
              <a:t>Iron Kaggle - Results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 rot="-5400000">
            <a:off x="8235150" y="4109125"/>
            <a:ext cx="1460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1000" b="1">
                <a:solidFill>
                  <a:srgbClr val="64C3F5"/>
                </a:solidFill>
                <a:latin typeface="Roboto"/>
                <a:ea typeface="Roboto"/>
                <a:cs typeface="Roboto"/>
                <a:sym typeface="Roboto"/>
              </a:rPr>
              <a:t>Welcome</a:t>
            </a:r>
            <a:endParaRPr sz="1000" b="1">
              <a:solidFill>
                <a:srgbClr val="64C3F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091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726649746"/>
              </p:ext>
            </p:extLst>
          </p:nvPr>
        </p:nvGraphicFramePr>
        <p:xfrm>
          <a:off x="779675" y="1689150"/>
          <a:ext cx="7710900" cy="2809415"/>
        </p:xfrm>
        <a:graphic>
          <a:graphicData uri="http://schemas.openxmlformats.org/drawingml/2006/table">
            <a:tbl>
              <a:tblPr>
                <a:noFill/>
                <a:tableStyleId>{88D84082-8340-4C58-8C3B-78B69A9B8E93}</a:tableStyleId>
              </a:tblPr>
              <a:tblGrid>
                <a:gridCol w="136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2710993456"/>
                    </a:ext>
                  </a:extLst>
                </a:gridCol>
                <a:gridCol w="1285150">
                  <a:extLst>
                    <a:ext uri="{9D8B030D-6E8A-4147-A177-3AD203B41FA5}">
                      <a16:colId xmlns:a16="http://schemas.microsoft.com/office/drawing/2014/main" val="4244399949"/>
                    </a:ext>
                  </a:extLst>
                </a:gridCol>
              </a:tblGrid>
              <a:tr h="6185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1: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2: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3: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4: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Group 5: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Prediction</a:t>
                      </a:r>
                      <a:endParaRPr sz="9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(how much your thought your model would perform)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0.9225</a:t>
                      </a: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0.9412</a:t>
                      </a: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0.94987</a:t>
                      </a: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NA</a:t>
                      </a: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0.9602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Score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(how your model performed with real life data provided by Joao)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0.9246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0.9413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0.94869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NA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T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0.9609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4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R2 Difference</a:t>
                      </a:r>
                      <a:endParaRPr sz="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0.0021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0.0001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0.00118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NA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T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AT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000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468</Words>
  <Application>Microsoft Office PowerPoint</Application>
  <PresentationFormat>On-screen Show (16:9)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Medium</vt:lpstr>
      <vt:lpstr>Arial</vt:lpstr>
      <vt:lpstr>Roboto</vt:lpstr>
      <vt:lpstr>Roboto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wasif masood</cp:lastModifiedBy>
  <cp:revision>17</cp:revision>
  <dcterms:modified xsi:type="dcterms:W3CDTF">2024-12-13T19:55:48Z</dcterms:modified>
</cp:coreProperties>
</file>