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4762500" cy="4762500"/>
  <p:notesSz cx="6858000" cy="9144000"/>
  <p:embeddedFontLst>
    <p:embeddedFont>
      <p:font typeface="League Spartan" charset="1" panose="000008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9035" y="1524000"/>
            <a:ext cx="4284429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65">
                <a:solidFill>
                  <a:srgbClr val="FF5757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kontas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9035" y="1646989"/>
            <a:ext cx="1448568" cy="1466244"/>
            <a:chOff x="0" y="0"/>
            <a:chExt cx="1931425" cy="1954992"/>
          </a:xfrm>
        </p:grpSpPr>
        <p:sp>
          <p:nvSpPr>
            <p:cNvPr name="AutoShape 4" id="4"/>
            <p:cNvSpPr/>
            <p:nvPr/>
          </p:nvSpPr>
          <p:spPr>
            <a:xfrm rot="0">
              <a:off x="0" y="1726240"/>
              <a:ext cx="1931425" cy="0"/>
            </a:xfrm>
            <a:prstGeom prst="line">
              <a:avLst/>
            </a:prstGeom>
            <a:ln cap="flat" w="228752">
              <a:gradFill>
                <a:gsLst>
                  <a:gs pos="0">
                    <a:srgbClr val="FF3131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-828807" y="828807"/>
              <a:ext cx="1886367" cy="0"/>
            </a:xfrm>
            <a:prstGeom prst="line">
              <a:avLst/>
            </a:prstGeom>
            <a:ln cap="flat" w="228752">
              <a:gradFill>
                <a:gsLst>
                  <a:gs pos="0">
                    <a:srgbClr val="FF3131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3077147" y="1649267"/>
            <a:ext cx="1446318" cy="1463966"/>
            <a:chOff x="0" y="0"/>
            <a:chExt cx="1928423" cy="1951954"/>
          </a:xfrm>
        </p:grpSpPr>
        <p:sp>
          <p:nvSpPr>
            <p:cNvPr name="AutoShape 7" id="7"/>
            <p:cNvSpPr/>
            <p:nvPr/>
          </p:nvSpPr>
          <p:spPr>
            <a:xfrm rot="0">
              <a:off x="0" y="1723558"/>
              <a:ext cx="1928423" cy="0"/>
            </a:xfrm>
            <a:prstGeom prst="line">
              <a:avLst/>
            </a:prstGeom>
            <a:ln cap="flat" w="228397">
              <a:gradFill>
                <a:gsLst>
                  <a:gs pos="0">
                    <a:srgbClr val="FF3131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-827519" y="827519"/>
              <a:ext cx="1883435" cy="0"/>
            </a:xfrm>
            <a:prstGeom prst="line">
              <a:avLst/>
            </a:prstGeom>
            <a:ln cap="flat" w="228397">
              <a:gradFill>
                <a:gsLst>
                  <a:gs pos="0">
                    <a:srgbClr val="FF3131">
                      <a:alpha val="100000"/>
                    </a:srgbClr>
                  </a:gs>
                  <a:gs pos="100000">
                    <a:srgbClr val="FF914D">
                      <a:alpha val="100000"/>
                    </a:srgbClr>
                  </a:gs>
                </a:gsLst>
                <a:lin ang="0"/>
              </a:gra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929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8125" y="1524000"/>
            <a:ext cx="4286250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  <a:spcBef>
                <a:spcPct val="0"/>
              </a:spcBef>
            </a:pPr>
            <a:r>
              <a:rPr lang="en-US" sz="9000" spc="-765">
                <a:solidFill>
                  <a:srgbClr val="E4E2D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kontas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8125" y="1645998"/>
            <a:ext cx="1449221" cy="1466904"/>
            <a:chOff x="0" y="0"/>
            <a:chExt cx="1932294" cy="1955873"/>
          </a:xfrm>
        </p:grpSpPr>
        <p:sp>
          <p:nvSpPr>
            <p:cNvPr name="AutoShape 4" id="4"/>
            <p:cNvSpPr/>
            <p:nvPr/>
          </p:nvSpPr>
          <p:spPr>
            <a:xfrm rot="0">
              <a:off x="0" y="1727017"/>
              <a:ext cx="1932294" cy="0"/>
            </a:xfrm>
            <a:prstGeom prst="line">
              <a:avLst/>
            </a:prstGeom>
            <a:ln cap="flat" w="228855">
              <a:solidFill>
                <a:srgbClr val="E4E2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5400000">
              <a:off x="-829180" y="829180"/>
              <a:ext cx="1887216" cy="0"/>
            </a:xfrm>
            <a:prstGeom prst="line">
              <a:avLst/>
            </a:prstGeom>
            <a:ln cap="flat" w="228855">
              <a:solidFill>
                <a:srgbClr val="E4E2DD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3078710" y="1649597"/>
            <a:ext cx="1445665" cy="1463305"/>
            <a:chOff x="0" y="0"/>
            <a:chExt cx="1927554" cy="1951074"/>
          </a:xfrm>
        </p:grpSpPr>
        <p:sp>
          <p:nvSpPr>
            <p:cNvPr name="AutoShape 7" id="7"/>
            <p:cNvSpPr/>
            <p:nvPr/>
          </p:nvSpPr>
          <p:spPr>
            <a:xfrm rot="0">
              <a:off x="0" y="1722780"/>
              <a:ext cx="1927554" cy="0"/>
            </a:xfrm>
            <a:prstGeom prst="line">
              <a:avLst/>
            </a:prstGeom>
            <a:ln cap="flat" w="228294">
              <a:solidFill>
                <a:srgbClr val="E4E2D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5400000">
              <a:off x="-827146" y="827146"/>
              <a:ext cx="1882586" cy="0"/>
            </a:xfrm>
            <a:prstGeom prst="line">
              <a:avLst/>
            </a:prstGeom>
            <a:ln cap="flat" w="228294">
              <a:solidFill>
                <a:srgbClr val="E4E2DD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DAGcGonBFzc</dc:identifier>
  <dcterms:modified xsi:type="dcterms:W3CDTF">2011-08-01T06:04:30Z</dcterms:modified>
  <cp:revision>1</cp:revision>
  <dc:title>Black Beige Bold Framed Typography Planet Brand Business Logo</dc:title>
</cp:coreProperties>
</file>