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0" r:id="rId3"/>
    <p:sldId id="352" r:id="rId4"/>
    <p:sldId id="454" r:id="rId5"/>
    <p:sldId id="455" r:id="rId6"/>
    <p:sldId id="456" r:id="rId7"/>
    <p:sldId id="453" r:id="rId8"/>
    <p:sldId id="267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43A"/>
    <a:srgbClr val="11542A"/>
    <a:srgbClr val="FBAE00"/>
    <a:srgbClr val="115329"/>
    <a:srgbClr val="FCB247"/>
    <a:srgbClr val="FF9933"/>
    <a:srgbClr val="6666CC"/>
    <a:srgbClr val="2D4C67"/>
    <a:srgbClr val="F7A72F"/>
    <a:srgbClr val="F7B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4" autoAdjust="0"/>
    <p:restoredTop sz="94312" autoAdjust="0"/>
  </p:normalViewPr>
  <p:slideViewPr>
    <p:cSldViewPr snapToGrid="0" snapToObjects="1">
      <p:cViewPr varScale="1">
        <p:scale>
          <a:sx n="72" d="100"/>
          <a:sy n="72" d="100"/>
        </p:scale>
        <p:origin x="4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12"/>
    </p:cViewPr>
  </p:sorterViewPr>
  <p:notesViewPr>
    <p:cSldViewPr snapToGrid="0" snapToObjects="1">
      <p:cViewPr varScale="1">
        <p:scale>
          <a:sx n="98" d="100"/>
          <a:sy n="98" d="100"/>
        </p:scale>
        <p:origin x="-2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73E82-09BF-6247-AB9E-F88C8CA10972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2A98D-DC99-B941-852D-9377D66D5FA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924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AB866-2CE3-A34F-95E5-A49A98425E80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C3675-628A-D340-A2E0-019B7F920BF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79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C3675-628A-D340-A2E0-019B7F920BF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43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C3675-628A-D340-A2E0-019B7F920BF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54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cigaia-bg-fu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64" y="734091"/>
            <a:ext cx="7189791" cy="5392343"/>
          </a:xfrm>
          <a:prstGeom prst="rect">
            <a:avLst/>
          </a:prstGeom>
        </p:spPr>
      </p:pic>
      <p:pic>
        <p:nvPicPr>
          <p:cNvPr id="5" name="Image 4" descr="logo-scigaia-ur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95" y="4273535"/>
            <a:ext cx="2606535" cy="95150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305301" y="6371744"/>
            <a:ext cx="410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noProof="0" dirty="0" smtClean="0">
                <a:solidFill>
                  <a:srgbClr val="13643A"/>
                </a:solidFill>
                <a:latin typeface="Lato Regular"/>
                <a:cs typeface="Lato Regular"/>
              </a:rPr>
              <a:t>This project has received  funding from the European Union’s Horizon</a:t>
            </a:r>
            <a:r>
              <a:rPr lang="en-GB" sz="900" b="0" i="0" baseline="0" noProof="0" dirty="0" smtClean="0">
                <a:solidFill>
                  <a:srgbClr val="13643A"/>
                </a:solidFill>
                <a:latin typeface="Lato Regular"/>
                <a:cs typeface="Lato Regular"/>
              </a:rPr>
              <a:t> 2020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noProof="0" dirty="0" smtClean="0">
                <a:solidFill>
                  <a:srgbClr val="13643A"/>
                </a:solidFill>
                <a:latin typeface="Lato Regular"/>
                <a:cs typeface="Lato Regular"/>
              </a:rPr>
              <a:t>research and innovation programme under grant agreement n° 654237</a:t>
            </a:r>
          </a:p>
        </p:txBody>
      </p:sp>
      <p:pic>
        <p:nvPicPr>
          <p:cNvPr id="7" name="Image 7" descr="flag_white_high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66" y="6371744"/>
            <a:ext cx="542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80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03591" y="6484012"/>
            <a:ext cx="540407" cy="253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13643A"/>
                </a:solidFill>
                <a:latin typeface="Verdana"/>
                <a:cs typeface="Verdana"/>
              </a:defRPr>
            </a:lvl1pPr>
          </a:lstStyle>
          <a:p>
            <a:fld id="{BFC7A446-BA7D-844E-8DE1-1A32F4BA0B64}" type="slidenum">
              <a:rPr lang="fr-FR" smtClean="0"/>
              <a:pPr/>
              <a:t>‹N›</a:t>
            </a:fld>
            <a:endParaRPr lang="fr-FR" dirty="0"/>
          </a:p>
        </p:txBody>
      </p:sp>
      <p:pic>
        <p:nvPicPr>
          <p:cNvPr id="10" name="Image 9" descr="logo-scigaia-ur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0" y="6007589"/>
            <a:ext cx="1998483" cy="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48593" y="6420902"/>
            <a:ext cx="540407" cy="253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13643A"/>
                </a:solidFill>
                <a:latin typeface="Verdana"/>
                <a:cs typeface="Verdana"/>
              </a:defRPr>
            </a:lvl1pPr>
          </a:lstStyle>
          <a:p>
            <a:fld id="{BFC7A446-BA7D-844E-8DE1-1A32F4BA0B64}" type="slidenum">
              <a:rPr lang="fr-FR" smtClean="0"/>
              <a:pPr/>
              <a:t>‹N›</a:t>
            </a:fld>
            <a:endParaRPr lang="fr-FR" dirty="0"/>
          </a:p>
        </p:txBody>
      </p:sp>
      <p:pic>
        <p:nvPicPr>
          <p:cNvPr id="10" name="Image 9" descr="ppt-template-bg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Image 10" descr="logo-scigaia-ur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0" y="6007589"/>
            <a:ext cx="1998483" cy="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-template-bg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 5" descr="logo-scigaia-ur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0" y="6007589"/>
            <a:ext cx="1998483" cy="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pt-template-bg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7"/>
            <a:ext cx="8229600" cy="576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F81BD"/>
                </a:solidFill>
                <a:latin typeface="Avenir Heavy"/>
                <a:cs typeface="Avenir Heavy"/>
              </a:defRPr>
            </a:lvl1pPr>
          </a:lstStyle>
          <a:p>
            <a:r>
              <a:rPr lang="fr-FR" dirty="0" smtClean="0"/>
              <a:t>TITLE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>
          <a:xfrm>
            <a:off x="457200" y="952500"/>
            <a:ext cx="8210578" cy="5000229"/>
          </a:xfrm>
          <a:prstGeom prst="rect">
            <a:avLst/>
          </a:prstGeom>
        </p:spPr>
        <p:txBody>
          <a:bodyPr vert="horz"/>
          <a:lstStyle>
            <a:lvl1pPr marL="271463" indent="-271463">
              <a:lnSpc>
                <a:spcPct val="120000"/>
              </a:lnSpc>
              <a:buClr>
                <a:schemeClr val="accent1"/>
              </a:buClr>
              <a:buFont typeface="Wingdings" charset="2"/>
              <a:buChar char="§"/>
              <a:defRPr sz="2000" b="1">
                <a:solidFill>
                  <a:schemeClr val="accent1"/>
                </a:solidFill>
              </a:defRPr>
            </a:lvl1pPr>
            <a:lvl2pPr marL="630238" indent="-184150">
              <a:lnSpc>
                <a:spcPct val="120000"/>
              </a:lnSpc>
              <a:buClr>
                <a:schemeClr val="accent6"/>
              </a:buClr>
              <a:buFont typeface="Wingdings" charset="2"/>
              <a:buChar char="§"/>
              <a:defRPr sz="1600" b="1"/>
            </a:lvl2pPr>
            <a:lvl3pPr marL="1085850" indent="-171450">
              <a:lnSpc>
                <a:spcPct val="120000"/>
              </a:lnSpc>
              <a:buClr>
                <a:schemeClr val="accent6"/>
              </a:buClr>
              <a:buFont typeface="Courier New"/>
              <a:buChar char="o"/>
              <a:defRPr sz="1600" b="1"/>
            </a:lvl3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61293" y="6420902"/>
            <a:ext cx="540407" cy="253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13643A"/>
                </a:solidFill>
                <a:latin typeface="Verdana"/>
                <a:cs typeface="Verdana"/>
              </a:defRPr>
            </a:lvl1pPr>
          </a:lstStyle>
          <a:p>
            <a:fld id="{BFC7A446-BA7D-844E-8DE1-1A32F4BA0B64}" type="slidenum">
              <a:rPr lang="fr-FR" smtClean="0"/>
              <a:pPr/>
              <a:t>‹N›</a:t>
            </a:fld>
            <a:endParaRPr lang="fr-FR" dirty="0"/>
          </a:p>
        </p:txBody>
      </p:sp>
      <p:pic>
        <p:nvPicPr>
          <p:cNvPr id="10" name="Image 9" descr="logo-scigaia-ur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0" y="6007589"/>
            <a:ext cx="1998483" cy="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pt-template-bg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 6" descr="logo-scigaia-ur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0" y="6007589"/>
            <a:ext cx="1998483" cy="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4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000"/>
          </a:xfrm>
          <a:prstGeom prst="rect">
            <a:avLst/>
          </a:prstGeom>
          <a:solidFill>
            <a:srgbClr val="FCB247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1463" lvl="0" indent="-271463">
              <a:buClr>
                <a:schemeClr val="accent1"/>
              </a:buClr>
              <a:buFont typeface="Wingdings" charset="2"/>
              <a:buChar char="§"/>
            </a:pPr>
            <a:r>
              <a:rPr lang="fr-FR" dirty="0" smtClean="0"/>
              <a:t>Cliquez pour modifier les styles du texte du masque</a:t>
            </a:r>
          </a:p>
          <a:p>
            <a:pPr marL="630238" lvl="1" indent="-184150">
              <a:buClr>
                <a:schemeClr val="accent6"/>
              </a:buClr>
              <a:buFont typeface="Wingdings" charset="2"/>
              <a:buChar char="§"/>
            </a:pPr>
            <a:r>
              <a:rPr lang="fr-FR" dirty="0" smtClean="0"/>
              <a:t>Deuxième niveau</a:t>
            </a:r>
          </a:p>
          <a:p>
            <a:pPr marL="1085850" lvl="2" indent="-171450">
              <a:buClr>
                <a:schemeClr val="accent6"/>
              </a:buClr>
              <a:buFont typeface="Courier New"/>
              <a:buChar char="o"/>
            </a:pPr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3593" y="21523"/>
            <a:ext cx="540407" cy="253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13643A"/>
                </a:solidFill>
                <a:latin typeface="Verdana"/>
                <a:cs typeface="Verdana"/>
              </a:defRPr>
            </a:lvl1pPr>
          </a:lstStyle>
          <a:p>
            <a:fld id="{BFC7A446-BA7D-844E-8DE1-1A32F4BA0B64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  <p:sldLayoutId id="2147483664" r:id="rId4"/>
    <p:sldLayoutId id="2147483650" r:id="rId5"/>
    <p:sldLayoutId id="2147483657" r:id="rId6"/>
  </p:sldLayoutIdLst>
  <p:hf hdr="0" ftr="0" dt="0"/>
  <p:txStyles>
    <p:titleStyle>
      <a:lvl1pPr>
        <a:defRPr sz="2000" b="1">
          <a:solidFill>
            <a:srgbClr val="4F81BD"/>
          </a:solidFill>
          <a:latin typeface="Avenir Heavy"/>
          <a:cs typeface="Avenir Heavy"/>
        </a:defRPr>
      </a:lvl1pPr>
    </p:titleStyle>
    <p:bodyStyle>
      <a:lvl1pPr marL="0" indent="0">
        <a:lnSpc>
          <a:spcPct val="120000"/>
        </a:lnSpc>
        <a:buNone/>
        <a:defRPr lang="fr-FR" sz="2000" b="1" dirty="0" smtClean="0">
          <a:solidFill>
            <a:schemeClr val="accent1"/>
          </a:solidFill>
          <a:latin typeface="Avenir Book"/>
          <a:cs typeface="Avenir Book"/>
        </a:defRPr>
      </a:lvl1pPr>
      <a:lvl2pPr marL="731838" indent="-285750">
        <a:lnSpc>
          <a:spcPct val="120000"/>
        </a:lnSpc>
        <a:defRPr lang="fr-FR" sz="1600" b="1" dirty="0" smtClean="0">
          <a:latin typeface="Avenir Book"/>
          <a:cs typeface="Avenir Book"/>
        </a:defRPr>
      </a:lvl2pPr>
      <a:lvl3pPr marL="1200150" indent="-285750">
        <a:lnSpc>
          <a:spcPct val="120000"/>
        </a:lnSpc>
        <a:defRPr lang="fr-FR" sz="1600" b="1" dirty="0" smtClean="0">
          <a:latin typeface="Avenir Book"/>
          <a:cs typeface="Avenir Book"/>
        </a:defRPr>
      </a:lvl3pPr>
      <a:lvl4pPr>
        <a:defRPr>
          <a:latin typeface="Avenir Book"/>
          <a:cs typeface="Avenir Book"/>
        </a:defRPr>
      </a:lvl4pPr>
      <a:lvl5pPr>
        <a:defRPr>
          <a:latin typeface="Avenir Book"/>
          <a:cs typeface="Avenir Book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0745" y="190190"/>
            <a:ext cx="8716988" cy="467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13643A"/>
                </a:solidFill>
                <a:latin typeface="Lato Regular"/>
                <a:cs typeface="Lato Regular"/>
              </a:rPr>
              <a:t>Use case name -  Final report </a:t>
            </a:r>
            <a:endParaRPr lang="en-US" sz="1600" dirty="0" smtClean="0">
              <a:solidFill>
                <a:srgbClr val="13643A"/>
              </a:solidFill>
              <a:latin typeface="Lato Regular"/>
              <a:cs typeface="Lato Regular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4799" y="5527396"/>
            <a:ext cx="9151449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600" dirty="0" err="1" smtClean="0">
                <a:solidFill>
                  <a:srgbClr val="13643A"/>
                </a:solidFill>
                <a:latin typeface="Lato Light"/>
                <a:cs typeface="Lato Light"/>
              </a:rPr>
              <a:t>FirstName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 </a:t>
            </a:r>
            <a:r>
              <a:rPr lang="en-GB" sz="1600" dirty="0" err="1" smtClean="0">
                <a:solidFill>
                  <a:srgbClr val="13643A"/>
                </a:solidFill>
                <a:latin typeface="Lato Light"/>
                <a:cs typeface="Lato Light"/>
              </a:rPr>
              <a:t>LastName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 – Organisation - Country (email address)     </a:t>
            </a:r>
          </a:p>
          <a:p>
            <a:pPr>
              <a:lnSpc>
                <a:spcPct val="110000"/>
              </a:lnSpc>
            </a:pP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WACREN e-Research Hackfest 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– </a:t>
            </a: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Lagos </a:t>
            </a:r>
            <a:r>
              <a:rPr lang="en-GB" sz="1600" smtClean="0">
                <a:solidFill>
                  <a:srgbClr val="13643A"/>
                </a:solidFill>
                <a:latin typeface="Lato Light"/>
                <a:cs typeface="Lato Light"/>
              </a:rPr>
              <a:t>(Nigeria) </a:t>
            </a:r>
            <a:endParaRPr lang="en-GB" sz="1600" dirty="0" smtClean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" y="6354049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413723"/>
            <a:ext cx="8229600" cy="838838"/>
          </a:xfrm>
          <a:noFill/>
        </p:spPr>
        <p:txBody>
          <a:bodyPr/>
          <a:lstStyle/>
          <a:p>
            <a:r>
              <a:rPr lang="en-GB" dirty="0" smtClean="0">
                <a:solidFill>
                  <a:srgbClr val="13643A"/>
                </a:solidFill>
                <a:latin typeface="Lato Regular"/>
                <a:cs typeface="Lato Regular"/>
              </a:rPr>
              <a:t>Outline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2</a:t>
            </a:fld>
            <a:endParaRPr lang="fr-FR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457200" y="1375581"/>
            <a:ext cx="8210578" cy="41927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13643A"/>
                </a:solidFill>
                <a:latin typeface="Lato Regular"/>
                <a:cs typeface="+mn-cs"/>
              </a:rPr>
              <a:t>Item 1</a:t>
            </a:r>
            <a:endParaRPr lang="en-US" sz="2800" b="0" kern="0" dirty="0">
              <a:solidFill>
                <a:srgbClr val="13643A"/>
              </a:solidFill>
              <a:latin typeface="Lato Regular"/>
              <a:cs typeface="+mn-cs"/>
            </a:endParaRP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13643A"/>
                </a:solidFill>
                <a:latin typeface="Lato Regular"/>
                <a:cs typeface="+mn-cs"/>
              </a:rPr>
              <a:t>Item 2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13643A"/>
                </a:solidFill>
                <a:latin typeface="Lato Regular"/>
                <a:cs typeface="+mn-cs"/>
              </a:rPr>
              <a:t>Item 3</a:t>
            </a:r>
          </a:p>
        </p:txBody>
      </p:sp>
    </p:spTree>
    <p:extLst>
      <p:ext uri="{BB962C8B-B14F-4D97-AF65-F5344CB8AC3E}">
        <p14:creationId xmlns:p14="http://schemas.microsoft.com/office/powerpoint/2010/main" val="36497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87149"/>
            <a:ext cx="8229600" cy="838838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Scientific problem (duplicate this slides as many time as needed)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3</a:t>
            </a:fld>
            <a:endParaRPr lang="fr-FR" dirty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361902" y="907422"/>
            <a:ext cx="8291767" cy="44265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1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4125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87149"/>
            <a:ext cx="8229600" cy="838838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Work done during the Hackfest (mention the tools you actually used and how - duplicate this slides as many time as needed)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4</a:t>
            </a:fld>
            <a:endParaRPr lang="fr-FR" dirty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361902" y="907422"/>
            <a:ext cx="8291767" cy="44265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1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347523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87149"/>
            <a:ext cx="8229600" cy="838838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Results (be welcome to include screenshots </a:t>
            </a:r>
            <a:r>
              <a:rPr lang="en-US" dirty="0">
                <a:solidFill>
                  <a:srgbClr val="13643A"/>
                </a:solidFill>
                <a:latin typeface="Lato Regular"/>
                <a:cs typeface="Lato Light"/>
              </a:rPr>
              <a:t>and/or screencasts - duplicate this slides as many time as needed;)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5</a:t>
            </a:fld>
            <a:endParaRPr lang="fr-FR" dirty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361902" y="907422"/>
            <a:ext cx="8291767" cy="44265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1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25439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87149"/>
            <a:ext cx="8229600" cy="83883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Future plans (until end of July and until the Workshop in Dar </a:t>
            </a:r>
            <a:r>
              <a:rPr lang="en-US" dirty="0" err="1" smtClean="0">
                <a:solidFill>
                  <a:srgbClr val="13643A"/>
                </a:solidFill>
                <a:latin typeface="Lato Regular"/>
                <a:cs typeface="Lato Light"/>
              </a:rPr>
              <a:t>es</a:t>
            </a:r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 Salaam on 5</a:t>
            </a:r>
            <a:r>
              <a:rPr lang="en-US" baseline="30000" dirty="0" smtClean="0">
                <a:solidFill>
                  <a:srgbClr val="13643A"/>
                </a:solidFill>
                <a:latin typeface="Lato Regular"/>
                <a:cs typeface="Lato Light"/>
              </a:rPr>
              <a:t>th</a:t>
            </a:r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 of September - duplicate </a:t>
            </a:r>
            <a:r>
              <a:rPr lang="en-US" dirty="0">
                <a:solidFill>
                  <a:srgbClr val="13643A"/>
                </a:solidFill>
                <a:latin typeface="Lato Regular"/>
                <a:cs typeface="Lato Light"/>
              </a:rPr>
              <a:t>this slides as many time as </a:t>
            </a:r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needed)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6</a:t>
            </a:fld>
            <a:endParaRPr lang="fr-FR" dirty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361902" y="907422"/>
            <a:ext cx="8291767" cy="44265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1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149126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0013" y="87149"/>
            <a:ext cx="8229600" cy="838838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643A"/>
                </a:solidFill>
                <a:latin typeface="Lato Regular"/>
                <a:cs typeface="Lato Light"/>
              </a:rPr>
              <a:t>Summary and conclusions (tell us your experience about the Hackfest)</a:t>
            </a:r>
            <a:endParaRPr lang="en-GB" b="0" dirty="0">
              <a:solidFill>
                <a:srgbClr val="13643A"/>
              </a:solidFill>
              <a:latin typeface="Lato Light"/>
              <a:cs typeface="Lato Ligh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348650" y="6402810"/>
            <a:ext cx="419100" cy="253115"/>
          </a:xfrm>
        </p:spPr>
        <p:txBody>
          <a:bodyPr/>
          <a:lstStyle/>
          <a:p>
            <a:pPr algn="l"/>
            <a:fld id="{BFC7A446-BA7D-844E-8DE1-1A32F4BA0B64}" type="slidenum">
              <a:rPr lang="fr-FR" smtClean="0"/>
              <a:pPr algn="l"/>
              <a:t>7</a:t>
            </a:fld>
            <a:endParaRPr lang="fr-FR" dirty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336502" y="831222"/>
            <a:ext cx="8291767" cy="3227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lang="fr-FR" sz="2000" b="1" dirty="0" smtClean="0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L="731838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2pPr>
            <a:lvl3pPr marL="1200150" indent="-285750">
              <a:lnSpc>
                <a:spcPct val="120000"/>
              </a:lnSpc>
              <a:defRPr lang="fr-FR" sz="1600" b="1" dirty="0" smtClean="0"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1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2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kern="0" dirty="0" smtClean="0">
                <a:solidFill>
                  <a:srgbClr val="11542A"/>
                </a:solidFill>
                <a:latin typeface="Lato Regular"/>
                <a:cs typeface="+mn-cs"/>
              </a:rPr>
              <a:t>Item 3</a:t>
            </a:r>
            <a:endParaRPr lang="en-US" sz="1800" b="0" kern="0" dirty="0" smtClean="0">
              <a:solidFill>
                <a:srgbClr val="11542A"/>
              </a:solidFill>
              <a:latin typeface="Lato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81944" y="2024831"/>
            <a:ext cx="6756400" cy="177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2800" dirty="0" smtClean="0">
                <a:solidFill>
                  <a:srgbClr val="13643A"/>
                </a:solidFill>
                <a:latin typeface="Lato Regular"/>
                <a:cs typeface="Lato Regular"/>
              </a:rPr>
              <a:t>Thank</a:t>
            </a:r>
            <a:r>
              <a:rPr lang="en-GB" sz="2800" dirty="0" smtClean="0">
                <a:solidFill>
                  <a:srgbClr val="13643A"/>
                </a:solidFill>
                <a:latin typeface="Lato Light"/>
                <a:cs typeface="Lato Light"/>
              </a:rPr>
              <a:t> </a:t>
            </a:r>
            <a:r>
              <a:rPr lang="en-GB" sz="2800" baseline="0" dirty="0" smtClean="0">
                <a:solidFill>
                  <a:srgbClr val="13643A"/>
                </a:solidFill>
                <a:latin typeface="Lato Light"/>
                <a:cs typeface="Lato Light"/>
              </a:rPr>
              <a:t>you! </a:t>
            </a:r>
          </a:p>
          <a:p>
            <a:pPr algn="ctr">
              <a:lnSpc>
                <a:spcPct val="120000"/>
              </a:lnSpc>
              <a:defRPr/>
            </a:pPr>
            <a:r>
              <a:rPr lang="en-GB" sz="1600" dirty="0" smtClean="0">
                <a:solidFill>
                  <a:srgbClr val="13643A"/>
                </a:solidFill>
                <a:latin typeface="Lato Light"/>
                <a:cs typeface="Lato Light"/>
              </a:rPr>
              <a:t>s</a:t>
            </a:r>
            <a:r>
              <a:rPr lang="en-GB" sz="1600" baseline="0" dirty="0" smtClean="0">
                <a:solidFill>
                  <a:srgbClr val="13643A"/>
                </a:solidFill>
                <a:latin typeface="Lato Light"/>
                <a:cs typeface="Lato Light"/>
              </a:rPr>
              <a:t>ci-gaia.eu</a:t>
            </a:r>
          </a:p>
          <a:p>
            <a:pPr algn="ctr">
              <a:lnSpc>
                <a:spcPct val="120000"/>
              </a:lnSpc>
              <a:defRPr/>
            </a:pPr>
            <a:r>
              <a:rPr lang="en-GB" sz="1600" smtClean="0">
                <a:solidFill>
                  <a:srgbClr val="13643A"/>
                </a:solidFill>
                <a:latin typeface="Lato Light"/>
                <a:cs typeface="Lato Light"/>
              </a:rPr>
              <a:t>info@sci-gaia.eu</a:t>
            </a:r>
            <a:endParaRPr lang="en-GB" sz="1600" baseline="0" dirty="0" smtClean="0">
              <a:solidFill>
                <a:srgbClr val="13643A"/>
              </a:solidFill>
              <a:latin typeface="Lato Light"/>
              <a:cs typeface="Lato Light"/>
            </a:endParaRPr>
          </a:p>
          <a:p>
            <a:pPr algn="ctr">
              <a:lnSpc>
                <a:spcPct val="120000"/>
              </a:lnSpc>
              <a:defRPr/>
            </a:pPr>
            <a:endParaRPr lang="fr-FR" sz="1600" dirty="0" smtClean="0">
              <a:solidFill>
                <a:srgbClr val="13643A"/>
              </a:solidFill>
              <a:latin typeface="Lato Regular"/>
              <a:cs typeface="Lato Regular"/>
            </a:endParaRPr>
          </a:p>
          <a:p>
            <a:pPr algn="ctr">
              <a:lnSpc>
                <a:spcPts val="2180"/>
              </a:lnSpc>
              <a:defRPr/>
            </a:pPr>
            <a:endParaRPr lang="en-GB" sz="1600" dirty="0">
              <a:solidFill>
                <a:srgbClr val="13643A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213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162</Words>
  <Application>Microsoft Office PowerPoint</Application>
  <PresentationFormat>Presentazione su schermo (4:3)</PresentationFormat>
  <Paragraphs>34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8" baseType="lpstr">
      <vt:lpstr>Arial</vt:lpstr>
      <vt:lpstr>Avenir Book</vt:lpstr>
      <vt:lpstr>Avenir Heavy</vt:lpstr>
      <vt:lpstr>Calibri</vt:lpstr>
      <vt:lpstr>Courier New</vt:lpstr>
      <vt:lpstr>Lato Light</vt:lpstr>
      <vt:lpstr>Lato Regular</vt:lpstr>
      <vt:lpstr>Verdana</vt:lpstr>
      <vt:lpstr>Wingdings</vt:lpstr>
      <vt:lpstr>Thème Office</vt:lpstr>
      <vt:lpstr>Presentazione standard di PowerPoint</vt:lpstr>
      <vt:lpstr>Outline</vt:lpstr>
      <vt:lpstr>Scientific problem (duplicate this slides as many time as needed)</vt:lpstr>
      <vt:lpstr>Work done during the Hackfest (mention the tools you actually used and how - duplicate this slides as many time as needed)</vt:lpstr>
      <vt:lpstr>Results (be welcome to include screenshots and/or screencasts - duplicate this slides as many time as needed;)</vt:lpstr>
      <vt:lpstr>Future plans (until end of July and until the Workshop in Dar es Salaam on 5th of September - duplicate this slides as many time as needed)</vt:lpstr>
      <vt:lpstr>Summary and conclusions (tell us your experience about the Hackfest)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Roberto Barbera</dc:creator>
  <cp:lastModifiedBy>Roberto Barbera</cp:lastModifiedBy>
  <cp:revision>485</cp:revision>
  <dcterms:created xsi:type="dcterms:W3CDTF">2015-04-10T11:49:34Z</dcterms:created>
  <dcterms:modified xsi:type="dcterms:W3CDTF">2016-11-11T12:34:51Z</dcterms:modified>
</cp:coreProperties>
</file>