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3" r:id="rId10"/>
    <p:sldId id="264" r:id="rId11"/>
    <p:sldId id="271" r:id="rId12"/>
    <p:sldId id="266" r:id="rId13"/>
    <p:sldId id="267" r:id="rId14"/>
    <p:sldId id="268" r:id="rId15"/>
    <p:sldId id="269" r:id="rId16"/>
  </p:sldIdLst>
  <p:sldSz cx="9144000" cy="5143500" type="screen16x9"/>
  <p:notesSz cx="6858000" cy="9144000"/>
  <p:embeddedFontLst>
    <p:embeddedFont>
      <p:font typeface="Bebas Neue" panose="020B0604020202020204" charset="0"/>
      <p:regular r:id="rId18"/>
    </p:embeddedFont>
    <p:embeddedFont>
      <p:font typeface="Open Sans" panose="020B0604020202020204" pitchFamily="34" charset="0"/>
      <p:regular r:id="rId19"/>
      <p:bold r:id="rId20"/>
      <p:italic r:id="rId21"/>
      <p:boldItalic r:id="rId22"/>
    </p:embeddedFont>
    <p:embeddedFont>
      <p:font typeface="Poppins" panose="00000500000000000000" pitchFamily="2" charset="0"/>
      <p:regular r:id="rId23"/>
      <p:bold r:id="rId24"/>
      <p:italic r:id="rId25"/>
      <p:boldItalic r:id="rId26"/>
    </p:embeddedFont>
    <p:embeddedFont>
      <p:font typeface="Rubik" panose="020B0604020202020204" charset="-79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3" roundtripDataSignature="AMtx7mhleylx5l1i/0mxH5WDERPo+SIm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309C675-764C-4375-B3CD-EDE1AD37CF3F}">
  <a:tblStyle styleId="{6309C675-764C-4375-B3CD-EDE1AD37CF3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2" d="100"/>
          <a:sy n="132" d="100"/>
        </p:scale>
        <p:origin x="10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9" name="Google Shape;51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6" name="Google Shape;77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2797fc01700_0_177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2797fc01700_0_177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6" name="Google Shape;82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9" name="Google Shape;83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9" name="Google Shape;89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9" name="Google Shape;91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2" name="Google Shape;58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9" name="Google Shape;5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0" name="Google Shape;61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4" name="Google Shape;67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2" name="Google Shape;68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278ae5f976b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278ae5f976b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8" name="Google Shape;70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4" name="Google Shape;71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42"/>
          <p:cNvSpPr txBox="1">
            <a:spLocks noGrp="1"/>
          </p:cNvSpPr>
          <p:nvPr>
            <p:ph type="ctrTitle"/>
          </p:nvPr>
        </p:nvSpPr>
        <p:spPr>
          <a:xfrm>
            <a:off x="1169100" y="1820750"/>
            <a:ext cx="4268100" cy="15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42"/>
          <p:cNvSpPr txBox="1">
            <a:spLocks noGrp="1"/>
          </p:cNvSpPr>
          <p:nvPr>
            <p:ph type="subTitle" idx="1"/>
          </p:nvPr>
        </p:nvSpPr>
        <p:spPr>
          <a:xfrm>
            <a:off x="1169100" y="3383000"/>
            <a:ext cx="2480400" cy="6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_1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1"/>
          <p:cNvSpPr/>
          <p:nvPr/>
        </p:nvSpPr>
        <p:spPr>
          <a:xfrm>
            <a:off x="0" y="0"/>
            <a:ext cx="9144284" cy="341412"/>
          </a:xfrm>
          <a:custGeom>
            <a:avLst/>
            <a:gdLst/>
            <a:ahLst/>
            <a:cxnLst/>
            <a:rect l="l" t="t" r="r" b="b"/>
            <a:pathLst>
              <a:path w="283346" h="11992" extrusionOk="0">
                <a:moveTo>
                  <a:pt x="1" y="0"/>
                </a:moveTo>
                <a:lnTo>
                  <a:pt x="1" y="11992"/>
                </a:lnTo>
                <a:lnTo>
                  <a:pt x="265060" y="11992"/>
                </a:lnTo>
                <a:lnTo>
                  <a:pt x="265060" y="11980"/>
                </a:lnTo>
                <a:cubicBezTo>
                  <a:pt x="273047" y="11700"/>
                  <a:pt x="279924" y="6913"/>
                  <a:pt x="2833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7" name="Google Shape;187;p51"/>
          <p:cNvGrpSpPr/>
          <p:nvPr/>
        </p:nvGrpSpPr>
        <p:grpSpPr>
          <a:xfrm>
            <a:off x="-2070595" y="138930"/>
            <a:ext cx="12497838" cy="9541363"/>
            <a:chOff x="-2070595" y="138930"/>
            <a:chExt cx="12497838" cy="9541363"/>
          </a:xfrm>
        </p:grpSpPr>
        <p:grpSp>
          <p:nvGrpSpPr>
            <p:cNvPr id="188" name="Google Shape;188;p51"/>
            <p:cNvGrpSpPr/>
            <p:nvPr/>
          </p:nvGrpSpPr>
          <p:grpSpPr>
            <a:xfrm>
              <a:off x="5896649" y="4604007"/>
              <a:ext cx="4530594" cy="5076286"/>
              <a:chOff x="4826000" y="4400753"/>
              <a:chExt cx="4530594" cy="5076286"/>
            </a:xfrm>
          </p:grpSpPr>
          <p:sp>
            <p:nvSpPr>
              <p:cNvPr id="189" name="Google Shape;189;p51"/>
              <p:cNvSpPr/>
              <p:nvPr/>
            </p:nvSpPr>
            <p:spPr>
              <a:xfrm>
                <a:off x="4871747" y="4446342"/>
                <a:ext cx="4484847" cy="5030697"/>
              </a:xfrm>
              <a:custGeom>
                <a:avLst/>
                <a:gdLst/>
                <a:ahLst/>
                <a:cxnLst/>
                <a:rect l="l" t="t" r="r" b="b"/>
                <a:pathLst>
                  <a:path w="51547" h="101733" fill="none" extrusionOk="0">
                    <a:moveTo>
                      <a:pt x="1" y="1"/>
                    </a:moveTo>
                    <a:lnTo>
                      <a:pt x="22429" y="1"/>
                    </a:lnTo>
                    <a:cubicBezTo>
                      <a:pt x="38505" y="1"/>
                      <a:pt x="51547" y="34553"/>
                      <a:pt x="51547" y="77179"/>
                    </a:cubicBezTo>
                    <a:lnTo>
                      <a:pt x="51547" y="101733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51"/>
              <p:cNvSpPr/>
              <p:nvPr/>
            </p:nvSpPr>
            <p:spPr>
              <a:xfrm>
                <a:off x="4826000" y="4400753"/>
                <a:ext cx="91186" cy="84807"/>
              </a:xfrm>
              <a:custGeom>
                <a:avLst/>
                <a:gdLst/>
                <a:ahLst/>
                <a:cxnLst/>
                <a:rect l="l" t="t" r="r" b="b"/>
                <a:pathLst>
                  <a:path w="1844" h="1715" extrusionOk="0">
                    <a:moveTo>
                      <a:pt x="932" y="1"/>
                    </a:moveTo>
                    <a:cubicBezTo>
                      <a:pt x="885" y="1"/>
                      <a:pt x="837" y="5"/>
                      <a:pt x="789" y="13"/>
                    </a:cubicBezTo>
                    <a:cubicBezTo>
                      <a:pt x="322" y="86"/>
                      <a:pt x="0" y="528"/>
                      <a:pt x="81" y="995"/>
                    </a:cubicBezTo>
                    <a:cubicBezTo>
                      <a:pt x="146" y="1417"/>
                      <a:pt x="514" y="1714"/>
                      <a:pt x="928" y="1714"/>
                    </a:cubicBezTo>
                    <a:cubicBezTo>
                      <a:pt x="973" y="1714"/>
                      <a:pt x="1018" y="1711"/>
                      <a:pt x="1063" y="1704"/>
                    </a:cubicBezTo>
                    <a:cubicBezTo>
                      <a:pt x="1530" y="1623"/>
                      <a:pt x="1844" y="1188"/>
                      <a:pt x="1771" y="722"/>
                    </a:cubicBezTo>
                    <a:cubicBezTo>
                      <a:pt x="1699" y="303"/>
                      <a:pt x="1342" y="1"/>
                      <a:pt x="9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1" name="Google Shape;191;p51"/>
            <p:cNvGrpSpPr/>
            <p:nvPr/>
          </p:nvGrpSpPr>
          <p:grpSpPr>
            <a:xfrm rot="-4838195">
              <a:off x="-1944007" y="352516"/>
              <a:ext cx="2325055" cy="2229662"/>
              <a:chOff x="5165475" y="-713653"/>
              <a:chExt cx="2324999" cy="2229609"/>
            </a:xfrm>
          </p:grpSpPr>
          <p:sp>
            <p:nvSpPr>
              <p:cNvPr id="192" name="Google Shape;192;p51"/>
              <p:cNvSpPr/>
              <p:nvPr/>
            </p:nvSpPr>
            <p:spPr>
              <a:xfrm>
                <a:off x="5165475" y="-713653"/>
                <a:ext cx="2324999" cy="2154583"/>
              </a:xfrm>
              <a:custGeom>
                <a:avLst/>
                <a:gdLst/>
                <a:ahLst/>
                <a:cxnLst/>
                <a:rect l="l" t="t" r="r" b="b"/>
                <a:pathLst>
                  <a:path w="47546" h="44061" fill="none" extrusionOk="0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51"/>
              <p:cNvSpPr/>
              <p:nvPr/>
            </p:nvSpPr>
            <p:spPr>
              <a:xfrm>
                <a:off x="5309144" y="749204"/>
                <a:ext cx="1336144" cy="766752"/>
              </a:xfrm>
              <a:custGeom>
                <a:avLst/>
                <a:gdLst/>
                <a:ahLst/>
                <a:cxnLst/>
                <a:rect l="l" t="t" r="r" b="b"/>
                <a:pathLst>
                  <a:path w="27324" h="15680" extrusionOk="0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4" name="Google Shape;194;p51"/>
            <p:cNvGrpSpPr/>
            <p:nvPr/>
          </p:nvGrpSpPr>
          <p:grpSpPr>
            <a:xfrm rot="5400000">
              <a:off x="151942" y="4400150"/>
              <a:ext cx="722099" cy="407700"/>
              <a:chOff x="1211425" y="918075"/>
              <a:chExt cx="722099" cy="407700"/>
            </a:xfrm>
          </p:grpSpPr>
          <p:sp>
            <p:nvSpPr>
              <p:cNvPr id="195" name="Google Shape;195;p51"/>
              <p:cNvSpPr/>
              <p:nvPr/>
            </p:nvSpPr>
            <p:spPr>
              <a:xfrm>
                <a:off x="1211425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51"/>
              <p:cNvSpPr/>
              <p:nvPr/>
            </p:nvSpPr>
            <p:spPr>
              <a:xfrm>
                <a:off x="1211425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51"/>
              <p:cNvSpPr/>
              <p:nvPr/>
            </p:nvSpPr>
            <p:spPr>
              <a:xfrm>
                <a:off x="1211425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51"/>
              <p:cNvSpPr/>
              <p:nvPr/>
            </p:nvSpPr>
            <p:spPr>
              <a:xfrm>
                <a:off x="1350996" y="1300772"/>
                <a:ext cx="25066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51"/>
              <p:cNvSpPr/>
              <p:nvPr/>
            </p:nvSpPr>
            <p:spPr>
              <a:xfrm>
                <a:off x="1350996" y="1109171"/>
                <a:ext cx="25066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51"/>
              <p:cNvSpPr/>
              <p:nvPr/>
            </p:nvSpPr>
            <p:spPr>
              <a:xfrm>
                <a:off x="1350996" y="918075"/>
                <a:ext cx="25066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51"/>
              <p:cNvSpPr/>
              <p:nvPr/>
            </p:nvSpPr>
            <p:spPr>
              <a:xfrm>
                <a:off x="1490124" y="1300772"/>
                <a:ext cx="25066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51"/>
              <p:cNvSpPr/>
              <p:nvPr/>
            </p:nvSpPr>
            <p:spPr>
              <a:xfrm>
                <a:off x="1490124" y="1109171"/>
                <a:ext cx="25066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51"/>
              <p:cNvSpPr/>
              <p:nvPr/>
            </p:nvSpPr>
            <p:spPr>
              <a:xfrm>
                <a:off x="1490124" y="918075"/>
                <a:ext cx="25066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51"/>
              <p:cNvSpPr/>
              <p:nvPr/>
            </p:nvSpPr>
            <p:spPr>
              <a:xfrm>
                <a:off x="1629759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51"/>
              <p:cNvSpPr/>
              <p:nvPr/>
            </p:nvSpPr>
            <p:spPr>
              <a:xfrm>
                <a:off x="1629759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51"/>
              <p:cNvSpPr/>
              <p:nvPr/>
            </p:nvSpPr>
            <p:spPr>
              <a:xfrm>
                <a:off x="1629759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51"/>
              <p:cNvSpPr/>
              <p:nvPr/>
            </p:nvSpPr>
            <p:spPr>
              <a:xfrm>
                <a:off x="1768887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51"/>
              <p:cNvSpPr/>
              <p:nvPr/>
            </p:nvSpPr>
            <p:spPr>
              <a:xfrm>
                <a:off x="1768887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51"/>
              <p:cNvSpPr/>
              <p:nvPr/>
            </p:nvSpPr>
            <p:spPr>
              <a:xfrm>
                <a:off x="1768887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51"/>
              <p:cNvSpPr/>
              <p:nvPr/>
            </p:nvSpPr>
            <p:spPr>
              <a:xfrm>
                <a:off x="1907952" y="1300772"/>
                <a:ext cx="25572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51"/>
              <p:cNvSpPr/>
              <p:nvPr/>
            </p:nvSpPr>
            <p:spPr>
              <a:xfrm>
                <a:off x="1907952" y="1109171"/>
                <a:ext cx="25572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404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403" y="403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51"/>
              <p:cNvSpPr/>
              <p:nvPr/>
            </p:nvSpPr>
            <p:spPr>
              <a:xfrm>
                <a:off x="1907952" y="918075"/>
                <a:ext cx="25572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13" name="Google Shape;213;p51"/>
          <p:cNvSpPr txBox="1">
            <a:spLocks noGrp="1"/>
          </p:cNvSpPr>
          <p:nvPr>
            <p:ph type="title"/>
          </p:nvPr>
        </p:nvSpPr>
        <p:spPr>
          <a:xfrm>
            <a:off x="713225" y="419625"/>
            <a:ext cx="7717500" cy="5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9pPr>
          </a:lstStyle>
          <a:p>
            <a:endParaRPr/>
          </a:p>
        </p:txBody>
      </p:sp>
      <p:sp>
        <p:nvSpPr>
          <p:cNvPr id="214" name="Google Shape;214;p51"/>
          <p:cNvSpPr txBox="1">
            <a:spLocks noGrp="1"/>
          </p:cNvSpPr>
          <p:nvPr>
            <p:ph type="subTitle" idx="1"/>
          </p:nvPr>
        </p:nvSpPr>
        <p:spPr>
          <a:xfrm>
            <a:off x="1233033" y="1787790"/>
            <a:ext cx="20754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51"/>
          <p:cNvSpPr txBox="1">
            <a:spLocks noGrp="1"/>
          </p:cNvSpPr>
          <p:nvPr>
            <p:ph type="subTitle" idx="2"/>
          </p:nvPr>
        </p:nvSpPr>
        <p:spPr>
          <a:xfrm>
            <a:off x="1233033" y="2217594"/>
            <a:ext cx="20754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51"/>
          <p:cNvSpPr txBox="1">
            <a:spLocks noGrp="1"/>
          </p:cNvSpPr>
          <p:nvPr>
            <p:ph type="subTitle" idx="3"/>
          </p:nvPr>
        </p:nvSpPr>
        <p:spPr>
          <a:xfrm>
            <a:off x="3630986" y="1787790"/>
            <a:ext cx="20754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51"/>
          <p:cNvSpPr txBox="1">
            <a:spLocks noGrp="1"/>
          </p:cNvSpPr>
          <p:nvPr>
            <p:ph type="subTitle" idx="4"/>
          </p:nvPr>
        </p:nvSpPr>
        <p:spPr>
          <a:xfrm>
            <a:off x="3630986" y="2217594"/>
            <a:ext cx="20754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51"/>
          <p:cNvSpPr txBox="1">
            <a:spLocks noGrp="1"/>
          </p:cNvSpPr>
          <p:nvPr>
            <p:ph type="subTitle" idx="5"/>
          </p:nvPr>
        </p:nvSpPr>
        <p:spPr>
          <a:xfrm>
            <a:off x="1233033" y="3369841"/>
            <a:ext cx="20754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51"/>
          <p:cNvSpPr txBox="1">
            <a:spLocks noGrp="1"/>
          </p:cNvSpPr>
          <p:nvPr>
            <p:ph type="subTitle" idx="6"/>
          </p:nvPr>
        </p:nvSpPr>
        <p:spPr>
          <a:xfrm>
            <a:off x="1233033" y="3799640"/>
            <a:ext cx="20754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51"/>
          <p:cNvSpPr txBox="1">
            <a:spLocks noGrp="1"/>
          </p:cNvSpPr>
          <p:nvPr>
            <p:ph type="subTitle" idx="7"/>
          </p:nvPr>
        </p:nvSpPr>
        <p:spPr>
          <a:xfrm>
            <a:off x="3630986" y="3369841"/>
            <a:ext cx="20754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51"/>
          <p:cNvSpPr txBox="1">
            <a:spLocks noGrp="1"/>
          </p:cNvSpPr>
          <p:nvPr>
            <p:ph type="subTitle" idx="8"/>
          </p:nvPr>
        </p:nvSpPr>
        <p:spPr>
          <a:xfrm>
            <a:off x="3630986" y="3799640"/>
            <a:ext cx="20754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51"/>
          <p:cNvSpPr txBox="1">
            <a:spLocks noGrp="1"/>
          </p:cNvSpPr>
          <p:nvPr>
            <p:ph type="subTitle" idx="9"/>
          </p:nvPr>
        </p:nvSpPr>
        <p:spPr>
          <a:xfrm>
            <a:off x="6028940" y="1787790"/>
            <a:ext cx="20754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51"/>
          <p:cNvSpPr txBox="1">
            <a:spLocks noGrp="1"/>
          </p:cNvSpPr>
          <p:nvPr>
            <p:ph type="subTitle" idx="13"/>
          </p:nvPr>
        </p:nvSpPr>
        <p:spPr>
          <a:xfrm>
            <a:off x="6028940" y="2217594"/>
            <a:ext cx="20754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51"/>
          <p:cNvSpPr txBox="1">
            <a:spLocks noGrp="1"/>
          </p:cNvSpPr>
          <p:nvPr>
            <p:ph type="subTitle" idx="14"/>
          </p:nvPr>
        </p:nvSpPr>
        <p:spPr>
          <a:xfrm>
            <a:off x="6028940" y="3369841"/>
            <a:ext cx="20754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51"/>
          <p:cNvSpPr txBox="1">
            <a:spLocks noGrp="1"/>
          </p:cNvSpPr>
          <p:nvPr>
            <p:ph type="subTitle" idx="15"/>
          </p:nvPr>
        </p:nvSpPr>
        <p:spPr>
          <a:xfrm>
            <a:off x="6028940" y="3799640"/>
            <a:ext cx="20754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52"/>
          <p:cNvSpPr txBox="1">
            <a:spLocks noGrp="1"/>
          </p:cNvSpPr>
          <p:nvPr>
            <p:ph type="title" hasCustomPrompt="1"/>
          </p:nvPr>
        </p:nvSpPr>
        <p:spPr>
          <a:xfrm>
            <a:off x="901613" y="1847944"/>
            <a:ext cx="4000500" cy="10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8" name="Google Shape;228;p52"/>
          <p:cNvSpPr txBox="1">
            <a:spLocks noGrp="1"/>
          </p:cNvSpPr>
          <p:nvPr>
            <p:ph type="subTitle" idx="1"/>
          </p:nvPr>
        </p:nvSpPr>
        <p:spPr>
          <a:xfrm>
            <a:off x="901613" y="2804585"/>
            <a:ext cx="46944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3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53"/>
          <p:cNvGrpSpPr/>
          <p:nvPr/>
        </p:nvGrpSpPr>
        <p:grpSpPr>
          <a:xfrm>
            <a:off x="185623" y="1551078"/>
            <a:ext cx="13605016" cy="5724229"/>
            <a:chOff x="185623" y="1551078"/>
            <a:chExt cx="13605016" cy="5724229"/>
          </a:xfrm>
        </p:grpSpPr>
        <p:grpSp>
          <p:nvGrpSpPr>
            <p:cNvPr id="231" name="Google Shape;231;p53"/>
            <p:cNvGrpSpPr/>
            <p:nvPr/>
          </p:nvGrpSpPr>
          <p:grpSpPr>
            <a:xfrm rot="5400000">
              <a:off x="-88908" y="2405016"/>
              <a:ext cx="882533" cy="333471"/>
              <a:chOff x="3551575" y="3215125"/>
              <a:chExt cx="389450" cy="147150"/>
            </a:xfrm>
          </p:grpSpPr>
          <p:sp>
            <p:nvSpPr>
              <p:cNvPr id="232" name="Google Shape;232;p53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53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53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53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53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53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53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53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53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53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53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53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53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53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53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53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53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53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53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53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53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53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4" name="Google Shape;254;p53"/>
            <p:cNvGrpSpPr/>
            <p:nvPr/>
          </p:nvGrpSpPr>
          <p:grpSpPr>
            <a:xfrm rot="6249845">
              <a:off x="2612509" y="4760549"/>
              <a:ext cx="2325002" cy="2229611"/>
              <a:chOff x="5165475" y="-713653"/>
              <a:chExt cx="2324999" cy="2229609"/>
            </a:xfrm>
          </p:grpSpPr>
          <p:sp>
            <p:nvSpPr>
              <p:cNvPr id="255" name="Google Shape;255;p53"/>
              <p:cNvSpPr/>
              <p:nvPr/>
            </p:nvSpPr>
            <p:spPr>
              <a:xfrm>
                <a:off x="5165475" y="-713653"/>
                <a:ext cx="2324999" cy="2154583"/>
              </a:xfrm>
              <a:custGeom>
                <a:avLst/>
                <a:gdLst/>
                <a:ahLst/>
                <a:cxnLst/>
                <a:rect l="l" t="t" r="r" b="b"/>
                <a:pathLst>
                  <a:path w="47546" h="44061" fill="none" extrusionOk="0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53"/>
              <p:cNvSpPr/>
              <p:nvPr/>
            </p:nvSpPr>
            <p:spPr>
              <a:xfrm>
                <a:off x="5309144" y="749204"/>
                <a:ext cx="1336144" cy="766752"/>
              </a:xfrm>
              <a:custGeom>
                <a:avLst/>
                <a:gdLst/>
                <a:ahLst/>
                <a:cxnLst/>
                <a:rect l="l" t="t" r="r" b="b"/>
                <a:pathLst>
                  <a:path w="27324" h="15680" extrusionOk="0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7" name="Google Shape;257;p53"/>
            <p:cNvGrpSpPr/>
            <p:nvPr/>
          </p:nvGrpSpPr>
          <p:grpSpPr>
            <a:xfrm rot="-5400000" flipH="1">
              <a:off x="8987199" y="1278232"/>
              <a:ext cx="4530594" cy="5076286"/>
              <a:chOff x="4826000" y="4400753"/>
              <a:chExt cx="4530594" cy="5076286"/>
            </a:xfrm>
          </p:grpSpPr>
          <p:sp>
            <p:nvSpPr>
              <p:cNvPr id="258" name="Google Shape;258;p53"/>
              <p:cNvSpPr/>
              <p:nvPr/>
            </p:nvSpPr>
            <p:spPr>
              <a:xfrm>
                <a:off x="4871747" y="4446342"/>
                <a:ext cx="4484847" cy="5030697"/>
              </a:xfrm>
              <a:custGeom>
                <a:avLst/>
                <a:gdLst/>
                <a:ahLst/>
                <a:cxnLst/>
                <a:rect l="l" t="t" r="r" b="b"/>
                <a:pathLst>
                  <a:path w="51547" h="101733" fill="none" extrusionOk="0">
                    <a:moveTo>
                      <a:pt x="1" y="1"/>
                    </a:moveTo>
                    <a:lnTo>
                      <a:pt x="22429" y="1"/>
                    </a:lnTo>
                    <a:cubicBezTo>
                      <a:pt x="38505" y="1"/>
                      <a:pt x="51547" y="34553"/>
                      <a:pt x="51547" y="77179"/>
                    </a:cubicBezTo>
                    <a:lnTo>
                      <a:pt x="51547" y="101733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53"/>
              <p:cNvSpPr/>
              <p:nvPr/>
            </p:nvSpPr>
            <p:spPr>
              <a:xfrm>
                <a:off x="4826000" y="4400753"/>
                <a:ext cx="91186" cy="84807"/>
              </a:xfrm>
              <a:custGeom>
                <a:avLst/>
                <a:gdLst/>
                <a:ahLst/>
                <a:cxnLst/>
                <a:rect l="l" t="t" r="r" b="b"/>
                <a:pathLst>
                  <a:path w="1844" h="1715" extrusionOk="0">
                    <a:moveTo>
                      <a:pt x="932" y="1"/>
                    </a:moveTo>
                    <a:cubicBezTo>
                      <a:pt x="885" y="1"/>
                      <a:pt x="837" y="5"/>
                      <a:pt x="789" y="13"/>
                    </a:cubicBezTo>
                    <a:cubicBezTo>
                      <a:pt x="322" y="86"/>
                      <a:pt x="0" y="528"/>
                      <a:pt x="81" y="995"/>
                    </a:cubicBezTo>
                    <a:cubicBezTo>
                      <a:pt x="146" y="1417"/>
                      <a:pt x="514" y="1714"/>
                      <a:pt x="928" y="1714"/>
                    </a:cubicBezTo>
                    <a:cubicBezTo>
                      <a:pt x="973" y="1714"/>
                      <a:pt x="1018" y="1711"/>
                      <a:pt x="1063" y="1704"/>
                    </a:cubicBezTo>
                    <a:cubicBezTo>
                      <a:pt x="1530" y="1623"/>
                      <a:pt x="1844" y="1188"/>
                      <a:pt x="1771" y="722"/>
                    </a:cubicBezTo>
                    <a:cubicBezTo>
                      <a:pt x="1699" y="303"/>
                      <a:pt x="1342" y="1"/>
                      <a:pt x="9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0" name="Google Shape;260;p53"/>
          <p:cNvSpPr/>
          <p:nvPr/>
        </p:nvSpPr>
        <p:spPr>
          <a:xfrm>
            <a:off x="0" y="0"/>
            <a:ext cx="9144284" cy="341412"/>
          </a:xfrm>
          <a:custGeom>
            <a:avLst/>
            <a:gdLst/>
            <a:ahLst/>
            <a:cxnLst/>
            <a:rect l="l" t="t" r="r" b="b"/>
            <a:pathLst>
              <a:path w="283346" h="11992" extrusionOk="0">
                <a:moveTo>
                  <a:pt x="1" y="0"/>
                </a:moveTo>
                <a:lnTo>
                  <a:pt x="1" y="11992"/>
                </a:lnTo>
                <a:lnTo>
                  <a:pt x="265060" y="11992"/>
                </a:lnTo>
                <a:lnTo>
                  <a:pt x="265060" y="11980"/>
                </a:lnTo>
                <a:cubicBezTo>
                  <a:pt x="273047" y="11700"/>
                  <a:pt x="279924" y="6913"/>
                  <a:pt x="2833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53"/>
          <p:cNvSpPr txBox="1">
            <a:spLocks noGrp="1"/>
          </p:cNvSpPr>
          <p:nvPr>
            <p:ph type="title"/>
          </p:nvPr>
        </p:nvSpPr>
        <p:spPr>
          <a:xfrm>
            <a:off x="1289888" y="1014358"/>
            <a:ext cx="3201300" cy="10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262" name="Google Shape;262;p53"/>
          <p:cNvSpPr txBox="1">
            <a:spLocks noGrp="1"/>
          </p:cNvSpPr>
          <p:nvPr>
            <p:ph type="subTitle" idx="1"/>
          </p:nvPr>
        </p:nvSpPr>
        <p:spPr>
          <a:xfrm>
            <a:off x="1289888" y="1953556"/>
            <a:ext cx="32013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53"/>
          <p:cNvSpPr txBox="1">
            <a:spLocks noGrp="1"/>
          </p:cNvSpPr>
          <p:nvPr>
            <p:ph type="title" idx="2"/>
          </p:nvPr>
        </p:nvSpPr>
        <p:spPr>
          <a:xfrm>
            <a:off x="5079313" y="1014358"/>
            <a:ext cx="3201300" cy="10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264" name="Google Shape;264;p53"/>
          <p:cNvSpPr txBox="1">
            <a:spLocks noGrp="1"/>
          </p:cNvSpPr>
          <p:nvPr>
            <p:ph type="subTitle" idx="3"/>
          </p:nvPr>
        </p:nvSpPr>
        <p:spPr>
          <a:xfrm>
            <a:off x="5079313" y="1953556"/>
            <a:ext cx="32013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53"/>
          <p:cNvSpPr txBox="1">
            <a:spLocks noGrp="1"/>
          </p:cNvSpPr>
          <p:nvPr>
            <p:ph type="title" idx="4"/>
          </p:nvPr>
        </p:nvSpPr>
        <p:spPr>
          <a:xfrm>
            <a:off x="1289888" y="2891884"/>
            <a:ext cx="3201300" cy="10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266" name="Google Shape;266;p53"/>
          <p:cNvSpPr txBox="1">
            <a:spLocks noGrp="1"/>
          </p:cNvSpPr>
          <p:nvPr>
            <p:ph type="subTitle" idx="5"/>
          </p:nvPr>
        </p:nvSpPr>
        <p:spPr>
          <a:xfrm>
            <a:off x="1289888" y="3831083"/>
            <a:ext cx="32013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53"/>
          <p:cNvSpPr txBox="1">
            <a:spLocks noGrp="1"/>
          </p:cNvSpPr>
          <p:nvPr>
            <p:ph type="title" idx="6"/>
          </p:nvPr>
        </p:nvSpPr>
        <p:spPr>
          <a:xfrm>
            <a:off x="5079313" y="2891884"/>
            <a:ext cx="3201300" cy="10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268" name="Google Shape;268;p53"/>
          <p:cNvSpPr txBox="1">
            <a:spLocks noGrp="1"/>
          </p:cNvSpPr>
          <p:nvPr>
            <p:ph type="subTitle" idx="7"/>
          </p:nvPr>
        </p:nvSpPr>
        <p:spPr>
          <a:xfrm>
            <a:off x="5079313" y="3831083"/>
            <a:ext cx="32013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_1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4"/>
          <p:cNvSpPr/>
          <p:nvPr/>
        </p:nvSpPr>
        <p:spPr>
          <a:xfrm>
            <a:off x="0" y="0"/>
            <a:ext cx="9144284" cy="341412"/>
          </a:xfrm>
          <a:custGeom>
            <a:avLst/>
            <a:gdLst/>
            <a:ahLst/>
            <a:cxnLst/>
            <a:rect l="l" t="t" r="r" b="b"/>
            <a:pathLst>
              <a:path w="283346" h="11992" extrusionOk="0">
                <a:moveTo>
                  <a:pt x="1" y="0"/>
                </a:moveTo>
                <a:lnTo>
                  <a:pt x="1" y="11992"/>
                </a:lnTo>
                <a:lnTo>
                  <a:pt x="265060" y="11992"/>
                </a:lnTo>
                <a:lnTo>
                  <a:pt x="265060" y="11980"/>
                </a:lnTo>
                <a:cubicBezTo>
                  <a:pt x="273047" y="11700"/>
                  <a:pt x="279924" y="6913"/>
                  <a:pt x="2833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1" name="Google Shape;271;p54"/>
          <p:cNvGrpSpPr/>
          <p:nvPr/>
        </p:nvGrpSpPr>
        <p:grpSpPr>
          <a:xfrm>
            <a:off x="-2070595" y="138930"/>
            <a:ext cx="12497838" cy="9541363"/>
            <a:chOff x="-2070595" y="138930"/>
            <a:chExt cx="12497838" cy="9541363"/>
          </a:xfrm>
        </p:grpSpPr>
        <p:grpSp>
          <p:nvGrpSpPr>
            <p:cNvPr id="272" name="Google Shape;272;p54"/>
            <p:cNvGrpSpPr/>
            <p:nvPr/>
          </p:nvGrpSpPr>
          <p:grpSpPr>
            <a:xfrm>
              <a:off x="5896649" y="4604007"/>
              <a:ext cx="4530594" cy="5076286"/>
              <a:chOff x="4826000" y="4400753"/>
              <a:chExt cx="4530594" cy="5076286"/>
            </a:xfrm>
          </p:grpSpPr>
          <p:sp>
            <p:nvSpPr>
              <p:cNvPr id="273" name="Google Shape;273;p54"/>
              <p:cNvSpPr/>
              <p:nvPr/>
            </p:nvSpPr>
            <p:spPr>
              <a:xfrm>
                <a:off x="4871747" y="4446342"/>
                <a:ext cx="4484847" cy="5030697"/>
              </a:xfrm>
              <a:custGeom>
                <a:avLst/>
                <a:gdLst/>
                <a:ahLst/>
                <a:cxnLst/>
                <a:rect l="l" t="t" r="r" b="b"/>
                <a:pathLst>
                  <a:path w="51547" h="101733" fill="none" extrusionOk="0">
                    <a:moveTo>
                      <a:pt x="1" y="1"/>
                    </a:moveTo>
                    <a:lnTo>
                      <a:pt x="22429" y="1"/>
                    </a:lnTo>
                    <a:cubicBezTo>
                      <a:pt x="38505" y="1"/>
                      <a:pt x="51547" y="34553"/>
                      <a:pt x="51547" y="77179"/>
                    </a:cubicBezTo>
                    <a:lnTo>
                      <a:pt x="51547" y="101733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54"/>
              <p:cNvSpPr/>
              <p:nvPr/>
            </p:nvSpPr>
            <p:spPr>
              <a:xfrm>
                <a:off x="4826000" y="4400753"/>
                <a:ext cx="91186" cy="84807"/>
              </a:xfrm>
              <a:custGeom>
                <a:avLst/>
                <a:gdLst/>
                <a:ahLst/>
                <a:cxnLst/>
                <a:rect l="l" t="t" r="r" b="b"/>
                <a:pathLst>
                  <a:path w="1844" h="1715" extrusionOk="0">
                    <a:moveTo>
                      <a:pt x="932" y="1"/>
                    </a:moveTo>
                    <a:cubicBezTo>
                      <a:pt x="885" y="1"/>
                      <a:pt x="837" y="5"/>
                      <a:pt x="789" y="13"/>
                    </a:cubicBezTo>
                    <a:cubicBezTo>
                      <a:pt x="322" y="86"/>
                      <a:pt x="0" y="528"/>
                      <a:pt x="81" y="995"/>
                    </a:cubicBezTo>
                    <a:cubicBezTo>
                      <a:pt x="146" y="1417"/>
                      <a:pt x="514" y="1714"/>
                      <a:pt x="928" y="1714"/>
                    </a:cubicBezTo>
                    <a:cubicBezTo>
                      <a:pt x="973" y="1714"/>
                      <a:pt x="1018" y="1711"/>
                      <a:pt x="1063" y="1704"/>
                    </a:cubicBezTo>
                    <a:cubicBezTo>
                      <a:pt x="1530" y="1623"/>
                      <a:pt x="1844" y="1188"/>
                      <a:pt x="1771" y="722"/>
                    </a:cubicBezTo>
                    <a:cubicBezTo>
                      <a:pt x="1699" y="303"/>
                      <a:pt x="1342" y="1"/>
                      <a:pt x="9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5" name="Google Shape;275;p54"/>
            <p:cNvGrpSpPr/>
            <p:nvPr/>
          </p:nvGrpSpPr>
          <p:grpSpPr>
            <a:xfrm rot="-4838195">
              <a:off x="-1944007" y="352516"/>
              <a:ext cx="2325055" cy="2229662"/>
              <a:chOff x="5165475" y="-713653"/>
              <a:chExt cx="2324999" cy="2229609"/>
            </a:xfrm>
          </p:grpSpPr>
          <p:sp>
            <p:nvSpPr>
              <p:cNvPr id="276" name="Google Shape;276;p54"/>
              <p:cNvSpPr/>
              <p:nvPr/>
            </p:nvSpPr>
            <p:spPr>
              <a:xfrm>
                <a:off x="5165475" y="-713653"/>
                <a:ext cx="2324999" cy="2154583"/>
              </a:xfrm>
              <a:custGeom>
                <a:avLst/>
                <a:gdLst/>
                <a:ahLst/>
                <a:cxnLst/>
                <a:rect l="l" t="t" r="r" b="b"/>
                <a:pathLst>
                  <a:path w="47546" h="44061" fill="none" extrusionOk="0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54"/>
              <p:cNvSpPr/>
              <p:nvPr/>
            </p:nvSpPr>
            <p:spPr>
              <a:xfrm>
                <a:off x="5309144" y="749204"/>
                <a:ext cx="1336144" cy="766752"/>
              </a:xfrm>
              <a:custGeom>
                <a:avLst/>
                <a:gdLst/>
                <a:ahLst/>
                <a:cxnLst/>
                <a:rect l="l" t="t" r="r" b="b"/>
                <a:pathLst>
                  <a:path w="27324" h="15680" extrusionOk="0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8" name="Google Shape;278;p54"/>
            <p:cNvGrpSpPr/>
            <p:nvPr/>
          </p:nvGrpSpPr>
          <p:grpSpPr>
            <a:xfrm rot="5400000">
              <a:off x="151942" y="4400150"/>
              <a:ext cx="722099" cy="407700"/>
              <a:chOff x="1211425" y="918075"/>
              <a:chExt cx="722099" cy="407700"/>
            </a:xfrm>
          </p:grpSpPr>
          <p:sp>
            <p:nvSpPr>
              <p:cNvPr id="279" name="Google Shape;279;p54"/>
              <p:cNvSpPr/>
              <p:nvPr/>
            </p:nvSpPr>
            <p:spPr>
              <a:xfrm>
                <a:off x="1211425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54"/>
              <p:cNvSpPr/>
              <p:nvPr/>
            </p:nvSpPr>
            <p:spPr>
              <a:xfrm>
                <a:off x="1211425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54"/>
              <p:cNvSpPr/>
              <p:nvPr/>
            </p:nvSpPr>
            <p:spPr>
              <a:xfrm>
                <a:off x="1211425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54"/>
              <p:cNvSpPr/>
              <p:nvPr/>
            </p:nvSpPr>
            <p:spPr>
              <a:xfrm>
                <a:off x="1350996" y="1300772"/>
                <a:ext cx="25066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54"/>
              <p:cNvSpPr/>
              <p:nvPr/>
            </p:nvSpPr>
            <p:spPr>
              <a:xfrm>
                <a:off x="1350996" y="1109171"/>
                <a:ext cx="25066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54"/>
              <p:cNvSpPr/>
              <p:nvPr/>
            </p:nvSpPr>
            <p:spPr>
              <a:xfrm>
                <a:off x="1350996" y="918075"/>
                <a:ext cx="25066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54"/>
              <p:cNvSpPr/>
              <p:nvPr/>
            </p:nvSpPr>
            <p:spPr>
              <a:xfrm>
                <a:off x="1490124" y="1300772"/>
                <a:ext cx="25066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54"/>
              <p:cNvSpPr/>
              <p:nvPr/>
            </p:nvSpPr>
            <p:spPr>
              <a:xfrm>
                <a:off x="1490124" y="1109171"/>
                <a:ext cx="25066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54"/>
              <p:cNvSpPr/>
              <p:nvPr/>
            </p:nvSpPr>
            <p:spPr>
              <a:xfrm>
                <a:off x="1490124" y="918075"/>
                <a:ext cx="25066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54"/>
              <p:cNvSpPr/>
              <p:nvPr/>
            </p:nvSpPr>
            <p:spPr>
              <a:xfrm>
                <a:off x="1629759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54"/>
              <p:cNvSpPr/>
              <p:nvPr/>
            </p:nvSpPr>
            <p:spPr>
              <a:xfrm>
                <a:off x="1629759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54"/>
              <p:cNvSpPr/>
              <p:nvPr/>
            </p:nvSpPr>
            <p:spPr>
              <a:xfrm>
                <a:off x="1629759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54"/>
              <p:cNvSpPr/>
              <p:nvPr/>
            </p:nvSpPr>
            <p:spPr>
              <a:xfrm>
                <a:off x="1768887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54"/>
              <p:cNvSpPr/>
              <p:nvPr/>
            </p:nvSpPr>
            <p:spPr>
              <a:xfrm>
                <a:off x="1768887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54"/>
              <p:cNvSpPr/>
              <p:nvPr/>
            </p:nvSpPr>
            <p:spPr>
              <a:xfrm>
                <a:off x="1768887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54"/>
              <p:cNvSpPr/>
              <p:nvPr/>
            </p:nvSpPr>
            <p:spPr>
              <a:xfrm>
                <a:off x="1907952" y="1300772"/>
                <a:ext cx="25572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54"/>
              <p:cNvSpPr/>
              <p:nvPr/>
            </p:nvSpPr>
            <p:spPr>
              <a:xfrm>
                <a:off x="1907952" y="1109171"/>
                <a:ext cx="25572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404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403" y="403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54"/>
              <p:cNvSpPr/>
              <p:nvPr/>
            </p:nvSpPr>
            <p:spPr>
              <a:xfrm>
                <a:off x="1907952" y="918075"/>
                <a:ext cx="25572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97" name="Google Shape;297;p54"/>
          <p:cNvSpPr txBox="1">
            <a:spLocks noGrp="1"/>
          </p:cNvSpPr>
          <p:nvPr>
            <p:ph type="title"/>
          </p:nvPr>
        </p:nvSpPr>
        <p:spPr>
          <a:xfrm>
            <a:off x="713225" y="419625"/>
            <a:ext cx="7717500" cy="5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n columns">
  <p:cSld name="CUSTOM_2_1_1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" name="Google Shape;299;p55"/>
          <p:cNvGrpSpPr/>
          <p:nvPr/>
        </p:nvGrpSpPr>
        <p:grpSpPr>
          <a:xfrm>
            <a:off x="1049537" y="1456947"/>
            <a:ext cx="9644712" cy="6935112"/>
            <a:chOff x="1049537" y="1456947"/>
            <a:chExt cx="9644712" cy="6935112"/>
          </a:xfrm>
        </p:grpSpPr>
        <p:grpSp>
          <p:nvGrpSpPr>
            <p:cNvPr id="300" name="Google Shape;300;p55"/>
            <p:cNvGrpSpPr/>
            <p:nvPr/>
          </p:nvGrpSpPr>
          <p:grpSpPr>
            <a:xfrm rot="1004114">
              <a:off x="1470040" y="4575799"/>
              <a:ext cx="3325019" cy="3409751"/>
              <a:chOff x="7159200" y="2117361"/>
              <a:chExt cx="2271501" cy="2329386"/>
            </a:xfrm>
          </p:grpSpPr>
          <p:sp>
            <p:nvSpPr>
              <p:cNvPr id="301" name="Google Shape;301;p55"/>
              <p:cNvSpPr/>
              <p:nvPr/>
            </p:nvSpPr>
            <p:spPr>
              <a:xfrm>
                <a:off x="8101533" y="2117361"/>
                <a:ext cx="632883" cy="71589"/>
              </a:xfrm>
              <a:custGeom>
                <a:avLst/>
                <a:gdLst/>
                <a:ahLst/>
                <a:cxnLst/>
                <a:rect l="l" t="t" r="r" b="b"/>
                <a:pathLst>
                  <a:path w="15241" h="1724" fill="none" extrusionOk="0">
                    <a:moveTo>
                      <a:pt x="1" y="999"/>
                    </a:moveTo>
                    <a:cubicBezTo>
                      <a:pt x="3527" y="137"/>
                      <a:pt x="7182" y="1"/>
                      <a:pt x="10764" y="596"/>
                    </a:cubicBezTo>
                    <a:cubicBezTo>
                      <a:pt x="12286" y="846"/>
                      <a:pt x="13783" y="1224"/>
                      <a:pt x="15240" y="1723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55"/>
              <p:cNvSpPr/>
              <p:nvPr/>
            </p:nvSpPr>
            <p:spPr>
              <a:xfrm>
                <a:off x="7159200" y="2158803"/>
                <a:ext cx="2271501" cy="2287944"/>
              </a:xfrm>
              <a:custGeom>
                <a:avLst/>
                <a:gdLst/>
                <a:ahLst/>
                <a:cxnLst/>
                <a:rect l="l" t="t" r="r" b="b"/>
                <a:pathLst>
                  <a:path w="54702" h="55098" fill="none" extrusionOk="0">
                    <a:moveTo>
                      <a:pt x="54702" y="34835"/>
                    </a:moveTo>
                    <a:cubicBezTo>
                      <a:pt x="50572" y="47200"/>
                      <a:pt x="37973" y="55097"/>
                      <a:pt x="24690" y="52916"/>
                    </a:cubicBezTo>
                    <a:cubicBezTo>
                      <a:pt x="9974" y="50492"/>
                      <a:pt x="0" y="36598"/>
                      <a:pt x="2423" y="21874"/>
                    </a:cubicBezTo>
                    <a:cubicBezTo>
                      <a:pt x="4235" y="10853"/>
                      <a:pt x="12486" y="2488"/>
                      <a:pt x="22694" y="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55"/>
              <p:cNvSpPr/>
              <p:nvPr/>
            </p:nvSpPr>
            <p:spPr>
              <a:xfrm>
                <a:off x="8730018" y="2175496"/>
                <a:ext cx="70219" cy="59339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1429" extrusionOk="0">
                    <a:moveTo>
                      <a:pt x="767" y="1"/>
                    </a:moveTo>
                    <a:cubicBezTo>
                      <a:pt x="442" y="1"/>
                      <a:pt x="123" y="218"/>
                      <a:pt x="65" y="597"/>
                    </a:cubicBezTo>
                    <a:cubicBezTo>
                      <a:pt x="0" y="983"/>
                      <a:pt x="258" y="1354"/>
                      <a:pt x="653" y="1418"/>
                    </a:cubicBezTo>
                    <a:cubicBezTo>
                      <a:pt x="694" y="1425"/>
                      <a:pt x="735" y="1429"/>
                      <a:pt x="775" y="1429"/>
                    </a:cubicBezTo>
                    <a:cubicBezTo>
                      <a:pt x="1328" y="1429"/>
                      <a:pt x="1690" y="780"/>
                      <a:pt x="1345" y="299"/>
                    </a:cubicBezTo>
                    <a:cubicBezTo>
                      <a:pt x="1198" y="95"/>
                      <a:pt x="981" y="1"/>
                      <a:pt x="7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4" name="Google Shape;304;p55"/>
            <p:cNvGrpSpPr/>
            <p:nvPr/>
          </p:nvGrpSpPr>
          <p:grpSpPr>
            <a:xfrm>
              <a:off x="8369250" y="1456947"/>
              <a:ext cx="2324999" cy="2229609"/>
              <a:chOff x="5165475" y="-713653"/>
              <a:chExt cx="2324999" cy="2229609"/>
            </a:xfrm>
          </p:grpSpPr>
          <p:sp>
            <p:nvSpPr>
              <p:cNvPr id="305" name="Google Shape;305;p55"/>
              <p:cNvSpPr/>
              <p:nvPr/>
            </p:nvSpPr>
            <p:spPr>
              <a:xfrm>
                <a:off x="5165475" y="-713653"/>
                <a:ext cx="2324999" cy="2154583"/>
              </a:xfrm>
              <a:custGeom>
                <a:avLst/>
                <a:gdLst/>
                <a:ahLst/>
                <a:cxnLst/>
                <a:rect l="l" t="t" r="r" b="b"/>
                <a:pathLst>
                  <a:path w="47546" h="44061" fill="none" extrusionOk="0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55"/>
              <p:cNvSpPr/>
              <p:nvPr/>
            </p:nvSpPr>
            <p:spPr>
              <a:xfrm>
                <a:off x="5309144" y="749204"/>
                <a:ext cx="1336144" cy="766752"/>
              </a:xfrm>
              <a:custGeom>
                <a:avLst/>
                <a:gdLst/>
                <a:ahLst/>
                <a:cxnLst/>
                <a:rect l="l" t="t" r="r" b="b"/>
                <a:pathLst>
                  <a:path w="27324" h="15680" extrusionOk="0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07" name="Google Shape;307;p55"/>
          <p:cNvSpPr/>
          <p:nvPr/>
        </p:nvSpPr>
        <p:spPr>
          <a:xfrm>
            <a:off x="0" y="0"/>
            <a:ext cx="9144284" cy="341412"/>
          </a:xfrm>
          <a:custGeom>
            <a:avLst/>
            <a:gdLst/>
            <a:ahLst/>
            <a:cxnLst/>
            <a:rect l="l" t="t" r="r" b="b"/>
            <a:pathLst>
              <a:path w="283346" h="11992" extrusionOk="0">
                <a:moveTo>
                  <a:pt x="1" y="0"/>
                </a:moveTo>
                <a:lnTo>
                  <a:pt x="1" y="11992"/>
                </a:lnTo>
                <a:lnTo>
                  <a:pt x="265060" y="11992"/>
                </a:lnTo>
                <a:lnTo>
                  <a:pt x="265060" y="11980"/>
                </a:lnTo>
                <a:cubicBezTo>
                  <a:pt x="273047" y="11700"/>
                  <a:pt x="279924" y="6913"/>
                  <a:pt x="2833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55"/>
          <p:cNvSpPr txBox="1">
            <a:spLocks noGrp="1"/>
          </p:cNvSpPr>
          <p:nvPr>
            <p:ph type="title"/>
          </p:nvPr>
        </p:nvSpPr>
        <p:spPr>
          <a:xfrm>
            <a:off x="713225" y="419625"/>
            <a:ext cx="7717500" cy="5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9pPr>
          </a:lstStyle>
          <a:p>
            <a:endParaRPr/>
          </a:p>
        </p:txBody>
      </p:sp>
      <p:sp>
        <p:nvSpPr>
          <p:cNvPr id="309" name="Google Shape;309;p55"/>
          <p:cNvSpPr txBox="1">
            <a:spLocks noGrp="1"/>
          </p:cNvSpPr>
          <p:nvPr>
            <p:ph type="subTitle" idx="1"/>
          </p:nvPr>
        </p:nvSpPr>
        <p:spPr>
          <a:xfrm>
            <a:off x="1752593" y="1319221"/>
            <a:ext cx="2694000" cy="516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55"/>
          <p:cNvSpPr txBox="1">
            <a:spLocks noGrp="1"/>
          </p:cNvSpPr>
          <p:nvPr>
            <p:ph type="subTitle" idx="2"/>
          </p:nvPr>
        </p:nvSpPr>
        <p:spPr>
          <a:xfrm>
            <a:off x="1752593" y="1965909"/>
            <a:ext cx="2694000" cy="516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55"/>
          <p:cNvSpPr txBox="1">
            <a:spLocks noGrp="1"/>
          </p:cNvSpPr>
          <p:nvPr>
            <p:ph type="subTitle" idx="3"/>
          </p:nvPr>
        </p:nvSpPr>
        <p:spPr>
          <a:xfrm>
            <a:off x="1752593" y="2612596"/>
            <a:ext cx="2694000" cy="516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55"/>
          <p:cNvSpPr txBox="1">
            <a:spLocks noGrp="1"/>
          </p:cNvSpPr>
          <p:nvPr>
            <p:ph type="subTitle" idx="4"/>
          </p:nvPr>
        </p:nvSpPr>
        <p:spPr>
          <a:xfrm>
            <a:off x="1752593" y="3259284"/>
            <a:ext cx="2694000" cy="516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55"/>
          <p:cNvSpPr txBox="1">
            <a:spLocks noGrp="1"/>
          </p:cNvSpPr>
          <p:nvPr>
            <p:ph type="subTitle" idx="5"/>
          </p:nvPr>
        </p:nvSpPr>
        <p:spPr>
          <a:xfrm>
            <a:off x="1752593" y="3905971"/>
            <a:ext cx="2694000" cy="516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55"/>
          <p:cNvSpPr txBox="1">
            <a:spLocks noGrp="1"/>
          </p:cNvSpPr>
          <p:nvPr>
            <p:ph type="subTitle" idx="6"/>
          </p:nvPr>
        </p:nvSpPr>
        <p:spPr>
          <a:xfrm>
            <a:off x="5535168" y="1319221"/>
            <a:ext cx="2694000" cy="516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55"/>
          <p:cNvSpPr txBox="1">
            <a:spLocks noGrp="1"/>
          </p:cNvSpPr>
          <p:nvPr>
            <p:ph type="subTitle" idx="7"/>
          </p:nvPr>
        </p:nvSpPr>
        <p:spPr>
          <a:xfrm>
            <a:off x="5535168" y="1965909"/>
            <a:ext cx="2694000" cy="516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55"/>
          <p:cNvSpPr txBox="1">
            <a:spLocks noGrp="1"/>
          </p:cNvSpPr>
          <p:nvPr>
            <p:ph type="subTitle" idx="8"/>
          </p:nvPr>
        </p:nvSpPr>
        <p:spPr>
          <a:xfrm>
            <a:off x="5535168" y="2612596"/>
            <a:ext cx="2694000" cy="516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55"/>
          <p:cNvSpPr txBox="1">
            <a:spLocks noGrp="1"/>
          </p:cNvSpPr>
          <p:nvPr>
            <p:ph type="subTitle" idx="9"/>
          </p:nvPr>
        </p:nvSpPr>
        <p:spPr>
          <a:xfrm>
            <a:off x="5535168" y="3259284"/>
            <a:ext cx="2694000" cy="516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55"/>
          <p:cNvSpPr txBox="1">
            <a:spLocks noGrp="1"/>
          </p:cNvSpPr>
          <p:nvPr>
            <p:ph type="subTitle" idx="13"/>
          </p:nvPr>
        </p:nvSpPr>
        <p:spPr>
          <a:xfrm>
            <a:off x="5535168" y="3905971"/>
            <a:ext cx="2694000" cy="516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4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6"/>
          <p:cNvSpPr/>
          <p:nvPr/>
        </p:nvSpPr>
        <p:spPr>
          <a:xfrm flipH="1">
            <a:off x="2677775" y="368238"/>
            <a:ext cx="5953005" cy="4407033"/>
          </a:xfrm>
          <a:custGeom>
            <a:avLst/>
            <a:gdLst/>
            <a:ahLst/>
            <a:cxnLst/>
            <a:rect l="l" t="t" r="r" b="b"/>
            <a:pathLst>
              <a:path w="130577" h="99375" extrusionOk="0">
                <a:moveTo>
                  <a:pt x="7149" y="1"/>
                </a:moveTo>
                <a:cubicBezTo>
                  <a:pt x="3204" y="1"/>
                  <a:pt x="0" y="3197"/>
                  <a:pt x="0" y="7142"/>
                </a:cubicBezTo>
                <a:lnTo>
                  <a:pt x="0" y="92234"/>
                </a:lnTo>
                <a:cubicBezTo>
                  <a:pt x="0" y="96178"/>
                  <a:pt x="3204" y="99374"/>
                  <a:pt x="7149" y="99374"/>
                </a:cubicBezTo>
                <a:lnTo>
                  <a:pt x="54195" y="99374"/>
                </a:lnTo>
                <a:cubicBezTo>
                  <a:pt x="74449" y="99374"/>
                  <a:pt x="93883" y="91332"/>
                  <a:pt x="108204" y="77010"/>
                </a:cubicBezTo>
                <a:cubicBezTo>
                  <a:pt x="122526" y="62681"/>
                  <a:pt x="130576" y="43255"/>
                  <a:pt x="130576" y="23001"/>
                </a:cubicBezTo>
                <a:lnTo>
                  <a:pt x="130576" y="7150"/>
                </a:lnTo>
                <a:cubicBezTo>
                  <a:pt x="130576" y="3205"/>
                  <a:pt x="127372" y="1"/>
                  <a:pt x="12342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56"/>
          <p:cNvSpPr txBox="1"/>
          <p:nvPr/>
        </p:nvSpPr>
        <p:spPr>
          <a:xfrm>
            <a:off x="5132825" y="3412502"/>
            <a:ext cx="2906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CREDITS:</a:t>
            </a:r>
            <a:r>
              <a:rPr lang="en" sz="900" b="0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 This presentation template was created by </a:t>
            </a:r>
            <a:r>
              <a:rPr lang="en" sz="900" b="1" i="0" u="sng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900" b="0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, and includes icons by </a:t>
            </a:r>
            <a:r>
              <a:rPr lang="en" sz="900" b="1" i="0" u="sng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900" b="0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 and infographics &amp; images by </a:t>
            </a:r>
            <a:r>
              <a:rPr lang="en" sz="900" b="1" i="0" u="sng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900" b="1" i="0" u="sng" strike="noStrike" cap="non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22" name="Google Shape;322;p56"/>
          <p:cNvSpPr txBox="1">
            <a:spLocks noGrp="1"/>
          </p:cNvSpPr>
          <p:nvPr>
            <p:ph type="title"/>
          </p:nvPr>
        </p:nvSpPr>
        <p:spPr>
          <a:xfrm>
            <a:off x="5132825" y="637616"/>
            <a:ext cx="2906400" cy="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100" b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56"/>
          <p:cNvSpPr txBox="1">
            <a:spLocks noGrp="1"/>
          </p:cNvSpPr>
          <p:nvPr>
            <p:ph type="subTitle" idx="1"/>
          </p:nvPr>
        </p:nvSpPr>
        <p:spPr>
          <a:xfrm>
            <a:off x="5132825" y="1497926"/>
            <a:ext cx="2906400" cy="12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Google Shape;325;p57"/>
          <p:cNvGrpSpPr/>
          <p:nvPr/>
        </p:nvGrpSpPr>
        <p:grpSpPr>
          <a:xfrm>
            <a:off x="185623" y="1551078"/>
            <a:ext cx="13605016" cy="5724229"/>
            <a:chOff x="185623" y="1551078"/>
            <a:chExt cx="13605016" cy="5724229"/>
          </a:xfrm>
        </p:grpSpPr>
        <p:grpSp>
          <p:nvGrpSpPr>
            <p:cNvPr id="326" name="Google Shape;326;p57"/>
            <p:cNvGrpSpPr/>
            <p:nvPr/>
          </p:nvGrpSpPr>
          <p:grpSpPr>
            <a:xfrm rot="5400000">
              <a:off x="-88908" y="2405016"/>
              <a:ext cx="882533" cy="333471"/>
              <a:chOff x="3551575" y="3215125"/>
              <a:chExt cx="389450" cy="147150"/>
            </a:xfrm>
          </p:grpSpPr>
          <p:sp>
            <p:nvSpPr>
              <p:cNvPr id="327" name="Google Shape;327;p57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57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57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57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57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57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57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57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57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57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" name="Google Shape;337;p57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Google Shape;338;p57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57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57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57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p57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57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57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57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57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57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57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9" name="Google Shape;349;p57"/>
            <p:cNvGrpSpPr/>
            <p:nvPr/>
          </p:nvGrpSpPr>
          <p:grpSpPr>
            <a:xfrm rot="6249845">
              <a:off x="2612509" y="4760549"/>
              <a:ext cx="2325002" cy="2229611"/>
              <a:chOff x="5165475" y="-713653"/>
              <a:chExt cx="2324999" cy="2229609"/>
            </a:xfrm>
          </p:grpSpPr>
          <p:sp>
            <p:nvSpPr>
              <p:cNvPr id="350" name="Google Shape;350;p57"/>
              <p:cNvSpPr/>
              <p:nvPr/>
            </p:nvSpPr>
            <p:spPr>
              <a:xfrm>
                <a:off x="5165475" y="-713653"/>
                <a:ext cx="2324999" cy="2154583"/>
              </a:xfrm>
              <a:custGeom>
                <a:avLst/>
                <a:gdLst/>
                <a:ahLst/>
                <a:cxnLst/>
                <a:rect l="l" t="t" r="r" b="b"/>
                <a:pathLst>
                  <a:path w="47546" h="44061" fill="none" extrusionOk="0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57"/>
              <p:cNvSpPr/>
              <p:nvPr/>
            </p:nvSpPr>
            <p:spPr>
              <a:xfrm>
                <a:off x="5309144" y="749204"/>
                <a:ext cx="1336144" cy="766752"/>
              </a:xfrm>
              <a:custGeom>
                <a:avLst/>
                <a:gdLst/>
                <a:ahLst/>
                <a:cxnLst/>
                <a:rect l="l" t="t" r="r" b="b"/>
                <a:pathLst>
                  <a:path w="27324" h="15680" extrusionOk="0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2" name="Google Shape;352;p57"/>
            <p:cNvGrpSpPr/>
            <p:nvPr/>
          </p:nvGrpSpPr>
          <p:grpSpPr>
            <a:xfrm rot="-5400000" flipH="1">
              <a:off x="8987199" y="1278232"/>
              <a:ext cx="4530594" cy="5076286"/>
              <a:chOff x="4826000" y="4400753"/>
              <a:chExt cx="4530594" cy="5076286"/>
            </a:xfrm>
          </p:grpSpPr>
          <p:sp>
            <p:nvSpPr>
              <p:cNvPr id="353" name="Google Shape;353;p57"/>
              <p:cNvSpPr/>
              <p:nvPr/>
            </p:nvSpPr>
            <p:spPr>
              <a:xfrm>
                <a:off x="4871747" y="4446342"/>
                <a:ext cx="4484847" cy="5030697"/>
              </a:xfrm>
              <a:custGeom>
                <a:avLst/>
                <a:gdLst/>
                <a:ahLst/>
                <a:cxnLst/>
                <a:rect l="l" t="t" r="r" b="b"/>
                <a:pathLst>
                  <a:path w="51547" h="101733" fill="none" extrusionOk="0">
                    <a:moveTo>
                      <a:pt x="1" y="1"/>
                    </a:moveTo>
                    <a:lnTo>
                      <a:pt x="22429" y="1"/>
                    </a:lnTo>
                    <a:cubicBezTo>
                      <a:pt x="38505" y="1"/>
                      <a:pt x="51547" y="34553"/>
                      <a:pt x="51547" y="77179"/>
                    </a:cubicBezTo>
                    <a:lnTo>
                      <a:pt x="51547" y="101733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57"/>
              <p:cNvSpPr/>
              <p:nvPr/>
            </p:nvSpPr>
            <p:spPr>
              <a:xfrm>
                <a:off x="4826000" y="4400753"/>
                <a:ext cx="91186" cy="84807"/>
              </a:xfrm>
              <a:custGeom>
                <a:avLst/>
                <a:gdLst/>
                <a:ahLst/>
                <a:cxnLst/>
                <a:rect l="l" t="t" r="r" b="b"/>
                <a:pathLst>
                  <a:path w="1844" h="1715" extrusionOk="0">
                    <a:moveTo>
                      <a:pt x="932" y="1"/>
                    </a:moveTo>
                    <a:cubicBezTo>
                      <a:pt x="885" y="1"/>
                      <a:pt x="837" y="5"/>
                      <a:pt x="789" y="13"/>
                    </a:cubicBezTo>
                    <a:cubicBezTo>
                      <a:pt x="322" y="86"/>
                      <a:pt x="0" y="528"/>
                      <a:pt x="81" y="995"/>
                    </a:cubicBezTo>
                    <a:cubicBezTo>
                      <a:pt x="146" y="1417"/>
                      <a:pt x="514" y="1714"/>
                      <a:pt x="928" y="1714"/>
                    </a:cubicBezTo>
                    <a:cubicBezTo>
                      <a:pt x="973" y="1714"/>
                      <a:pt x="1018" y="1711"/>
                      <a:pt x="1063" y="1704"/>
                    </a:cubicBezTo>
                    <a:cubicBezTo>
                      <a:pt x="1530" y="1623"/>
                      <a:pt x="1844" y="1188"/>
                      <a:pt x="1771" y="722"/>
                    </a:cubicBezTo>
                    <a:cubicBezTo>
                      <a:pt x="1699" y="303"/>
                      <a:pt x="1342" y="1"/>
                      <a:pt x="9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55" name="Google Shape;355;p57"/>
          <p:cNvSpPr/>
          <p:nvPr/>
        </p:nvSpPr>
        <p:spPr>
          <a:xfrm>
            <a:off x="0" y="0"/>
            <a:ext cx="9144284" cy="341412"/>
          </a:xfrm>
          <a:custGeom>
            <a:avLst/>
            <a:gdLst/>
            <a:ahLst/>
            <a:cxnLst/>
            <a:rect l="l" t="t" r="r" b="b"/>
            <a:pathLst>
              <a:path w="283346" h="11992" extrusionOk="0">
                <a:moveTo>
                  <a:pt x="1" y="0"/>
                </a:moveTo>
                <a:lnTo>
                  <a:pt x="1" y="11992"/>
                </a:lnTo>
                <a:lnTo>
                  <a:pt x="265060" y="11992"/>
                </a:lnTo>
                <a:lnTo>
                  <a:pt x="265060" y="11980"/>
                </a:lnTo>
                <a:cubicBezTo>
                  <a:pt x="273047" y="11700"/>
                  <a:pt x="279924" y="6913"/>
                  <a:pt x="2833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57"/>
          <p:cNvSpPr txBox="1">
            <a:spLocks noGrp="1"/>
          </p:cNvSpPr>
          <p:nvPr>
            <p:ph type="title"/>
          </p:nvPr>
        </p:nvSpPr>
        <p:spPr>
          <a:xfrm>
            <a:off x="713225" y="419625"/>
            <a:ext cx="7717500" cy="5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9pPr>
          </a:lstStyle>
          <a:p>
            <a:endParaRPr/>
          </a:p>
        </p:txBody>
      </p:sp>
      <p:sp>
        <p:nvSpPr>
          <p:cNvPr id="357" name="Google Shape;357;p57"/>
          <p:cNvSpPr txBox="1">
            <a:spLocks noGrp="1"/>
          </p:cNvSpPr>
          <p:nvPr>
            <p:ph type="body" idx="1"/>
          </p:nvPr>
        </p:nvSpPr>
        <p:spPr>
          <a:xfrm>
            <a:off x="713225" y="1158501"/>
            <a:ext cx="7717500" cy="5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8"/>
          <p:cNvSpPr/>
          <p:nvPr/>
        </p:nvSpPr>
        <p:spPr>
          <a:xfrm>
            <a:off x="0" y="0"/>
            <a:ext cx="9144284" cy="341412"/>
          </a:xfrm>
          <a:custGeom>
            <a:avLst/>
            <a:gdLst/>
            <a:ahLst/>
            <a:cxnLst/>
            <a:rect l="l" t="t" r="r" b="b"/>
            <a:pathLst>
              <a:path w="283346" h="11992" extrusionOk="0">
                <a:moveTo>
                  <a:pt x="1" y="0"/>
                </a:moveTo>
                <a:lnTo>
                  <a:pt x="1" y="11992"/>
                </a:lnTo>
                <a:lnTo>
                  <a:pt x="265060" y="11992"/>
                </a:lnTo>
                <a:lnTo>
                  <a:pt x="265060" y="11980"/>
                </a:lnTo>
                <a:cubicBezTo>
                  <a:pt x="273047" y="11700"/>
                  <a:pt x="279924" y="6913"/>
                  <a:pt x="2833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0" name="Google Shape;360;p58"/>
          <p:cNvGrpSpPr/>
          <p:nvPr/>
        </p:nvGrpSpPr>
        <p:grpSpPr>
          <a:xfrm>
            <a:off x="-2070595" y="138930"/>
            <a:ext cx="12497838" cy="9541363"/>
            <a:chOff x="-2070595" y="138930"/>
            <a:chExt cx="12497838" cy="9541363"/>
          </a:xfrm>
        </p:grpSpPr>
        <p:grpSp>
          <p:nvGrpSpPr>
            <p:cNvPr id="361" name="Google Shape;361;p58"/>
            <p:cNvGrpSpPr/>
            <p:nvPr/>
          </p:nvGrpSpPr>
          <p:grpSpPr>
            <a:xfrm>
              <a:off x="5896649" y="4604007"/>
              <a:ext cx="4530594" cy="5076286"/>
              <a:chOff x="4826000" y="4400753"/>
              <a:chExt cx="4530594" cy="5076286"/>
            </a:xfrm>
          </p:grpSpPr>
          <p:sp>
            <p:nvSpPr>
              <p:cNvPr id="362" name="Google Shape;362;p58"/>
              <p:cNvSpPr/>
              <p:nvPr/>
            </p:nvSpPr>
            <p:spPr>
              <a:xfrm>
                <a:off x="4871747" y="4446342"/>
                <a:ext cx="4484847" cy="5030697"/>
              </a:xfrm>
              <a:custGeom>
                <a:avLst/>
                <a:gdLst/>
                <a:ahLst/>
                <a:cxnLst/>
                <a:rect l="l" t="t" r="r" b="b"/>
                <a:pathLst>
                  <a:path w="51547" h="101733" fill="none" extrusionOk="0">
                    <a:moveTo>
                      <a:pt x="1" y="1"/>
                    </a:moveTo>
                    <a:lnTo>
                      <a:pt x="22429" y="1"/>
                    </a:lnTo>
                    <a:cubicBezTo>
                      <a:pt x="38505" y="1"/>
                      <a:pt x="51547" y="34553"/>
                      <a:pt x="51547" y="77179"/>
                    </a:cubicBezTo>
                    <a:lnTo>
                      <a:pt x="51547" y="101733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58"/>
              <p:cNvSpPr/>
              <p:nvPr/>
            </p:nvSpPr>
            <p:spPr>
              <a:xfrm>
                <a:off x="4826000" y="4400753"/>
                <a:ext cx="91186" cy="84807"/>
              </a:xfrm>
              <a:custGeom>
                <a:avLst/>
                <a:gdLst/>
                <a:ahLst/>
                <a:cxnLst/>
                <a:rect l="l" t="t" r="r" b="b"/>
                <a:pathLst>
                  <a:path w="1844" h="1715" extrusionOk="0">
                    <a:moveTo>
                      <a:pt x="932" y="1"/>
                    </a:moveTo>
                    <a:cubicBezTo>
                      <a:pt x="885" y="1"/>
                      <a:pt x="837" y="5"/>
                      <a:pt x="789" y="13"/>
                    </a:cubicBezTo>
                    <a:cubicBezTo>
                      <a:pt x="322" y="86"/>
                      <a:pt x="0" y="528"/>
                      <a:pt x="81" y="995"/>
                    </a:cubicBezTo>
                    <a:cubicBezTo>
                      <a:pt x="146" y="1417"/>
                      <a:pt x="514" y="1714"/>
                      <a:pt x="928" y="1714"/>
                    </a:cubicBezTo>
                    <a:cubicBezTo>
                      <a:pt x="973" y="1714"/>
                      <a:pt x="1018" y="1711"/>
                      <a:pt x="1063" y="1704"/>
                    </a:cubicBezTo>
                    <a:cubicBezTo>
                      <a:pt x="1530" y="1623"/>
                      <a:pt x="1844" y="1188"/>
                      <a:pt x="1771" y="722"/>
                    </a:cubicBezTo>
                    <a:cubicBezTo>
                      <a:pt x="1699" y="303"/>
                      <a:pt x="1342" y="1"/>
                      <a:pt x="9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4" name="Google Shape;364;p58"/>
            <p:cNvGrpSpPr/>
            <p:nvPr/>
          </p:nvGrpSpPr>
          <p:grpSpPr>
            <a:xfrm rot="-4838195">
              <a:off x="-1944007" y="352516"/>
              <a:ext cx="2325055" cy="2229662"/>
              <a:chOff x="5165475" y="-713653"/>
              <a:chExt cx="2324999" cy="2229609"/>
            </a:xfrm>
          </p:grpSpPr>
          <p:sp>
            <p:nvSpPr>
              <p:cNvPr id="365" name="Google Shape;365;p58"/>
              <p:cNvSpPr/>
              <p:nvPr/>
            </p:nvSpPr>
            <p:spPr>
              <a:xfrm>
                <a:off x="5165475" y="-713653"/>
                <a:ext cx="2324999" cy="2154583"/>
              </a:xfrm>
              <a:custGeom>
                <a:avLst/>
                <a:gdLst/>
                <a:ahLst/>
                <a:cxnLst/>
                <a:rect l="l" t="t" r="r" b="b"/>
                <a:pathLst>
                  <a:path w="47546" h="44061" fill="none" extrusionOk="0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58"/>
              <p:cNvSpPr/>
              <p:nvPr/>
            </p:nvSpPr>
            <p:spPr>
              <a:xfrm>
                <a:off x="5309144" y="749204"/>
                <a:ext cx="1336144" cy="766752"/>
              </a:xfrm>
              <a:custGeom>
                <a:avLst/>
                <a:gdLst/>
                <a:ahLst/>
                <a:cxnLst/>
                <a:rect l="l" t="t" r="r" b="b"/>
                <a:pathLst>
                  <a:path w="27324" h="15680" extrusionOk="0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7" name="Google Shape;367;p58"/>
            <p:cNvGrpSpPr/>
            <p:nvPr/>
          </p:nvGrpSpPr>
          <p:grpSpPr>
            <a:xfrm rot="5400000">
              <a:off x="151942" y="4400150"/>
              <a:ext cx="722099" cy="407700"/>
              <a:chOff x="1211425" y="918075"/>
              <a:chExt cx="722099" cy="407700"/>
            </a:xfrm>
          </p:grpSpPr>
          <p:sp>
            <p:nvSpPr>
              <p:cNvPr id="368" name="Google Shape;368;p58"/>
              <p:cNvSpPr/>
              <p:nvPr/>
            </p:nvSpPr>
            <p:spPr>
              <a:xfrm>
                <a:off x="1211425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58"/>
              <p:cNvSpPr/>
              <p:nvPr/>
            </p:nvSpPr>
            <p:spPr>
              <a:xfrm>
                <a:off x="1211425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58"/>
              <p:cNvSpPr/>
              <p:nvPr/>
            </p:nvSpPr>
            <p:spPr>
              <a:xfrm>
                <a:off x="1211425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p58"/>
              <p:cNvSpPr/>
              <p:nvPr/>
            </p:nvSpPr>
            <p:spPr>
              <a:xfrm>
                <a:off x="1350996" y="1300772"/>
                <a:ext cx="25066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Google Shape;372;p58"/>
              <p:cNvSpPr/>
              <p:nvPr/>
            </p:nvSpPr>
            <p:spPr>
              <a:xfrm>
                <a:off x="1350996" y="1109171"/>
                <a:ext cx="25066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" name="Google Shape;373;p58"/>
              <p:cNvSpPr/>
              <p:nvPr/>
            </p:nvSpPr>
            <p:spPr>
              <a:xfrm>
                <a:off x="1350996" y="918075"/>
                <a:ext cx="25066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58"/>
              <p:cNvSpPr/>
              <p:nvPr/>
            </p:nvSpPr>
            <p:spPr>
              <a:xfrm>
                <a:off x="1490124" y="1300772"/>
                <a:ext cx="25066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58"/>
              <p:cNvSpPr/>
              <p:nvPr/>
            </p:nvSpPr>
            <p:spPr>
              <a:xfrm>
                <a:off x="1490124" y="1109171"/>
                <a:ext cx="25066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58"/>
              <p:cNvSpPr/>
              <p:nvPr/>
            </p:nvSpPr>
            <p:spPr>
              <a:xfrm>
                <a:off x="1490124" y="918075"/>
                <a:ext cx="25066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p58"/>
              <p:cNvSpPr/>
              <p:nvPr/>
            </p:nvSpPr>
            <p:spPr>
              <a:xfrm>
                <a:off x="1629759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" name="Google Shape;378;p58"/>
              <p:cNvSpPr/>
              <p:nvPr/>
            </p:nvSpPr>
            <p:spPr>
              <a:xfrm>
                <a:off x="1629759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" name="Google Shape;379;p58"/>
              <p:cNvSpPr/>
              <p:nvPr/>
            </p:nvSpPr>
            <p:spPr>
              <a:xfrm>
                <a:off x="1629759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0" name="Google Shape;380;p58"/>
              <p:cNvSpPr/>
              <p:nvPr/>
            </p:nvSpPr>
            <p:spPr>
              <a:xfrm>
                <a:off x="1768887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" name="Google Shape;381;p58"/>
              <p:cNvSpPr/>
              <p:nvPr/>
            </p:nvSpPr>
            <p:spPr>
              <a:xfrm>
                <a:off x="1768887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" name="Google Shape;382;p58"/>
              <p:cNvSpPr/>
              <p:nvPr/>
            </p:nvSpPr>
            <p:spPr>
              <a:xfrm>
                <a:off x="1768887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58"/>
              <p:cNvSpPr/>
              <p:nvPr/>
            </p:nvSpPr>
            <p:spPr>
              <a:xfrm>
                <a:off x="1907952" y="1300772"/>
                <a:ext cx="25572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p58"/>
              <p:cNvSpPr/>
              <p:nvPr/>
            </p:nvSpPr>
            <p:spPr>
              <a:xfrm>
                <a:off x="1907952" y="1109171"/>
                <a:ext cx="25572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404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403" y="403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p58"/>
              <p:cNvSpPr/>
              <p:nvPr/>
            </p:nvSpPr>
            <p:spPr>
              <a:xfrm>
                <a:off x="1907952" y="918075"/>
                <a:ext cx="25572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86" name="Google Shape;386;p58"/>
          <p:cNvSpPr txBox="1">
            <a:spLocks noGrp="1"/>
          </p:cNvSpPr>
          <p:nvPr>
            <p:ph type="title"/>
          </p:nvPr>
        </p:nvSpPr>
        <p:spPr>
          <a:xfrm>
            <a:off x="713225" y="419625"/>
            <a:ext cx="7717500" cy="5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7" name="Google Shape;387;p58"/>
          <p:cNvSpPr txBox="1">
            <a:spLocks noGrp="1"/>
          </p:cNvSpPr>
          <p:nvPr>
            <p:ph type="body" idx="1"/>
          </p:nvPr>
        </p:nvSpPr>
        <p:spPr>
          <a:xfrm>
            <a:off x="713225" y="1347000"/>
            <a:ext cx="3858900" cy="25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8" name="Google Shape;388;p58"/>
          <p:cNvSpPr txBox="1">
            <a:spLocks noGrp="1"/>
          </p:cNvSpPr>
          <p:nvPr>
            <p:ph type="body" idx="2"/>
          </p:nvPr>
        </p:nvSpPr>
        <p:spPr>
          <a:xfrm>
            <a:off x="4571675" y="1347000"/>
            <a:ext cx="3858900" cy="25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62"/>
          <p:cNvGrpSpPr/>
          <p:nvPr/>
        </p:nvGrpSpPr>
        <p:grpSpPr>
          <a:xfrm flipH="1">
            <a:off x="-4654543" y="1551078"/>
            <a:ext cx="13605016" cy="5724229"/>
            <a:chOff x="185623" y="1551078"/>
            <a:chExt cx="13605016" cy="5724229"/>
          </a:xfrm>
        </p:grpSpPr>
        <p:grpSp>
          <p:nvGrpSpPr>
            <p:cNvPr id="391" name="Google Shape;391;p62"/>
            <p:cNvGrpSpPr/>
            <p:nvPr/>
          </p:nvGrpSpPr>
          <p:grpSpPr>
            <a:xfrm rot="5400000">
              <a:off x="-88908" y="2405016"/>
              <a:ext cx="882533" cy="333471"/>
              <a:chOff x="3551575" y="3215125"/>
              <a:chExt cx="389450" cy="147150"/>
            </a:xfrm>
          </p:grpSpPr>
          <p:sp>
            <p:nvSpPr>
              <p:cNvPr id="392" name="Google Shape;392;p62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Google Shape;393;p62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62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" name="Google Shape;395;p62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" name="Google Shape;396;p62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" name="Google Shape;397;p62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" name="Google Shape;398;p62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" name="Google Shape;399;p62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" name="Google Shape;400;p62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1" name="Google Shape;401;p62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" name="Google Shape;402;p62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3" name="Google Shape;403;p62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4" name="Google Shape;404;p62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5" name="Google Shape;405;p62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406;p62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62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p62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62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62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62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p62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p62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14" name="Google Shape;414;p62"/>
            <p:cNvGrpSpPr/>
            <p:nvPr/>
          </p:nvGrpSpPr>
          <p:grpSpPr>
            <a:xfrm rot="6249845">
              <a:off x="2612509" y="4760549"/>
              <a:ext cx="2325002" cy="2229611"/>
              <a:chOff x="5165475" y="-713653"/>
              <a:chExt cx="2324999" cy="2229609"/>
            </a:xfrm>
          </p:grpSpPr>
          <p:sp>
            <p:nvSpPr>
              <p:cNvPr id="415" name="Google Shape;415;p62"/>
              <p:cNvSpPr/>
              <p:nvPr/>
            </p:nvSpPr>
            <p:spPr>
              <a:xfrm>
                <a:off x="5165475" y="-713653"/>
                <a:ext cx="2324999" cy="2154583"/>
              </a:xfrm>
              <a:custGeom>
                <a:avLst/>
                <a:gdLst/>
                <a:ahLst/>
                <a:cxnLst/>
                <a:rect l="l" t="t" r="r" b="b"/>
                <a:pathLst>
                  <a:path w="47546" h="44061" fill="none" extrusionOk="0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62"/>
              <p:cNvSpPr/>
              <p:nvPr/>
            </p:nvSpPr>
            <p:spPr>
              <a:xfrm>
                <a:off x="5309144" y="749204"/>
                <a:ext cx="1336144" cy="766752"/>
              </a:xfrm>
              <a:custGeom>
                <a:avLst/>
                <a:gdLst/>
                <a:ahLst/>
                <a:cxnLst/>
                <a:rect l="l" t="t" r="r" b="b"/>
                <a:pathLst>
                  <a:path w="27324" h="15680" extrusionOk="0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17" name="Google Shape;417;p62"/>
            <p:cNvGrpSpPr/>
            <p:nvPr/>
          </p:nvGrpSpPr>
          <p:grpSpPr>
            <a:xfrm rot="-5400000" flipH="1">
              <a:off x="8987199" y="1278232"/>
              <a:ext cx="4530594" cy="5076286"/>
              <a:chOff x="4826000" y="4400753"/>
              <a:chExt cx="4530594" cy="5076286"/>
            </a:xfrm>
          </p:grpSpPr>
          <p:sp>
            <p:nvSpPr>
              <p:cNvPr id="418" name="Google Shape;418;p62"/>
              <p:cNvSpPr/>
              <p:nvPr/>
            </p:nvSpPr>
            <p:spPr>
              <a:xfrm>
                <a:off x="4871747" y="4446342"/>
                <a:ext cx="4484847" cy="5030697"/>
              </a:xfrm>
              <a:custGeom>
                <a:avLst/>
                <a:gdLst/>
                <a:ahLst/>
                <a:cxnLst/>
                <a:rect l="l" t="t" r="r" b="b"/>
                <a:pathLst>
                  <a:path w="51547" h="101733" fill="none" extrusionOk="0">
                    <a:moveTo>
                      <a:pt x="1" y="1"/>
                    </a:moveTo>
                    <a:lnTo>
                      <a:pt x="22429" y="1"/>
                    </a:lnTo>
                    <a:cubicBezTo>
                      <a:pt x="38505" y="1"/>
                      <a:pt x="51547" y="34553"/>
                      <a:pt x="51547" y="77179"/>
                    </a:cubicBezTo>
                    <a:lnTo>
                      <a:pt x="51547" y="101733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62"/>
              <p:cNvSpPr/>
              <p:nvPr/>
            </p:nvSpPr>
            <p:spPr>
              <a:xfrm>
                <a:off x="4826000" y="4400753"/>
                <a:ext cx="91186" cy="84807"/>
              </a:xfrm>
              <a:custGeom>
                <a:avLst/>
                <a:gdLst/>
                <a:ahLst/>
                <a:cxnLst/>
                <a:rect l="l" t="t" r="r" b="b"/>
                <a:pathLst>
                  <a:path w="1844" h="1715" extrusionOk="0">
                    <a:moveTo>
                      <a:pt x="932" y="1"/>
                    </a:moveTo>
                    <a:cubicBezTo>
                      <a:pt x="885" y="1"/>
                      <a:pt x="837" y="5"/>
                      <a:pt x="789" y="13"/>
                    </a:cubicBezTo>
                    <a:cubicBezTo>
                      <a:pt x="322" y="86"/>
                      <a:pt x="0" y="528"/>
                      <a:pt x="81" y="995"/>
                    </a:cubicBezTo>
                    <a:cubicBezTo>
                      <a:pt x="146" y="1417"/>
                      <a:pt x="514" y="1714"/>
                      <a:pt x="928" y="1714"/>
                    </a:cubicBezTo>
                    <a:cubicBezTo>
                      <a:pt x="973" y="1714"/>
                      <a:pt x="1018" y="1711"/>
                      <a:pt x="1063" y="1704"/>
                    </a:cubicBezTo>
                    <a:cubicBezTo>
                      <a:pt x="1530" y="1623"/>
                      <a:pt x="1844" y="1188"/>
                      <a:pt x="1771" y="722"/>
                    </a:cubicBezTo>
                    <a:cubicBezTo>
                      <a:pt x="1699" y="303"/>
                      <a:pt x="1342" y="1"/>
                      <a:pt x="9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20" name="Google Shape;420;p62"/>
          <p:cNvSpPr/>
          <p:nvPr/>
        </p:nvSpPr>
        <p:spPr>
          <a:xfrm>
            <a:off x="0" y="0"/>
            <a:ext cx="9144284" cy="341412"/>
          </a:xfrm>
          <a:custGeom>
            <a:avLst/>
            <a:gdLst/>
            <a:ahLst/>
            <a:cxnLst/>
            <a:rect l="l" t="t" r="r" b="b"/>
            <a:pathLst>
              <a:path w="283346" h="11992" extrusionOk="0">
                <a:moveTo>
                  <a:pt x="1" y="0"/>
                </a:moveTo>
                <a:lnTo>
                  <a:pt x="1" y="11992"/>
                </a:lnTo>
                <a:lnTo>
                  <a:pt x="265060" y="11992"/>
                </a:lnTo>
                <a:lnTo>
                  <a:pt x="265060" y="11980"/>
                </a:lnTo>
                <a:cubicBezTo>
                  <a:pt x="273047" y="11700"/>
                  <a:pt x="279924" y="6913"/>
                  <a:pt x="2833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62"/>
          <p:cNvSpPr txBox="1">
            <a:spLocks noGrp="1"/>
          </p:cNvSpPr>
          <p:nvPr>
            <p:ph type="title"/>
          </p:nvPr>
        </p:nvSpPr>
        <p:spPr>
          <a:xfrm>
            <a:off x="25494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2" name="Google Shape;422;p62"/>
          <p:cNvSpPr txBox="1">
            <a:spLocks noGrp="1"/>
          </p:cNvSpPr>
          <p:nvPr>
            <p:ph type="subTitle" idx="1"/>
          </p:nvPr>
        </p:nvSpPr>
        <p:spPr>
          <a:xfrm>
            <a:off x="25494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63"/>
          <p:cNvSpPr>
            <a:spLocks noGrp="1"/>
          </p:cNvSpPr>
          <p:nvPr>
            <p:ph type="pic" idx="2"/>
          </p:nvPr>
        </p:nvSpPr>
        <p:spPr>
          <a:xfrm>
            <a:off x="-31800" y="-50850"/>
            <a:ext cx="9207600" cy="5245200"/>
          </a:xfrm>
          <a:prstGeom prst="rect">
            <a:avLst/>
          </a:prstGeom>
          <a:noFill/>
          <a:ln>
            <a:noFill/>
          </a:ln>
        </p:spPr>
      </p:sp>
      <p:sp>
        <p:nvSpPr>
          <p:cNvPr id="425" name="Google Shape;425;p63"/>
          <p:cNvSpPr txBox="1">
            <a:spLocks noGrp="1"/>
          </p:cNvSpPr>
          <p:nvPr>
            <p:ph type="title"/>
          </p:nvPr>
        </p:nvSpPr>
        <p:spPr>
          <a:xfrm>
            <a:off x="713225" y="419625"/>
            <a:ext cx="7717500" cy="5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12;p43"/>
          <p:cNvGrpSpPr/>
          <p:nvPr/>
        </p:nvGrpSpPr>
        <p:grpSpPr>
          <a:xfrm>
            <a:off x="185623" y="1551078"/>
            <a:ext cx="13605016" cy="5724229"/>
            <a:chOff x="185623" y="1551078"/>
            <a:chExt cx="13605016" cy="5724229"/>
          </a:xfrm>
        </p:grpSpPr>
        <p:grpSp>
          <p:nvGrpSpPr>
            <p:cNvPr id="13" name="Google Shape;13;p43"/>
            <p:cNvGrpSpPr/>
            <p:nvPr/>
          </p:nvGrpSpPr>
          <p:grpSpPr>
            <a:xfrm rot="5400000">
              <a:off x="-88908" y="2405016"/>
              <a:ext cx="882533" cy="333471"/>
              <a:chOff x="3551575" y="3215125"/>
              <a:chExt cx="389450" cy="147150"/>
            </a:xfrm>
          </p:grpSpPr>
          <p:sp>
            <p:nvSpPr>
              <p:cNvPr id="14" name="Google Shape;14;p43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15;p43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43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43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18;p43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" name="Google Shape;19;p43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43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43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43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23;p43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24;p43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43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43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43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43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29;p43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30;p43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31;p43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32;p43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33;p43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43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43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" name="Google Shape;36;p43"/>
            <p:cNvGrpSpPr/>
            <p:nvPr/>
          </p:nvGrpSpPr>
          <p:grpSpPr>
            <a:xfrm rot="6249845">
              <a:off x="2612509" y="4760549"/>
              <a:ext cx="2325002" cy="2229611"/>
              <a:chOff x="5165475" y="-713653"/>
              <a:chExt cx="2324999" cy="2229609"/>
            </a:xfrm>
          </p:grpSpPr>
          <p:sp>
            <p:nvSpPr>
              <p:cNvPr id="37" name="Google Shape;37;p43"/>
              <p:cNvSpPr/>
              <p:nvPr/>
            </p:nvSpPr>
            <p:spPr>
              <a:xfrm>
                <a:off x="5165475" y="-713653"/>
                <a:ext cx="2324999" cy="2154583"/>
              </a:xfrm>
              <a:custGeom>
                <a:avLst/>
                <a:gdLst/>
                <a:ahLst/>
                <a:cxnLst/>
                <a:rect l="l" t="t" r="r" b="b"/>
                <a:pathLst>
                  <a:path w="47546" h="44061" fill="none" extrusionOk="0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38;p43"/>
              <p:cNvSpPr/>
              <p:nvPr/>
            </p:nvSpPr>
            <p:spPr>
              <a:xfrm>
                <a:off x="5309144" y="749204"/>
                <a:ext cx="1336144" cy="766752"/>
              </a:xfrm>
              <a:custGeom>
                <a:avLst/>
                <a:gdLst/>
                <a:ahLst/>
                <a:cxnLst/>
                <a:rect l="l" t="t" r="r" b="b"/>
                <a:pathLst>
                  <a:path w="27324" h="15680" extrusionOk="0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" name="Google Shape;39;p43"/>
            <p:cNvGrpSpPr/>
            <p:nvPr/>
          </p:nvGrpSpPr>
          <p:grpSpPr>
            <a:xfrm rot="-5400000" flipH="1">
              <a:off x="8987199" y="1278232"/>
              <a:ext cx="4530594" cy="5076286"/>
              <a:chOff x="4826000" y="4400753"/>
              <a:chExt cx="4530594" cy="5076286"/>
            </a:xfrm>
          </p:grpSpPr>
          <p:sp>
            <p:nvSpPr>
              <p:cNvPr id="40" name="Google Shape;40;p43"/>
              <p:cNvSpPr/>
              <p:nvPr/>
            </p:nvSpPr>
            <p:spPr>
              <a:xfrm>
                <a:off x="4871747" y="4446342"/>
                <a:ext cx="4484847" cy="5030697"/>
              </a:xfrm>
              <a:custGeom>
                <a:avLst/>
                <a:gdLst/>
                <a:ahLst/>
                <a:cxnLst/>
                <a:rect l="l" t="t" r="r" b="b"/>
                <a:pathLst>
                  <a:path w="51547" h="101733" fill="none" extrusionOk="0">
                    <a:moveTo>
                      <a:pt x="1" y="1"/>
                    </a:moveTo>
                    <a:lnTo>
                      <a:pt x="22429" y="1"/>
                    </a:lnTo>
                    <a:cubicBezTo>
                      <a:pt x="38505" y="1"/>
                      <a:pt x="51547" y="34553"/>
                      <a:pt x="51547" y="77179"/>
                    </a:cubicBezTo>
                    <a:lnTo>
                      <a:pt x="51547" y="101733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41;p43"/>
              <p:cNvSpPr/>
              <p:nvPr/>
            </p:nvSpPr>
            <p:spPr>
              <a:xfrm>
                <a:off x="4826000" y="4400753"/>
                <a:ext cx="91186" cy="84807"/>
              </a:xfrm>
              <a:custGeom>
                <a:avLst/>
                <a:gdLst/>
                <a:ahLst/>
                <a:cxnLst/>
                <a:rect l="l" t="t" r="r" b="b"/>
                <a:pathLst>
                  <a:path w="1844" h="1715" extrusionOk="0">
                    <a:moveTo>
                      <a:pt x="932" y="1"/>
                    </a:moveTo>
                    <a:cubicBezTo>
                      <a:pt x="885" y="1"/>
                      <a:pt x="837" y="5"/>
                      <a:pt x="789" y="13"/>
                    </a:cubicBezTo>
                    <a:cubicBezTo>
                      <a:pt x="322" y="86"/>
                      <a:pt x="0" y="528"/>
                      <a:pt x="81" y="995"/>
                    </a:cubicBezTo>
                    <a:cubicBezTo>
                      <a:pt x="146" y="1417"/>
                      <a:pt x="514" y="1714"/>
                      <a:pt x="928" y="1714"/>
                    </a:cubicBezTo>
                    <a:cubicBezTo>
                      <a:pt x="973" y="1714"/>
                      <a:pt x="1018" y="1711"/>
                      <a:pt x="1063" y="1704"/>
                    </a:cubicBezTo>
                    <a:cubicBezTo>
                      <a:pt x="1530" y="1623"/>
                      <a:pt x="1844" y="1188"/>
                      <a:pt x="1771" y="722"/>
                    </a:cubicBezTo>
                    <a:cubicBezTo>
                      <a:pt x="1699" y="303"/>
                      <a:pt x="1342" y="1"/>
                      <a:pt x="9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2" name="Google Shape;42;p43"/>
          <p:cNvSpPr/>
          <p:nvPr/>
        </p:nvSpPr>
        <p:spPr>
          <a:xfrm>
            <a:off x="0" y="0"/>
            <a:ext cx="9144284" cy="341412"/>
          </a:xfrm>
          <a:custGeom>
            <a:avLst/>
            <a:gdLst/>
            <a:ahLst/>
            <a:cxnLst/>
            <a:rect l="l" t="t" r="r" b="b"/>
            <a:pathLst>
              <a:path w="283346" h="11992" extrusionOk="0">
                <a:moveTo>
                  <a:pt x="1" y="0"/>
                </a:moveTo>
                <a:lnTo>
                  <a:pt x="1" y="11992"/>
                </a:lnTo>
                <a:lnTo>
                  <a:pt x="265060" y="11992"/>
                </a:lnTo>
                <a:lnTo>
                  <a:pt x="265060" y="11980"/>
                </a:lnTo>
                <a:cubicBezTo>
                  <a:pt x="273047" y="11700"/>
                  <a:pt x="279924" y="6913"/>
                  <a:pt x="2833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3"/>
          <p:cNvSpPr txBox="1">
            <a:spLocks noGrp="1"/>
          </p:cNvSpPr>
          <p:nvPr>
            <p:ph type="title"/>
          </p:nvPr>
        </p:nvSpPr>
        <p:spPr>
          <a:xfrm>
            <a:off x="713225" y="419625"/>
            <a:ext cx="7717500" cy="5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8" name="Google Shape;428;p65"/>
          <p:cNvGrpSpPr/>
          <p:nvPr/>
        </p:nvGrpSpPr>
        <p:grpSpPr>
          <a:xfrm>
            <a:off x="1282800" y="1181425"/>
            <a:ext cx="5419675" cy="3409212"/>
            <a:chOff x="1282800" y="1181425"/>
            <a:chExt cx="5419675" cy="3409212"/>
          </a:xfrm>
        </p:grpSpPr>
        <p:grpSp>
          <p:nvGrpSpPr>
            <p:cNvPr id="429" name="Google Shape;429;p65"/>
            <p:cNvGrpSpPr/>
            <p:nvPr/>
          </p:nvGrpSpPr>
          <p:grpSpPr>
            <a:xfrm>
              <a:off x="5819942" y="4257166"/>
              <a:ext cx="882533" cy="333471"/>
              <a:chOff x="3551575" y="3215125"/>
              <a:chExt cx="389450" cy="147150"/>
            </a:xfrm>
          </p:grpSpPr>
          <p:sp>
            <p:nvSpPr>
              <p:cNvPr id="430" name="Google Shape;430;p65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65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65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65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p65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Google Shape;435;p65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Google Shape;436;p65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65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65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65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65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p65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p65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65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Google Shape;444;p65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p65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p65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7" name="Google Shape;447;p65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8" name="Google Shape;448;p65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Google Shape;449;p65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65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65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52" name="Google Shape;452;p65"/>
            <p:cNvGrpSpPr/>
            <p:nvPr/>
          </p:nvGrpSpPr>
          <p:grpSpPr>
            <a:xfrm>
              <a:off x="1282800" y="1181425"/>
              <a:ext cx="722099" cy="407700"/>
              <a:chOff x="1211425" y="918075"/>
              <a:chExt cx="722099" cy="407700"/>
            </a:xfrm>
          </p:grpSpPr>
          <p:sp>
            <p:nvSpPr>
              <p:cNvPr id="453" name="Google Shape;453;p65"/>
              <p:cNvSpPr/>
              <p:nvPr/>
            </p:nvSpPr>
            <p:spPr>
              <a:xfrm>
                <a:off x="1211425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p65"/>
              <p:cNvSpPr/>
              <p:nvPr/>
            </p:nvSpPr>
            <p:spPr>
              <a:xfrm>
                <a:off x="1211425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Google Shape;455;p65"/>
              <p:cNvSpPr/>
              <p:nvPr/>
            </p:nvSpPr>
            <p:spPr>
              <a:xfrm>
                <a:off x="1211425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p65"/>
              <p:cNvSpPr/>
              <p:nvPr/>
            </p:nvSpPr>
            <p:spPr>
              <a:xfrm>
                <a:off x="1350996" y="1300772"/>
                <a:ext cx="25066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Google Shape;457;p65"/>
              <p:cNvSpPr/>
              <p:nvPr/>
            </p:nvSpPr>
            <p:spPr>
              <a:xfrm>
                <a:off x="1350996" y="1109171"/>
                <a:ext cx="25066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8" name="Google Shape;458;p65"/>
              <p:cNvSpPr/>
              <p:nvPr/>
            </p:nvSpPr>
            <p:spPr>
              <a:xfrm>
                <a:off x="1350996" y="918075"/>
                <a:ext cx="25066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Google Shape;459;p65"/>
              <p:cNvSpPr/>
              <p:nvPr/>
            </p:nvSpPr>
            <p:spPr>
              <a:xfrm>
                <a:off x="1490124" y="1300772"/>
                <a:ext cx="25066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65"/>
              <p:cNvSpPr/>
              <p:nvPr/>
            </p:nvSpPr>
            <p:spPr>
              <a:xfrm>
                <a:off x="1490124" y="1109171"/>
                <a:ext cx="25066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65"/>
              <p:cNvSpPr/>
              <p:nvPr/>
            </p:nvSpPr>
            <p:spPr>
              <a:xfrm>
                <a:off x="1490124" y="918075"/>
                <a:ext cx="25066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65"/>
              <p:cNvSpPr/>
              <p:nvPr/>
            </p:nvSpPr>
            <p:spPr>
              <a:xfrm>
                <a:off x="1629759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65"/>
              <p:cNvSpPr/>
              <p:nvPr/>
            </p:nvSpPr>
            <p:spPr>
              <a:xfrm>
                <a:off x="1629759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65"/>
              <p:cNvSpPr/>
              <p:nvPr/>
            </p:nvSpPr>
            <p:spPr>
              <a:xfrm>
                <a:off x="1629759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65"/>
              <p:cNvSpPr/>
              <p:nvPr/>
            </p:nvSpPr>
            <p:spPr>
              <a:xfrm>
                <a:off x="1768887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65"/>
              <p:cNvSpPr/>
              <p:nvPr/>
            </p:nvSpPr>
            <p:spPr>
              <a:xfrm>
                <a:off x="1768887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65"/>
              <p:cNvSpPr/>
              <p:nvPr/>
            </p:nvSpPr>
            <p:spPr>
              <a:xfrm>
                <a:off x="1768887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65"/>
              <p:cNvSpPr/>
              <p:nvPr/>
            </p:nvSpPr>
            <p:spPr>
              <a:xfrm>
                <a:off x="1907952" y="1300772"/>
                <a:ext cx="25572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65"/>
              <p:cNvSpPr/>
              <p:nvPr/>
            </p:nvSpPr>
            <p:spPr>
              <a:xfrm>
                <a:off x="1907952" y="1109171"/>
                <a:ext cx="25572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404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403" y="403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65"/>
              <p:cNvSpPr/>
              <p:nvPr/>
            </p:nvSpPr>
            <p:spPr>
              <a:xfrm>
                <a:off x="1907952" y="918075"/>
                <a:ext cx="25572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71" name="Google Shape;471;p65"/>
          <p:cNvGrpSpPr/>
          <p:nvPr/>
        </p:nvGrpSpPr>
        <p:grpSpPr>
          <a:xfrm>
            <a:off x="527100" y="368100"/>
            <a:ext cx="7903675" cy="4407033"/>
            <a:chOff x="527100" y="368100"/>
            <a:chExt cx="7903675" cy="4407033"/>
          </a:xfrm>
        </p:grpSpPr>
        <p:sp>
          <p:nvSpPr>
            <p:cNvPr id="472" name="Google Shape;472;p65"/>
            <p:cNvSpPr/>
            <p:nvPr/>
          </p:nvSpPr>
          <p:spPr>
            <a:xfrm>
              <a:off x="527100" y="368100"/>
              <a:ext cx="5953005" cy="4407033"/>
            </a:xfrm>
            <a:custGeom>
              <a:avLst/>
              <a:gdLst/>
              <a:ahLst/>
              <a:cxnLst/>
              <a:rect l="l" t="t" r="r" b="b"/>
              <a:pathLst>
                <a:path w="130577" h="99375" extrusionOk="0">
                  <a:moveTo>
                    <a:pt x="7149" y="1"/>
                  </a:moveTo>
                  <a:cubicBezTo>
                    <a:pt x="3204" y="1"/>
                    <a:pt x="0" y="3197"/>
                    <a:pt x="0" y="7142"/>
                  </a:cubicBezTo>
                  <a:lnTo>
                    <a:pt x="0" y="92234"/>
                  </a:lnTo>
                  <a:cubicBezTo>
                    <a:pt x="0" y="96178"/>
                    <a:pt x="3204" y="99374"/>
                    <a:pt x="7149" y="99374"/>
                  </a:cubicBezTo>
                  <a:lnTo>
                    <a:pt x="54195" y="99374"/>
                  </a:lnTo>
                  <a:cubicBezTo>
                    <a:pt x="74449" y="99374"/>
                    <a:pt x="93883" y="91332"/>
                    <a:pt x="108204" y="77010"/>
                  </a:cubicBezTo>
                  <a:cubicBezTo>
                    <a:pt x="122526" y="62681"/>
                    <a:pt x="130576" y="43255"/>
                    <a:pt x="130576" y="23001"/>
                  </a:cubicBezTo>
                  <a:lnTo>
                    <a:pt x="130576" y="7150"/>
                  </a:lnTo>
                  <a:cubicBezTo>
                    <a:pt x="130576" y="3205"/>
                    <a:pt x="127372" y="1"/>
                    <a:pt x="123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65"/>
            <p:cNvSpPr/>
            <p:nvPr/>
          </p:nvSpPr>
          <p:spPr>
            <a:xfrm rot="10800000">
              <a:off x="8080473" y="3890000"/>
              <a:ext cx="350302" cy="700625"/>
            </a:xfrm>
            <a:custGeom>
              <a:avLst/>
              <a:gdLst/>
              <a:ahLst/>
              <a:cxnLst/>
              <a:rect l="l" t="t" r="r" b="b"/>
              <a:pathLst>
                <a:path w="2013" h="4026" extrusionOk="0">
                  <a:moveTo>
                    <a:pt x="2013" y="0"/>
                  </a:moveTo>
                  <a:lnTo>
                    <a:pt x="0" y="2013"/>
                  </a:lnTo>
                  <a:lnTo>
                    <a:pt x="2013" y="4025"/>
                  </a:lnTo>
                  <a:lnTo>
                    <a:pt x="20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4" name="Google Shape;474;p65"/>
          <p:cNvGrpSpPr/>
          <p:nvPr/>
        </p:nvGrpSpPr>
        <p:grpSpPr>
          <a:xfrm>
            <a:off x="2199253" y="-1225893"/>
            <a:ext cx="9985542" cy="8502990"/>
            <a:chOff x="2199253" y="-1225893"/>
            <a:chExt cx="9985542" cy="8502990"/>
          </a:xfrm>
        </p:grpSpPr>
        <p:grpSp>
          <p:nvGrpSpPr>
            <p:cNvPr id="475" name="Google Shape;475;p65"/>
            <p:cNvGrpSpPr/>
            <p:nvPr/>
          </p:nvGrpSpPr>
          <p:grpSpPr>
            <a:xfrm rot="5400000">
              <a:off x="2472099" y="2473657"/>
              <a:ext cx="4530594" cy="5076286"/>
              <a:chOff x="4826000" y="4400753"/>
              <a:chExt cx="4530594" cy="5076286"/>
            </a:xfrm>
          </p:grpSpPr>
          <p:sp>
            <p:nvSpPr>
              <p:cNvPr id="476" name="Google Shape;476;p65"/>
              <p:cNvSpPr/>
              <p:nvPr/>
            </p:nvSpPr>
            <p:spPr>
              <a:xfrm>
                <a:off x="4871747" y="4446342"/>
                <a:ext cx="4484847" cy="5030697"/>
              </a:xfrm>
              <a:custGeom>
                <a:avLst/>
                <a:gdLst/>
                <a:ahLst/>
                <a:cxnLst/>
                <a:rect l="l" t="t" r="r" b="b"/>
                <a:pathLst>
                  <a:path w="51547" h="101733" fill="none" extrusionOk="0">
                    <a:moveTo>
                      <a:pt x="1" y="1"/>
                    </a:moveTo>
                    <a:lnTo>
                      <a:pt x="22429" y="1"/>
                    </a:lnTo>
                    <a:cubicBezTo>
                      <a:pt x="38505" y="1"/>
                      <a:pt x="51547" y="34553"/>
                      <a:pt x="51547" y="77179"/>
                    </a:cubicBezTo>
                    <a:lnTo>
                      <a:pt x="51547" y="101733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65"/>
              <p:cNvSpPr/>
              <p:nvPr/>
            </p:nvSpPr>
            <p:spPr>
              <a:xfrm>
                <a:off x="4826000" y="4400753"/>
                <a:ext cx="91186" cy="84807"/>
              </a:xfrm>
              <a:custGeom>
                <a:avLst/>
                <a:gdLst/>
                <a:ahLst/>
                <a:cxnLst/>
                <a:rect l="l" t="t" r="r" b="b"/>
                <a:pathLst>
                  <a:path w="1844" h="1715" extrusionOk="0">
                    <a:moveTo>
                      <a:pt x="932" y="1"/>
                    </a:moveTo>
                    <a:cubicBezTo>
                      <a:pt x="885" y="1"/>
                      <a:pt x="837" y="5"/>
                      <a:pt x="789" y="13"/>
                    </a:cubicBezTo>
                    <a:cubicBezTo>
                      <a:pt x="322" y="86"/>
                      <a:pt x="0" y="528"/>
                      <a:pt x="81" y="995"/>
                    </a:cubicBezTo>
                    <a:cubicBezTo>
                      <a:pt x="146" y="1417"/>
                      <a:pt x="514" y="1714"/>
                      <a:pt x="928" y="1714"/>
                    </a:cubicBezTo>
                    <a:cubicBezTo>
                      <a:pt x="973" y="1714"/>
                      <a:pt x="1018" y="1711"/>
                      <a:pt x="1063" y="1704"/>
                    </a:cubicBezTo>
                    <a:cubicBezTo>
                      <a:pt x="1530" y="1623"/>
                      <a:pt x="1844" y="1188"/>
                      <a:pt x="1771" y="722"/>
                    </a:cubicBezTo>
                    <a:cubicBezTo>
                      <a:pt x="1699" y="303"/>
                      <a:pt x="1342" y="1"/>
                      <a:pt x="9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78" name="Google Shape;478;p65"/>
            <p:cNvGrpSpPr/>
            <p:nvPr/>
          </p:nvGrpSpPr>
          <p:grpSpPr>
            <a:xfrm rot="-1163065">
              <a:off x="5174738" y="-903253"/>
              <a:ext cx="2324967" cy="2229578"/>
              <a:chOff x="5165475" y="-713653"/>
              <a:chExt cx="2324999" cy="2229609"/>
            </a:xfrm>
          </p:grpSpPr>
          <p:sp>
            <p:nvSpPr>
              <p:cNvPr id="479" name="Google Shape;479;p65"/>
              <p:cNvSpPr/>
              <p:nvPr/>
            </p:nvSpPr>
            <p:spPr>
              <a:xfrm>
                <a:off x="5165475" y="-713653"/>
                <a:ext cx="2324999" cy="2154583"/>
              </a:xfrm>
              <a:custGeom>
                <a:avLst/>
                <a:gdLst/>
                <a:ahLst/>
                <a:cxnLst/>
                <a:rect l="l" t="t" r="r" b="b"/>
                <a:pathLst>
                  <a:path w="47546" h="44061" fill="none" extrusionOk="0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65"/>
              <p:cNvSpPr/>
              <p:nvPr/>
            </p:nvSpPr>
            <p:spPr>
              <a:xfrm>
                <a:off x="5309144" y="749204"/>
                <a:ext cx="1336144" cy="766752"/>
              </a:xfrm>
              <a:custGeom>
                <a:avLst/>
                <a:gdLst/>
                <a:ahLst/>
                <a:cxnLst/>
                <a:rect l="l" t="t" r="r" b="b"/>
                <a:pathLst>
                  <a:path w="27324" h="15680" extrusionOk="0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81" name="Google Shape;481;p65"/>
            <p:cNvGrpSpPr/>
            <p:nvPr/>
          </p:nvGrpSpPr>
          <p:grpSpPr>
            <a:xfrm rot="-3325703">
              <a:off x="8175151" y="580592"/>
              <a:ext cx="3324971" cy="3409703"/>
              <a:chOff x="7159200" y="2117361"/>
              <a:chExt cx="2271501" cy="2329386"/>
            </a:xfrm>
          </p:grpSpPr>
          <p:sp>
            <p:nvSpPr>
              <p:cNvPr id="482" name="Google Shape;482;p65"/>
              <p:cNvSpPr/>
              <p:nvPr/>
            </p:nvSpPr>
            <p:spPr>
              <a:xfrm>
                <a:off x="8101533" y="2117361"/>
                <a:ext cx="632883" cy="71589"/>
              </a:xfrm>
              <a:custGeom>
                <a:avLst/>
                <a:gdLst/>
                <a:ahLst/>
                <a:cxnLst/>
                <a:rect l="l" t="t" r="r" b="b"/>
                <a:pathLst>
                  <a:path w="15241" h="1724" fill="none" extrusionOk="0">
                    <a:moveTo>
                      <a:pt x="1" y="999"/>
                    </a:moveTo>
                    <a:cubicBezTo>
                      <a:pt x="3527" y="137"/>
                      <a:pt x="7182" y="1"/>
                      <a:pt x="10764" y="596"/>
                    </a:cubicBezTo>
                    <a:cubicBezTo>
                      <a:pt x="12286" y="846"/>
                      <a:pt x="13783" y="1224"/>
                      <a:pt x="15240" y="1723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65"/>
              <p:cNvSpPr/>
              <p:nvPr/>
            </p:nvSpPr>
            <p:spPr>
              <a:xfrm>
                <a:off x="7159200" y="2158803"/>
                <a:ext cx="2271501" cy="2287944"/>
              </a:xfrm>
              <a:custGeom>
                <a:avLst/>
                <a:gdLst/>
                <a:ahLst/>
                <a:cxnLst/>
                <a:rect l="l" t="t" r="r" b="b"/>
                <a:pathLst>
                  <a:path w="54702" h="55098" fill="none" extrusionOk="0">
                    <a:moveTo>
                      <a:pt x="54702" y="34835"/>
                    </a:moveTo>
                    <a:cubicBezTo>
                      <a:pt x="50572" y="47200"/>
                      <a:pt x="37973" y="55097"/>
                      <a:pt x="24690" y="52916"/>
                    </a:cubicBezTo>
                    <a:cubicBezTo>
                      <a:pt x="9974" y="50492"/>
                      <a:pt x="0" y="36598"/>
                      <a:pt x="2423" y="21874"/>
                    </a:cubicBezTo>
                    <a:cubicBezTo>
                      <a:pt x="4235" y="10853"/>
                      <a:pt x="12486" y="2488"/>
                      <a:pt x="22694" y="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65"/>
              <p:cNvSpPr/>
              <p:nvPr/>
            </p:nvSpPr>
            <p:spPr>
              <a:xfrm>
                <a:off x="8730018" y="2175496"/>
                <a:ext cx="70219" cy="59339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1429" extrusionOk="0">
                    <a:moveTo>
                      <a:pt x="767" y="1"/>
                    </a:moveTo>
                    <a:cubicBezTo>
                      <a:pt x="442" y="1"/>
                      <a:pt x="123" y="218"/>
                      <a:pt x="65" y="597"/>
                    </a:cubicBezTo>
                    <a:cubicBezTo>
                      <a:pt x="0" y="983"/>
                      <a:pt x="258" y="1354"/>
                      <a:pt x="653" y="1418"/>
                    </a:cubicBezTo>
                    <a:cubicBezTo>
                      <a:pt x="694" y="1425"/>
                      <a:pt x="735" y="1429"/>
                      <a:pt x="775" y="1429"/>
                    </a:cubicBezTo>
                    <a:cubicBezTo>
                      <a:pt x="1328" y="1429"/>
                      <a:pt x="1690" y="780"/>
                      <a:pt x="1345" y="299"/>
                    </a:cubicBezTo>
                    <a:cubicBezTo>
                      <a:pt x="1198" y="95"/>
                      <a:pt x="981" y="1"/>
                      <a:pt x="7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"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6" name="Google Shape;486;p66"/>
          <p:cNvGrpSpPr/>
          <p:nvPr/>
        </p:nvGrpSpPr>
        <p:grpSpPr>
          <a:xfrm>
            <a:off x="185623" y="1551078"/>
            <a:ext cx="13605016" cy="5724229"/>
            <a:chOff x="185623" y="1551078"/>
            <a:chExt cx="13605016" cy="5724229"/>
          </a:xfrm>
        </p:grpSpPr>
        <p:grpSp>
          <p:nvGrpSpPr>
            <p:cNvPr id="487" name="Google Shape;487;p66"/>
            <p:cNvGrpSpPr/>
            <p:nvPr/>
          </p:nvGrpSpPr>
          <p:grpSpPr>
            <a:xfrm rot="5400000">
              <a:off x="-88908" y="2405016"/>
              <a:ext cx="882533" cy="333471"/>
              <a:chOff x="3551575" y="3215125"/>
              <a:chExt cx="389450" cy="147150"/>
            </a:xfrm>
          </p:grpSpPr>
          <p:sp>
            <p:nvSpPr>
              <p:cNvPr id="488" name="Google Shape;488;p66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9" name="Google Shape;489;p66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0" name="Google Shape;490;p66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1" name="Google Shape;491;p66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2" name="Google Shape;492;p66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3" name="Google Shape;493;p66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4" name="Google Shape;494;p66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5" name="Google Shape;495;p66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6" name="Google Shape;496;p66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7" name="Google Shape;497;p66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8" name="Google Shape;498;p66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9" name="Google Shape;499;p66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0" name="Google Shape;500;p66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1" name="Google Shape;501;p66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2" name="Google Shape;502;p66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3" name="Google Shape;503;p66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4" name="Google Shape;504;p66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5" name="Google Shape;505;p66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6" name="Google Shape;506;p66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7" name="Google Shape;507;p66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8" name="Google Shape;508;p66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9" name="Google Shape;509;p66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10" name="Google Shape;510;p66"/>
            <p:cNvGrpSpPr/>
            <p:nvPr/>
          </p:nvGrpSpPr>
          <p:grpSpPr>
            <a:xfrm rot="6249845">
              <a:off x="2612509" y="4760549"/>
              <a:ext cx="2325002" cy="2229611"/>
              <a:chOff x="5165475" y="-713653"/>
              <a:chExt cx="2324999" cy="2229609"/>
            </a:xfrm>
          </p:grpSpPr>
          <p:sp>
            <p:nvSpPr>
              <p:cNvPr id="511" name="Google Shape;511;p66"/>
              <p:cNvSpPr/>
              <p:nvPr/>
            </p:nvSpPr>
            <p:spPr>
              <a:xfrm>
                <a:off x="5165475" y="-713653"/>
                <a:ext cx="2324999" cy="2154583"/>
              </a:xfrm>
              <a:custGeom>
                <a:avLst/>
                <a:gdLst/>
                <a:ahLst/>
                <a:cxnLst/>
                <a:rect l="l" t="t" r="r" b="b"/>
                <a:pathLst>
                  <a:path w="47546" h="44061" fill="none" extrusionOk="0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2" name="Google Shape;512;p66"/>
              <p:cNvSpPr/>
              <p:nvPr/>
            </p:nvSpPr>
            <p:spPr>
              <a:xfrm>
                <a:off x="5309144" y="749204"/>
                <a:ext cx="1336144" cy="766752"/>
              </a:xfrm>
              <a:custGeom>
                <a:avLst/>
                <a:gdLst/>
                <a:ahLst/>
                <a:cxnLst/>
                <a:rect l="l" t="t" r="r" b="b"/>
                <a:pathLst>
                  <a:path w="27324" h="15680" extrusionOk="0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13" name="Google Shape;513;p66"/>
            <p:cNvGrpSpPr/>
            <p:nvPr/>
          </p:nvGrpSpPr>
          <p:grpSpPr>
            <a:xfrm rot="-5400000" flipH="1">
              <a:off x="8987199" y="1278232"/>
              <a:ext cx="4530594" cy="5076286"/>
              <a:chOff x="4826000" y="4400753"/>
              <a:chExt cx="4530594" cy="5076286"/>
            </a:xfrm>
          </p:grpSpPr>
          <p:sp>
            <p:nvSpPr>
              <p:cNvPr id="514" name="Google Shape;514;p66"/>
              <p:cNvSpPr/>
              <p:nvPr/>
            </p:nvSpPr>
            <p:spPr>
              <a:xfrm>
                <a:off x="4871747" y="4446342"/>
                <a:ext cx="4484847" cy="5030697"/>
              </a:xfrm>
              <a:custGeom>
                <a:avLst/>
                <a:gdLst/>
                <a:ahLst/>
                <a:cxnLst/>
                <a:rect l="l" t="t" r="r" b="b"/>
                <a:pathLst>
                  <a:path w="51547" h="101733" fill="none" extrusionOk="0">
                    <a:moveTo>
                      <a:pt x="1" y="1"/>
                    </a:moveTo>
                    <a:lnTo>
                      <a:pt x="22429" y="1"/>
                    </a:lnTo>
                    <a:cubicBezTo>
                      <a:pt x="38505" y="1"/>
                      <a:pt x="51547" y="34553"/>
                      <a:pt x="51547" y="77179"/>
                    </a:cubicBezTo>
                    <a:lnTo>
                      <a:pt x="51547" y="101733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" name="Google Shape;515;p66"/>
              <p:cNvSpPr/>
              <p:nvPr/>
            </p:nvSpPr>
            <p:spPr>
              <a:xfrm>
                <a:off x="4826000" y="4400753"/>
                <a:ext cx="91186" cy="84807"/>
              </a:xfrm>
              <a:custGeom>
                <a:avLst/>
                <a:gdLst/>
                <a:ahLst/>
                <a:cxnLst/>
                <a:rect l="l" t="t" r="r" b="b"/>
                <a:pathLst>
                  <a:path w="1844" h="1715" extrusionOk="0">
                    <a:moveTo>
                      <a:pt x="932" y="1"/>
                    </a:moveTo>
                    <a:cubicBezTo>
                      <a:pt x="885" y="1"/>
                      <a:pt x="837" y="5"/>
                      <a:pt x="789" y="13"/>
                    </a:cubicBezTo>
                    <a:cubicBezTo>
                      <a:pt x="322" y="86"/>
                      <a:pt x="0" y="528"/>
                      <a:pt x="81" y="995"/>
                    </a:cubicBezTo>
                    <a:cubicBezTo>
                      <a:pt x="146" y="1417"/>
                      <a:pt x="514" y="1714"/>
                      <a:pt x="928" y="1714"/>
                    </a:cubicBezTo>
                    <a:cubicBezTo>
                      <a:pt x="973" y="1714"/>
                      <a:pt x="1018" y="1711"/>
                      <a:pt x="1063" y="1704"/>
                    </a:cubicBezTo>
                    <a:cubicBezTo>
                      <a:pt x="1530" y="1623"/>
                      <a:pt x="1844" y="1188"/>
                      <a:pt x="1771" y="722"/>
                    </a:cubicBezTo>
                    <a:cubicBezTo>
                      <a:pt x="1699" y="303"/>
                      <a:pt x="1342" y="1"/>
                      <a:pt x="9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16" name="Google Shape;516;p66"/>
          <p:cNvSpPr/>
          <p:nvPr/>
        </p:nvSpPr>
        <p:spPr>
          <a:xfrm>
            <a:off x="0" y="0"/>
            <a:ext cx="9144284" cy="341412"/>
          </a:xfrm>
          <a:custGeom>
            <a:avLst/>
            <a:gdLst/>
            <a:ahLst/>
            <a:cxnLst/>
            <a:rect l="l" t="t" r="r" b="b"/>
            <a:pathLst>
              <a:path w="283346" h="11992" extrusionOk="0">
                <a:moveTo>
                  <a:pt x="1" y="0"/>
                </a:moveTo>
                <a:lnTo>
                  <a:pt x="1" y="11992"/>
                </a:lnTo>
                <a:lnTo>
                  <a:pt x="265060" y="11992"/>
                </a:lnTo>
                <a:lnTo>
                  <a:pt x="265060" y="11980"/>
                </a:lnTo>
                <a:cubicBezTo>
                  <a:pt x="273047" y="11700"/>
                  <a:pt x="279924" y="6913"/>
                  <a:pt x="2833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44"/>
          <p:cNvGrpSpPr/>
          <p:nvPr/>
        </p:nvGrpSpPr>
        <p:grpSpPr>
          <a:xfrm>
            <a:off x="1049537" y="1456947"/>
            <a:ext cx="9644712" cy="6935112"/>
            <a:chOff x="1049537" y="1456947"/>
            <a:chExt cx="9644712" cy="6935112"/>
          </a:xfrm>
        </p:grpSpPr>
        <p:grpSp>
          <p:nvGrpSpPr>
            <p:cNvPr id="46" name="Google Shape;46;p44"/>
            <p:cNvGrpSpPr/>
            <p:nvPr/>
          </p:nvGrpSpPr>
          <p:grpSpPr>
            <a:xfrm rot="1004114">
              <a:off x="1470040" y="4575799"/>
              <a:ext cx="3325019" cy="3409751"/>
              <a:chOff x="7159200" y="2117361"/>
              <a:chExt cx="2271501" cy="2329386"/>
            </a:xfrm>
          </p:grpSpPr>
          <p:sp>
            <p:nvSpPr>
              <p:cNvPr id="47" name="Google Shape;47;p44"/>
              <p:cNvSpPr/>
              <p:nvPr/>
            </p:nvSpPr>
            <p:spPr>
              <a:xfrm>
                <a:off x="8101533" y="2117361"/>
                <a:ext cx="632883" cy="71589"/>
              </a:xfrm>
              <a:custGeom>
                <a:avLst/>
                <a:gdLst/>
                <a:ahLst/>
                <a:cxnLst/>
                <a:rect l="l" t="t" r="r" b="b"/>
                <a:pathLst>
                  <a:path w="15241" h="1724" fill="none" extrusionOk="0">
                    <a:moveTo>
                      <a:pt x="1" y="999"/>
                    </a:moveTo>
                    <a:cubicBezTo>
                      <a:pt x="3527" y="137"/>
                      <a:pt x="7182" y="1"/>
                      <a:pt x="10764" y="596"/>
                    </a:cubicBezTo>
                    <a:cubicBezTo>
                      <a:pt x="12286" y="846"/>
                      <a:pt x="13783" y="1224"/>
                      <a:pt x="15240" y="1723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48;p44"/>
              <p:cNvSpPr/>
              <p:nvPr/>
            </p:nvSpPr>
            <p:spPr>
              <a:xfrm>
                <a:off x="7159200" y="2158803"/>
                <a:ext cx="2271501" cy="2287944"/>
              </a:xfrm>
              <a:custGeom>
                <a:avLst/>
                <a:gdLst/>
                <a:ahLst/>
                <a:cxnLst/>
                <a:rect l="l" t="t" r="r" b="b"/>
                <a:pathLst>
                  <a:path w="54702" h="55098" fill="none" extrusionOk="0">
                    <a:moveTo>
                      <a:pt x="54702" y="34835"/>
                    </a:moveTo>
                    <a:cubicBezTo>
                      <a:pt x="50572" y="47200"/>
                      <a:pt x="37973" y="55097"/>
                      <a:pt x="24690" y="52916"/>
                    </a:cubicBezTo>
                    <a:cubicBezTo>
                      <a:pt x="9974" y="50492"/>
                      <a:pt x="0" y="36598"/>
                      <a:pt x="2423" y="21874"/>
                    </a:cubicBezTo>
                    <a:cubicBezTo>
                      <a:pt x="4235" y="10853"/>
                      <a:pt x="12486" y="2488"/>
                      <a:pt x="22694" y="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" name="Google Shape;49;p44"/>
              <p:cNvSpPr/>
              <p:nvPr/>
            </p:nvSpPr>
            <p:spPr>
              <a:xfrm>
                <a:off x="8730018" y="2175496"/>
                <a:ext cx="70219" cy="59339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1429" extrusionOk="0">
                    <a:moveTo>
                      <a:pt x="767" y="1"/>
                    </a:moveTo>
                    <a:cubicBezTo>
                      <a:pt x="442" y="1"/>
                      <a:pt x="123" y="218"/>
                      <a:pt x="65" y="597"/>
                    </a:cubicBezTo>
                    <a:cubicBezTo>
                      <a:pt x="0" y="983"/>
                      <a:pt x="258" y="1354"/>
                      <a:pt x="653" y="1418"/>
                    </a:cubicBezTo>
                    <a:cubicBezTo>
                      <a:pt x="694" y="1425"/>
                      <a:pt x="735" y="1429"/>
                      <a:pt x="775" y="1429"/>
                    </a:cubicBezTo>
                    <a:cubicBezTo>
                      <a:pt x="1328" y="1429"/>
                      <a:pt x="1690" y="780"/>
                      <a:pt x="1345" y="299"/>
                    </a:cubicBezTo>
                    <a:cubicBezTo>
                      <a:pt x="1198" y="95"/>
                      <a:pt x="981" y="1"/>
                      <a:pt x="7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0" name="Google Shape;50;p44"/>
            <p:cNvGrpSpPr/>
            <p:nvPr/>
          </p:nvGrpSpPr>
          <p:grpSpPr>
            <a:xfrm>
              <a:off x="8369250" y="1456947"/>
              <a:ext cx="2324999" cy="2229609"/>
              <a:chOff x="5165475" y="-713653"/>
              <a:chExt cx="2324999" cy="2229609"/>
            </a:xfrm>
          </p:grpSpPr>
          <p:sp>
            <p:nvSpPr>
              <p:cNvPr id="51" name="Google Shape;51;p44"/>
              <p:cNvSpPr/>
              <p:nvPr/>
            </p:nvSpPr>
            <p:spPr>
              <a:xfrm>
                <a:off x="5165475" y="-713653"/>
                <a:ext cx="2324999" cy="2154583"/>
              </a:xfrm>
              <a:custGeom>
                <a:avLst/>
                <a:gdLst/>
                <a:ahLst/>
                <a:cxnLst/>
                <a:rect l="l" t="t" r="r" b="b"/>
                <a:pathLst>
                  <a:path w="47546" h="44061" fill="none" extrusionOk="0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52;p44"/>
              <p:cNvSpPr/>
              <p:nvPr/>
            </p:nvSpPr>
            <p:spPr>
              <a:xfrm>
                <a:off x="5309144" y="749204"/>
                <a:ext cx="1336144" cy="766752"/>
              </a:xfrm>
              <a:custGeom>
                <a:avLst/>
                <a:gdLst/>
                <a:ahLst/>
                <a:cxnLst/>
                <a:rect l="l" t="t" r="r" b="b"/>
                <a:pathLst>
                  <a:path w="27324" h="15680" extrusionOk="0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3" name="Google Shape;53;p44"/>
          <p:cNvSpPr/>
          <p:nvPr/>
        </p:nvSpPr>
        <p:spPr>
          <a:xfrm>
            <a:off x="0" y="0"/>
            <a:ext cx="9144284" cy="341412"/>
          </a:xfrm>
          <a:custGeom>
            <a:avLst/>
            <a:gdLst/>
            <a:ahLst/>
            <a:cxnLst/>
            <a:rect l="l" t="t" r="r" b="b"/>
            <a:pathLst>
              <a:path w="283346" h="11992" extrusionOk="0">
                <a:moveTo>
                  <a:pt x="1" y="0"/>
                </a:moveTo>
                <a:lnTo>
                  <a:pt x="1" y="11992"/>
                </a:lnTo>
                <a:lnTo>
                  <a:pt x="265060" y="11992"/>
                </a:lnTo>
                <a:lnTo>
                  <a:pt x="265060" y="11980"/>
                </a:lnTo>
                <a:cubicBezTo>
                  <a:pt x="273047" y="11700"/>
                  <a:pt x="279924" y="6913"/>
                  <a:pt x="2833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44"/>
          <p:cNvSpPr txBox="1">
            <a:spLocks noGrp="1"/>
          </p:cNvSpPr>
          <p:nvPr>
            <p:ph type="title"/>
          </p:nvPr>
        </p:nvSpPr>
        <p:spPr>
          <a:xfrm>
            <a:off x="713225" y="419625"/>
            <a:ext cx="7717500" cy="5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9pPr>
          </a:lstStyle>
          <a:p>
            <a:endParaRPr/>
          </a:p>
        </p:txBody>
      </p:sp>
      <p:sp>
        <p:nvSpPr>
          <p:cNvPr id="55" name="Google Shape;55;p44"/>
          <p:cNvSpPr txBox="1">
            <a:spLocks noGrp="1"/>
          </p:cNvSpPr>
          <p:nvPr>
            <p:ph type="title" idx="2"/>
          </p:nvPr>
        </p:nvSpPr>
        <p:spPr>
          <a:xfrm>
            <a:off x="928183" y="1421625"/>
            <a:ext cx="6831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27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56" name="Google Shape;56;p44"/>
          <p:cNvSpPr txBox="1">
            <a:spLocks noGrp="1"/>
          </p:cNvSpPr>
          <p:nvPr>
            <p:ph type="subTitle" idx="1"/>
          </p:nvPr>
        </p:nvSpPr>
        <p:spPr>
          <a:xfrm>
            <a:off x="928187" y="1828750"/>
            <a:ext cx="36438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4"/>
          <p:cNvSpPr txBox="1">
            <a:spLocks noGrp="1"/>
          </p:cNvSpPr>
          <p:nvPr>
            <p:ph type="subTitle" idx="3"/>
          </p:nvPr>
        </p:nvSpPr>
        <p:spPr>
          <a:xfrm>
            <a:off x="928187" y="2283950"/>
            <a:ext cx="36438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44"/>
          <p:cNvSpPr txBox="1">
            <a:spLocks noGrp="1"/>
          </p:cNvSpPr>
          <p:nvPr>
            <p:ph type="title" idx="4"/>
          </p:nvPr>
        </p:nvSpPr>
        <p:spPr>
          <a:xfrm>
            <a:off x="4725409" y="1421625"/>
            <a:ext cx="6831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27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59" name="Google Shape;59;p44"/>
          <p:cNvSpPr txBox="1">
            <a:spLocks noGrp="1"/>
          </p:cNvSpPr>
          <p:nvPr>
            <p:ph type="subTitle" idx="5"/>
          </p:nvPr>
        </p:nvSpPr>
        <p:spPr>
          <a:xfrm>
            <a:off x="4725412" y="1828750"/>
            <a:ext cx="36438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4"/>
          <p:cNvSpPr txBox="1">
            <a:spLocks noGrp="1"/>
          </p:cNvSpPr>
          <p:nvPr>
            <p:ph type="subTitle" idx="6"/>
          </p:nvPr>
        </p:nvSpPr>
        <p:spPr>
          <a:xfrm>
            <a:off x="4725412" y="2283950"/>
            <a:ext cx="36438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44"/>
          <p:cNvSpPr txBox="1">
            <a:spLocks noGrp="1"/>
          </p:cNvSpPr>
          <p:nvPr>
            <p:ph type="title" idx="7"/>
          </p:nvPr>
        </p:nvSpPr>
        <p:spPr>
          <a:xfrm>
            <a:off x="928183" y="2965575"/>
            <a:ext cx="6831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27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62" name="Google Shape;62;p44"/>
          <p:cNvSpPr txBox="1">
            <a:spLocks noGrp="1"/>
          </p:cNvSpPr>
          <p:nvPr>
            <p:ph type="subTitle" idx="8"/>
          </p:nvPr>
        </p:nvSpPr>
        <p:spPr>
          <a:xfrm>
            <a:off x="928187" y="3372700"/>
            <a:ext cx="36438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4"/>
          <p:cNvSpPr txBox="1">
            <a:spLocks noGrp="1"/>
          </p:cNvSpPr>
          <p:nvPr>
            <p:ph type="subTitle" idx="9"/>
          </p:nvPr>
        </p:nvSpPr>
        <p:spPr>
          <a:xfrm>
            <a:off x="928187" y="3827900"/>
            <a:ext cx="36438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4"/>
          <p:cNvSpPr txBox="1">
            <a:spLocks noGrp="1"/>
          </p:cNvSpPr>
          <p:nvPr>
            <p:ph type="title" idx="13"/>
          </p:nvPr>
        </p:nvSpPr>
        <p:spPr>
          <a:xfrm>
            <a:off x="4725409" y="2965575"/>
            <a:ext cx="6831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27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65" name="Google Shape;65;p44"/>
          <p:cNvSpPr txBox="1">
            <a:spLocks noGrp="1"/>
          </p:cNvSpPr>
          <p:nvPr>
            <p:ph type="subTitle" idx="14"/>
          </p:nvPr>
        </p:nvSpPr>
        <p:spPr>
          <a:xfrm>
            <a:off x="4725412" y="3372700"/>
            <a:ext cx="36438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4"/>
          <p:cNvSpPr txBox="1">
            <a:spLocks noGrp="1"/>
          </p:cNvSpPr>
          <p:nvPr>
            <p:ph type="subTitle" idx="15"/>
          </p:nvPr>
        </p:nvSpPr>
        <p:spPr>
          <a:xfrm>
            <a:off x="4725412" y="3827900"/>
            <a:ext cx="36438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5"/>
          <p:cNvSpPr txBox="1">
            <a:spLocks noGrp="1"/>
          </p:cNvSpPr>
          <p:nvPr>
            <p:ph type="title"/>
          </p:nvPr>
        </p:nvSpPr>
        <p:spPr>
          <a:xfrm>
            <a:off x="4305015" y="2009367"/>
            <a:ext cx="3602100" cy="14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9" name="Google Shape;69;p45"/>
          <p:cNvSpPr txBox="1">
            <a:spLocks noGrp="1"/>
          </p:cNvSpPr>
          <p:nvPr>
            <p:ph type="title" idx="2"/>
          </p:nvPr>
        </p:nvSpPr>
        <p:spPr>
          <a:xfrm>
            <a:off x="6754415" y="1009867"/>
            <a:ext cx="1152300" cy="9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70" name="Google Shape;70;p45"/>
          <p:cNvSpPr txBox="1">
            <a:spLocks noGrp="1"/>
          </p:cNvSpPr>
          <p:nvPr>
            <p:ph type="subTitle" idx="1"/>
          </p:nvPr>
        </p:nvSpPr>
        <p:spPr>
          <a:xfrm>
            <a:off x="5419915" y="3493692"/>
            <a:ext cx="2486700" cy="7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6"/>
          <p:cNvSpPr/>
          <p:nvPr/>
        </p:nvSpPr>
        <p:spPr>
          <a:xfrm>
            <a:off x="0" y="0"/>
            <a:ext cx="9144284" cy="341412"/>
          </a:xfrm>
          <a:custGeom>
            <a:avLst/>
            <a:gdLst/>
            <a:ahLst/>
            <a:cxnLst/>
            <a:rect l="l" t="t" r="r" b="b"/>
            <a:pathLst>
              <a:path w="283346" h="11992" extrusionOk="0">
                <a:moveTo>
                  <a:pt x="1" y="0"/>
                </a:moveTo>
                <a:lnTo>
                  <a:pt x="1" y="11992"/>
                </a:lnTo>
                <a:lnTo>
                  <a:pt x="265060" y="11992"/>
                </a:lnTo>
                <a:lnTo>
                  <a:pt x="265060" y="11980"/>
                </a:lnTo>
                <a:cubicBezTo>
                  <a:pt x="273047" y="11700"/>
                  <a:pt x="279924" y="6913"/>
                  <a:pt x="2833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" name="Google Shape;73;p46"/>
          <p:cNvGrpSpPr/>
          <p:nvPr/>
        </p:nvGrpSpPr>
        <p:grpSpPr>
          <a:xfrm>
            <a:off x="-2070595" y="138930"/>
            <a:ext cx="12497838" cy="9541363"/>
            <a:chOff x="-2070595" y="138930"/>
            <a:chExt cx="12497838" cy="9541363"/>
          </a:xfrm>
        </p:grpSpPr>
        <p:grpSp>
          <p:nvGrpSpPr>
            <p:cNvPr id="74" name="Google Shape;74;p46"/>
            <p:cNvGrpSpPr/>
            <p:nvPr/>
          </p:nvGrpSpPr>
          <p:grpSpPr>
            <a:xfrm>
              <a:off x="5896649" y="4604007"/>
              <a:ext cx="4530594" cy="5076286"/>
              <a:chOff x="4826000" y="4400753"/>
              <a:chExt cx="4530594" cy="5076286"/>
            </a:xfrm>
          </p:grpSpPr>
          <p:sp>
            <p:nvSpPr>
              <p:cNvPr id="75" name="Google Shape;75;p46"/>
              <p:cNvSpPr/>
              <p:nvPr/>
            </p:nvSpPr>
            <p:spPr>
              <a:xfrm>
                <a:off x="4871747" y="4446342"/>
                <a:ext cx="4484847" cy="5030697"/>
              </a:xfrm>
              <a:custGeom>
                <a:avLst/>
                <a:gdLst/>
                <a:ahLst/>
                <a:cxnLst/>
                <a:rect l="l" t="t" r="r" b="b"/>
                <a:pathLst>
                  <a:path w="51547" h="101733" fill="none" extrusionOk="0">
                    <a:moveTo>
                      <a:pt x="1" y="1"/>
                    </a:moveTo>
                    <a:lnTo>
                      <a:pt x="22429" y="1"/>
                    </a:lnTo>
                    <a:cubicBezTo>
                      <a:pt x="38505" y="1"/>
                      <a:pt x="51547" y="34553"/>
                      <a:pt x="51547" y="77179"/>
                    </a:cubicBezTo>
                    <a:lnTo>
                      <a:pt x="51547" y="101733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46"/>
              <p:cNvSpPr/>
              <p:nvPr/>
            </p:nvSpPr>
            <p:spPr>
              <a:xfrm>
                <a:off x="4826000" y="4400753"/>
                <a:ext cx="91186" cy="84807"/>
              </a:xfrm>
              <a:custGeom>
                <a:avLst/>
                <a:gdLst/>
                <a:ahLst/>
                <a:cxnLst/>
                <a:rect l="l" t="t" r="r" b="b"/>
                <a:pathLst>
                  <a:path w="1844" h="1715" extrusionOk="0">
                    <a:moveTo>
                      <a:pt x="932" y="1"/>
                    </a:moveTo>
                    <a:cubicBezTo>
                      <a:pt x="885" y="1"/>
                      <a:pt x="837" y="5"/>
                      <a:pt x="789" y="13"/>
                    </a:cubicBezTo>
                    <a:cubicBezTo>
                      <a:pt x="322" y="86"/>
                      <a:pt x="0" y="528"/>
                      <a:pt x="81" y="995"/>
                    </a:cubicBezTo>
                    <a:cubicBezTo>
                      <a:pt x="146" y="1417"/>
                      <a:pt x="514" y="1714"/>
                      <a:pt x="928" y="1714"/>
                    </a:cubicBezTo>
                    <a:cubicBezTo>
                      <a:pt x="973" y="1714"/>
                      <a:pt x="1018" y="1711"/>
                      <a:pt x="1063" y="1704"/>
                    </a:cubicBezTo>
                    <a:cubicBezTo>
                      <a:pt x="1530" y="1623"/>
                      <a:pt x="1844" y="1188"/>
                      <a:pt x="1771" y="722"/>
                    </a:cubicBezTo>
                    <a:cubicBezTo>
                      <a:pt x="1699" y="303"/>
                      <a:pt x="1342" y="1"/>
                      <a:pt x="9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7" name="Google Shape;77;p46"/>
            <p:cNvGrpSpPr/>
            <p:nvPr/>
          </p:nvGrpSpPr>
          <p:grpSpPr>
            <a:xfrm rot="-4838195">
              <a:off x="-1944007" y="352516"/>
              <a:ext cx="2325055" cy="2229662"/>
              <a:chOff x="5165475" y="-713653"/>
              <a:chExt cx="2324999" cy="2229609"/>
            </a:xfrm>
          </p:grpSpPr>
          <p:sp>
            <p:nvSpPr>
              <p:cNvPr id="78" name="Google Shape;78;p46"/>
              <p:cNvSpPr/>
              <p:nvPr/>
            </p:nvSpPr>
            <p:spPr>
              <a:xfrm>
                <a:off x="5165475" y="-713653"/>
                <a:ext cx="2324999" cy="2154583"/>
              </a:xfrm>
              <a:custGeom>
                <a:avLst/>
                <a:gdLst/>
                <a:ahLst/>
                <a:cxnLst/>
                <a:rect l="l" t="t" r="r" b="b"/>
                <a:pathLst>
                  <a:path w="47546" h="44061" fill="none" extrusionOk="0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46"/>
              <p:cNvSpPr/>
              <p:nvPr/>
            </p:nvSpPr>
            <p:spPr>
              <a:xfrm>
                <a:off x="5309144" y="749204"/>
                <a:ext cx="1336144" cy="766752"/>
              </a:xfrm>
              <a:custGeom>
                <a:avLst/>
                <a:gdLst/>
                <a:ahLst/>
                <a:cxnLst/>
                <a:rect l="l" t="t" r="r" b="b"/>
                <a:pathLst>
                  <a:path w="27324" h="15680" extrusionOk="0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0" name="Google Shape;80;p46"/>
            <p:cNvGrpSpPr/>
            <p:nvPr/>
          </p:nvGrpSpPr>
          <p:grpSpPr>
            <a:xfrm rot="5400000">
              <a:off x="151942" y="4400150"/>
              <a:ext cx="722099" cy="407700"/>
              <a:chOff x="1211425" y="918075"/>
              <a:chExt cx="722099" cy="407700"/>
            </a:xfrm>
          </p:grpSpPr>
          <p:sp>
            <p:nvSpPr>
              <p:cNvPr id="81" name="Google Shape;81;p46"/>
              <p:cNvSpPr/>
              <p:nvPr/>
            </p:nvSpPr>
            <p:spPr>
              <a:xfrm>
                <a:off x="1211425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46"/>
              <p:cNvSpPr/>
              <p:nvPr/>
            </p:nvSpPr>
            <p:spPr>
              <a:xfrm>
                <a:off x="1211425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83;p46"/>
              <p:cNvSpPr/>
              <p:nvPr/>
            </p:nvSpPr>
            <p:spPr>
              <a:xfrm>
                <a:off x="1211425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p46"/>
              <p:cNvSpPr/>
              <p:nvPr/>
            </p:nvSpPr>
            <p:spPr>
              <a:xfrm>
                <a:off x="1350996" y="1300772"/>
                <a:ext cx="25066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46"/>
              <p:cNvSpPr/>
              <p:nvPr/>
            </p:nvSpPr>
            <p:spPr>
              <a:xfrm>
                <a:off x="1350996" y="1109171"/>
                <a:ext cx="25066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46"/>
              <p:cNvSpPr/>
              <p:nvPr/>
            </p:nvSpPr>
            <p:spPr>
              <a:xfrm>
                <a:off x="1350996" y="918075"/>
                <a:ext cx="25066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46"/>
              <p:cNvSpPr/>
              <p:nvPr/>
            </p:nvSpPr>
            <p:spPr>
              <a:xfrm>
                <a:off x="1490124" y="1300772"/>
                <a:ext cx="25066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46"/>
              <p:cNvSpPr/>
              <p:nvPr/>
            </p:nvSpPr>
            <p:spPr>
              <a:xfrm>
                <a:off x="1490124" y="1109171"/>
                <a:ext cx="25066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46"/>
              <p:cNvSpPr/>
              <p:nvPr/>
            </p:nvSpPr>
            <p:spPr>
              <a:xfrm>
                <a:off x="1490124" y="918075"/>
                <a:ext cx="25066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46"/>
              <p:cNvSpPr/>
              <p:nvPr/>
            </p:nvSpPr>
            <p:spPr>
              <a:xfrm>
                <a:off x="1629759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46"/>
              <p:cNvSpPr/>
              <p:nvPr/>
            </p:nvSpPr>
            <p:spPr>
              <a:xfrm>
                <a:off x="1629759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46"/>
              <p:cNvSpPr/>
              <p:nvPr/>
            </p:nvSpPr>
            <p:spPr>
              <a:xfrm>
                <a:off x="1629759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46"/>
              <p:cNvSpPr/>
              <p:nvPr/>
            </p:nvSpPr>
            <p:spPr>
              <a:xfrm>
                <a:off x="1768887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46"/>
              <p:cNvSpPr/>
              <p:nvPr/>
            </p:nvSpPr>
            <p:spPr>
              <a:xfrm>
                <a:off x="1768887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46"/>
              <p:cNvSpPr/>
              <p:nvPr/>
            </p:nvSpPr>
            <p:spPr>
              <a:xfrm>
                <a:off x="1768887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p46"/>
              <p:cNvSpPr/>
              <p:nvPr/>
            </p:nvSpPr>
            <p:spPr>
              <a:xfrm>
                <a:off x="1907952" y="1300772"/>
                <a:ext cx="25572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46"/>
              <p:cNvSpPr/>
              <p:nvPr/>
            </p:nvSpPr>
            <p:spPr>
              <a:xfrm>
                <a:off x="1907952" y="1109171"/>
                <a:ext cx="25572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404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403" y="403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46"/>
              <p:cNvSpPr/>
              <p:nvPr/>
            </p:nvSpPr>
            <p:spPr>
              <a:xfrm>
                <a:off x="1907952" y="918075"/>
                <a:ext cx="25572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9" name="Google Shape;99;p46"/>
          <p:cNvSpPr txBox="1">
            <a:spLocks noGrp="1"/>
          </p:cNvSpPr>
          <p:nvPr>
            <p:ph type="title"/>
          </p:nvPr>
        </p:nvSpPr>
        <p:spPr>
          <a:xfrm>
            <a:off x="712568" y="1388800"/>
            <a:ext cx="4307700" cy="13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46"/>
          <p:cNvSpPr txBox="1">
            <a:spLocks noGrp="1"/>
          </p:cNvSpPr>
          <p:nvPr>
            <p:ph type="subTitle" idx="1"/>
          </p:nvPr>
        </p:nvSpPr>
        <p:spPr>
          <a:xfrm>
            <a:off x="712568" y="2628220"/>
            <a:ext cx="4860000" cy="11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46"/>
          <p:cNvSpPr>
            <a:spLocks noGrp="1"/>
          </p:cNvSpPr>
          <p:nvPr>
            <p:ph type="pic" idx="2"/>
          </p:nvPr>
        </p:nvSpPr>
        <p:spPr>
          <a:xfrm>
            <a:off x="5763458" y="1274475"/>
            <a:ext cx="2608200" cy="26082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47"/>
          <p:cNvGrpSpPr/>
          <p:nvPr/>
        </p:nvGrpSpPr>
        <p:grpSpPr>
          <a:xfrm>
            <a:off x="-2070595" y="138930"/>
            <a:ext cx="12497838" cy="9541363"/>
            <a:chOff x="-2070595" y="138930"/>
            <a:chExt cx="12497838" cy="9541363"/>
          </a:xfrm>
        </p:grpSpPr>
        <p:grpSp>
          <p:nvGrpSpPr>
            <p:cNvPr id="104" name="Google Shape;104;p47"/>
            <p:cNvGrpSpPr/>
            <p:nvPr/>
          </p:nvGrpSpPr>
          <p:grpSpPr>
            <a:xfrm>
              <a:off x="5896649" y="4604007"/>
              <a:ext cx="4530594" cy="5076286"/>
              <a:chOff x="4826000" y="4400753"/>
              <a:chExt cx="4530594" cy="5076286"/>
            </a:xfrm>
          </p:grpSpPr>
          <p:sp>
            <p:nvSpPr>
              <p:cNvPr id="105" name="Google Shape;105;p47"/>
              <p:cNvSpPr/>
              <p:nvPr/>
            </p:nvSpPr>
            <p:spPr>
              <a:xfrm>
                <a:off x="4871747" y="4446342"/>
                <a:ext cx="4484847" cy="5030697"/>
              </a:xfrm>
              <a:custGeom>
                <a:avLst/>
                <a:gdLst/>
                <a:ahLst/>
                <a:cxnLst/>
                <a:rect l="l" t="t" r="r" b="b"/>
                <a:pathLst>
                  <a:path w="51547" h="101733" fill="none" extrusionOk="0">
                    <a:moveTo>
                      <a:pt x="1" y="1"/>
                    </a:moveTo>
                    <a:lnTo>
                      <a:pt x="22429" y="1"/>
                    </a:lnTo>
                    <a:cubicBezTo>
                      <a:pt x="38505" y="1"/>
                      <a:pt x="51547" y="34553"/>
                      <a:pt x="51547" y="77179"/>
                    </a:cubicBezTo>
                    <a:lnTo>
                      <a:pt x="51547" y="101733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47"/>
              <p:cNvSpPr/>
              <p:nvPr/>
            </p:nvSpPr>
            <p:spPr>
              <a:xfrm>
                <a:off x="4826000" y="4400753"/>
                <a:ext cx="91186" cy="84807"/>
              </a:xfrm>
              <a:custGeom>
                <a:avLst/>
                <a:gdLst/>
                <a:ahLst/>
                <a:cxnLst/>
                <a:rect l="l" t="t" r="r" b="b"/>
                <a:pathLst>
                  <a:path w="1844" h="1715" extrusionOk="0">
                    <a:moveTo>
                      <a:pt x="932" y="1"/>
                    </a:moveTo>
                    <a:cubicBezTo>
                      <a:pt x="885" y="1"/>
                      <a:pt x="837" y="5"/>
                      <a:pt x="789" y="13"/>
                    </a:cubicBezTo>
                    <a:cubicBezTo>
                      <a:pt x="322" y="86"/>
                      <a:pt x="0" y="528"/>
                      <a:pt x="81" y="995"/>
                    </a:cubicBezTo>
                    <a:cubicBezTo>
                      <a:pt x="146" y="1417"/>
                      <a:pt x="514" y="1714"/>
                      <a:pt x="928" y="1714"/>
                    </a:cubicBezTo>
                    <a:cubicBezTo>
                      <a:pt x="973" y="1714"/>
                      <a:pt x="1018" y="1711"/>
                      <a:pt x="1063" y="1704"/>
                    </a:cubicBezTo>
                    <a:cubicBezTo>
                      <a:pt x="1530" y="1623"/>
                      <a:pt x="1844" y="1188"/>
                      <a:pt x="1771" y="722"/>
                    </a:cubicBezTo>
                    <a:cubicBezTo>
                      <a:pt x="1699" y="303"/>
                      <a:pt x="1342" y="1"/>
                      <a:pt x="9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7" name="Google Shape;107;p47"/>
            <p:cNvGrpSpPr/>
            <p:nvPr/>
          </p:nvGrpSpPr>
          <p:grpSpPr>
            <a:xfrm rot="-4838195">
              <a:off x="-1944007" y="352516"/>
              <a:ext cx="2325055" cy="2229662"/>
              <a:chOff x="5165475" y="-713653"/>
              <a:chExt cx="2324999" cy="2229609"/>
            </a:xfrm>
          </p:grpSpPr>
          <p:sp>
            <p:nvSpPr>
              <p:cNvPr id="108" name="Google Shape;108;p47"/>
              <p:cNvSpPr/>
              <p:nvPr/>
            </p:nvSpPr>
            <p:spPr>
              <a:xfrm>
                <a:off x="5165475" y="-713653"/>
                <a:ext cx="2324999" cy="2154583"/>
              </a:xfrm>
              <a:custGeom>
                <a:avLst/>
                <a:gdLst/>
                <a:ahLst/>
                <a:cxnLst/>
                <a:rect l="l" t="t" r="r" b="b"/>
                <a:pathLst>
                  <a:path w="47546" h="44061" fill="none" extrusionOk="0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47"/>
              <p:cNvSpPr/>
              <p:nvPr/>
            </p:nvSpPr>
            <p:spPr>
              <a:xfrm>
                <a:off x="5309144" y="749204"/>
                <a:ext cx="1336144" cy="766752"/>
              </a:xfrm>
              <a:custGeom>
                <a:avLst/>
                <a:gdLst/>
                <a:ahLst/>
                <a:cxnLst/>
                <a:rect l="l" t="t" r="r" b="b"/>
                <a:pathLst>
                  <a:path w="27324" h="15680" extrusionOk="0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0" name="Google Shape;110;p47"/>
            <p:cNvGrpSpPr/>
            <p:nvPr/>
          </p:nvGrpSpPr>
          <p:grpSpPr>
            <a:xfrm rot="5400000">
              <a:off x="151942" y="4400150"/>
              <a:ext cx="722099" cy="407700"/>
              <a:chOff x="1211425" y="918075"/>
              <a:chExt cx="722099" cy="407700"/>
            </a:xfrm>
          </p:grpSpPr>
          <p:sp>
            <p:nvSpPr>
              <p:cNvPr id="111" name="Google Shape;111;p47"/>
              <p:cNvSpPr/>
              <p:nvPr/>
            </p:nvSpPr>
            <p:spPr>
              <a:xfrm>
                <a:off x="1211425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47"/>
              <p:cNvSpPr/>
              <p:nvPr/>
            </p:nvSpPr>
            <p:spPr>
              <a:xfrm>
                <a:off x="1211425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47"/>
              <p:cNvSpPr/>
              <p:nvPr/>
            </p:nvSpPr>
            <p:spPr>
              <a:xfrm>
                <a:off x="1211425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47"/>
              <p:cNvSpPr/>
              <p:nvPr/>
            </p:nvSpPr>
            <p:spPr>
              <a:xfrm>
                <a:off x="1350996" y="1300772"/>
                <a:ext cx="25066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47"/>
              <p:cNvSpPr/>
              <p:nvPr/>
            </p:nvSpPr>
            <p:spPr>
              <a:xfrm>
                <a:off x="1350996" y="1109171"/>
                <a:ext cx="25066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47"/>
              <p:cNvSpPr/>
              <p:nvPr/>
            </p:nvSpPr>
            <p:spPr>
              <a:xfrm>
                <a:off x="1350996" y="918075"/>
                <a:ext cx="25066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47"/>
              <p:cNvSpPr/>
              <p:nvPr/>
            </p:nvSpPr>
            <p:spPr>
              <a:xfrm>
                <a:off x="1490124" y="1300772"/>
                <a:ext cx="25066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47"/>
              <p:cNvSpPr/>
              <p:nvPr/>
            </p:nvSpPr>
            <p:spPr>
              <a:xfrm>
                <a:off x="1490124" y="1109171"/>
                <a:ext cx="25066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47"/>
              <p:cNvSpPr/>
              <p:nvPr/>
            </p:nvSpPr>
            <p:spPr>
              <a:xfrm>
                <a:off x="1490124" y="918075"/>
                <a:ext cx="25066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47"/>
              <p:cNvSpPr/>
              <p:nvPr/>
            </p:nvSpPr>
            <p:spPr>
              <a:xfrm>
                <a:off x="1629759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47"/>
              <p:cNvSpPr/>
              <p:nvPr/>
            </p:nvSpPr>
            <p:spPr>
              <a:xfrm>
                <a:off x="1629759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47"/>
              <p:cNvSpPr/>
              <p:nvPr/>
            </p:nvSpPr>
            <p:spPr>
              <a:xfrm>
                <a:off x="1629759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47"/>
              <p:cNvSpPr/>
              <p:nvPr/>
            </p:nvSpPr>
            <p:spPr>
              <a:xfrm>
                <a:off x="1768887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47"/>
              <p:cNvSpPr/>
              <p:nvPr/>
            </p:nvSpPr>
            <p:spPr>
              <a:xfrm>
                <a:off x="1768887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47"/>
              <p:cNvSpPr/>
              <p:nvPr/>
            </p:nvSpPr>
            <p:spPr>
              <a:xfrm>
                <a:off x="1768887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47"/>
              <p:cNvSpPr/>
              <p:nvPr/>
            </p:nvSpPr>
            <p:spPr>
              <a:xfrm>
                <a:off x="1907952" y="1300772"/>
                <a:ext cx="25572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47"/>
              <p:cNvSpPr/>
              <p:nvPr/>
            </p:nvSpPr>
            <p:spPr>
              <a:xfrm>
                <a:off x="1907952" y="1109171"/>
                <a:ext cx="25572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404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403" y="403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47"/>
              <p:cNvSpPr/>
              <p:nvPr/>
            </p:nvSpPr>
            <p:spPr>
              <a:xfrm>
                <a:off x="1907952" y="918075"/>
                <a:ext cx="25572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9" name="Google Shape;129;p47"/>
          <p:cNvSpPr/>
          <p:nvPr/>
        </p:nvSpPr>
        <p:spPr>
          <a:xfrm>
            <a:off x="0" y="0"/>
            <a:ext cx="9144284" cy="341412"/>
          </a:xfrm>
          <a:custGeom>
            <a:avLst/>
            <a:gdLst/>
            <a:ahLst/>
            <a:cxnLst/>
            <a:rect l="l" t="t" r="r" b="b"/>
            <a:pathLst>
              <a:path w="283346" h="11992" extrusionOk="0">
                <a:moveTo>
                  <a:pt x="1" y="0"/>
                </a:moveTo>
                <a:lnTo>
                  <a:pt x="1" y="11992"/>
                </a:lnTo>
                <a:lnTo>
                  <a:pt x="265060" y="11992"/>
                </a:lnTo>
                <a:lnTo>
                  <a:pt x="265060" y="11980"/>
                </a:lnTo>
                <a:cubicBezTo>
                  <a:pt x="273047" y="11700"/>
                  <a:pt x="279924" y="6913"/>
                  <a:pt x="2833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47"/>
          <p:cNvSpPr txBox="1">
            <a:spLocks noGrp="1"/>
          </p:cNvSpPr>
          <p:nvPr>
            <p:ph type="title"/>
          </p:nvPr>
        </p:nvSpPr>
        <p:spPr>
          <a:xfrm>
            <a:off x="713225" y="419625"/>
            <a:ext cx="7717500" cy="5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9pPr>
          </a:lstStyle>
          <a:p>
            <a:endParaRPr/>
          </a:p>
        </p:txBody>
      </p:sp>
      <p:sp>
        <p:nvSpPr>
          <p:cNvPr id="131" name="Google Shape;131;p47"/>
          <p:cNvSpPr txBox="1">
            <a:spLocks noGrp="1"/>
          </p:cNvSpPr>
          <p:nvPr>
            <p:ph type="subTitle" idx="1"/>
          </p:nvPr>
        </p:nvSpPr>
        <p:spPr>
          <a:xfrm>
            <a:off x="1948175" y="1656060"/>
            <a:ext cx="25293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47"/>
          <p:cNvSpPr txBox="1">
            <a:spLocks noGrp="1"/>
          </p:cNvSpPr>
          <p:nvPr>
            <p:ph type="subTitle" idx="2"/>
          </p:nvPr>
        </p:nvSpPr>
        <p:spPr>
          <a:xfrm>
            <a:off x="1948175" y="2085866"/>
            <a:ext cx="25293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47"/>
          <p:cNvSpPr txBox="1">
            <a:spLocks noGrp="1"/>
          </p:cNvSpPr>
          <p:nvPr>
            <p:ph type="subTitle" idx="3"/>
          </p:nvPr>
        </p:nvSpPr>
        <p:spPr>
          <a:xfrm>
            <a:off x="5364475" y="1656060"/>
            <a:ext cx="25293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47"/>
          <p:cNvSpPr txBox="1">
            <a:spLocks noGrp="1"/>
          </p:cNvSpPr>
          <p:nvPr>
            <p:ph type="subTitle" idx="4"/>
          </p:nvPr>
        </p:nvSpPr>
        <p:spPr>
          <a:xfrm>
            <a:off x="5364475" y="2085866"/>
            <a:ext cx="25293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47"/>
          <p:cNvSpPr txBox="1">
            <a:spLocks noGrp="1"/>
          </p:cNvSpPr>
          <p:nvPr>
            <p:ph type="subTitle" idx="5"/>
          </p:nvPr>
        </p:nvSpPr>
        <p:spPr>
          <a:xfrm>
            <a:off x="1948175" y="3189270"/>
            <a:ext cx="25293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47"/>
          <p:cNvSpPr txBox="1">
            <a:spLocks noGrp="1"/>
          </p:cNvSpPr>
          <p:nvPr>
            <p:ph type="subTitle" idx="6"/>
          </p:nvPr>
        </p:nvSpPr>
        <p:spPr>
          <a:xfrm>
            <a:off x="1948175" y="3619070"/>
            <a:ext cx="25293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47"/>
          <p:cNvSpPr txBox="1">
            <a:spLocks noGrp="1"/>
          </p:cNvSpPr>
          <p:nvPr>
            <p:ph type="subTitle" idx="7"/>
          </p:nvPr>
        </p:nvSpPr>
        <p:spPr>
          <a:xfrm>
            <a:off x="5364475" y="3189270"/>
            <a:ext cx="25293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47"/>
          <p:cNvSpPr txBox="1">
            <a:spLocks noGrp="1"/>
          </p:cNvSpPr>
          <p:nvPr>
            <p:ph type="subTitle" idx="8"/>
          </p:nvPr>
        </p:nvSpPr>
        <p:spPr>
          <a:xfrm>
            <a:off x="5364475" y="3619070"/>
            <a:ext cx="25293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48"/>
          <p:cNvGrpSpPr/>
          <p:nvPr/>
        </p:nvGrpSpPr>
        <p:grpSpPr>
          <a:xfrm>
            <a:off x="1049537" y="1456947"/>
            <a:ext cx="9644712" cy="6935112"/>
            <a:chOff x="1049537" y="1456947"/>
            <a:chExt cx="9644712" cy="6935112"/>
          </a:xfrm>
        </p:grpSpPr>
        <p:grpSp>
          <p:nvGrpSpPr>
            <p:cNvPr id="141" name="Google Shape;141;p48"/>
            <p:cNvGrpSpPr/>
            <p:nvPr/>
          </p:nvGrpSpPr>
          <p:grpSpPr>
            <a:xfrm rot="1004114">
              <a:off x="1470040" y="4575799"/>
              <a:ext cx="3325019" cy="3409751"/>
              <a:chOff x="7159200" y="2117361"/>
              <a:chExt cx="2271501" cy="2329386"/>
            </a:xfrm>
          </p:grpSpPr>
          <p:sp>
            <p:nvSpPr>
              <p:cNvPr id="142" name="Google Shape;142;p48"/>
              <p:cNvSpPr/>
              <p:nvPr/>
            </p:nvSpPr>
            <p:spPr>
              <a:xfrm>
                <a:off x="8101533" y="2117361"/>
                <a:ext cx="632883" cy="71589"/>
              </a:xfrm>
              <a:custGeom>
                <a:avLst/>
                <a:gdLst/>
                <a:ahLst/>
                <a:cxnLst/>
                <a:rect l="l" t="t" r="r" b="b"/>
                <a:pathLst>
                  <a:path w="15241" h="1724" fill="none" extrusionOk="0">
                    <a:moveTo>
                      <a:pt x="1" y="999"/>
                    </a:moveTo>
                    <a:cubicBezTo>
                      <a:pt x="3527" y="137"/>
                      <a:pt x="7182" y="1"/>
                      <a:pt x="10764" y="596"/>
                    </a:cubicBezTo>
                    <a:cubicBezTo>
                      <a:pt x="12286" y="846"/>
                      <a:pt x="13783" y="1224"/>
                      <a:pt x="15240" y="1723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48"/>
              <p:cNvSpPr/>
              <p:nvPr/>
            </p:nvSpPr>
            <p:spPr>
              <a:xfrm>
                <a:off x="7159200" y="2158803"/>
                <a:ext cx="2271501" cy="2287944"/>
              </a:xfrm>
              <a:custGeom>
                <a:avLst/>
                <a:gdLst/>
                <a:ahLst/>
                <a:cxnLst/>
                <a:rect l="l" t="t" r="r" b="b"/>
                <a:pathLst>
                  <a:path w="54702" h="55098" fill="none" extrusionOk="0">
                    <a:moveTo>
                      <a:pt x="54702" y="34835"/>
                    </a:moveTo>
                    <a:cubicBezTo>
                      <a:pt x="50572" y="47200"/>
                      <a:pt x="37973" y="55097"/>
                      <a:pt x="24690" y="52916"/>
                    </a:cubicBezTo>
                    <a:cubicBezTo>
                      <a:pt x="9974" y="50492"/>
                      <a:pt x="0" y="36598"/>
                      <a:pt x="2423" y="21874"/>
                    </a:cubicBezTo>
                    <a:cubicBezTo>
                      <a:pt x="4235" y="10853"/>
                      <a:pt x="12486" y="2488"/>
                      <a:pt x="22694" y="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48"/>
              <p:cNvSpPr/>
              <p:nvPr/>
            </p:nvSpPr>
            <p:spPr>
              <a:xfrm>
                <a:off x="8730018" y="2175496"/>
                <a:ext cx="70219" cy="59339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1429" extrusionOk="0">
                    <a:moveTo>
                      <a:pt x="767" y="1"/>
                    </a:moveTo>
                    <a:cubicBezTo>
                      <a:pt x="442" y="1"/>
                      <a:pt x="123" y="218"/>
                      <a:pt x="65" y="597"/>
                    </a:cubicBezTo>
                    <a:cubicBezTo>
                      <a:pt x="0" y="983"/>
                      <a:pt x="258" y="1354"/>
                      <a:pt x="653" y="1418"/>
                    </a:cubicBezTo>
                    <a:cubicBezTo>
                      <a:pt x="694" y="1425"/>
                      <a:pt x="735" y="1429"/>
                      <a:pt x="775" y="1429"/>
                    </a:cubicBezTo>
                    <a:cubicBezTo>
                      <a:pt x="1328" y="1429"/>
                      <a:pt x="1690" y="780"/>
                      <a:pt x="1345" y="299"/>
                    </a:cubicBezTo>
                    <a:cubicBezTo>
                      <a:pt x="1198" y="95"/>
                      <a:pt x="981" y="1"/>
                      <a:pt x="7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5" name="Google Shape;145;p48"/>
            <p:cNvGrpSpPr/>
            <p:nvPr/>
          </p:nvGrpSpPr>
          <p:grpSpPr>
            <a:xfrm>
              <a:off x="8369250" y="1456947"/>
              <a:ext cx="2324999" cy="2229609"/>
              <a:chOff x="5165475" y="-713653"/>
              <a:chExt cx="2324999" cy="2229609"/>
            </a:xfrm>
          </p:grpSpPr>
          <p:sp>
            <p:nvSpPr>
              <p:cNvPr id="146" name="Google Shape;146;p48"/>
              <p:cNvSpPr/>
              <p:nvPr/>
            </p:nvSpPr>
            <p:spPr>
              <a:xfrm>
                <a:off x="5165475" y="-713653"/>
                <a:ext cx="2324999" cy="2154583"/>
              </a:xfrm>
              <a:custGeom>
                <a:avLst/>
                <a:gdLst/>
                <a:ahLst/>
                <a:cxnLst/>
                <a:rect l="l" t="t" r="r" b="b"/>
                <a:pathLst>
                  <a:path w="47546" h="44061" fill="none" extrusionOk="0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48"/>
              <p:cNvSpPr/>
              <p:nvPr/>
            </p:nvSpPr>
            <p:spPr>
              <a:xfrm>
                <a:off x="5309144" y="749204"/>
                <a:ext cx="1336144" cy="766752"/>
              </a:xfrm>
              <a:custGeom>
                <a:avLst/>
                <a:gdLst/>
                <a:ahLst/>
                <a:cxnLst/>
                <a:rect l="l" t="t" r="r" b="b"/>
                <a:pathLst>
                  <a:path w="27324" h="15680" extrusionOk="0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48" name="Google Shape;148;p48"/>
          <p:cNvSpPr/>
          <p:nvPr/>
        </p:nvSpPr>
        <p:spPr>
          <a:xfrm>
            <a:off x="0" y="0"/>
            <a:ext cx="9144284" cy="341412"/>
          </a:xfrm>
          <a:custGeom>
            <a:avLst/>
            <a:gdLst/>
            <a:ahLst/>
            <a:cxnLst/>
            <a:rect l="l" t="t" r="r" b="b"/>
            <a:pathLst>
              <a:path w="283346" h="11992" extrusionOk="0">
                <a:moveTo>
                  <a:pt x="1" y="0"/>
                </a:moveTo>
                <a:lnTo>
                  <a:pt x="1" y="11992"/>
                </a:lnTo>
                <a:lnTo>
                  <a:pt x="265060" y="11992"/>
                </a:lnTo>
                <a:lnTo>
                  <a:pt x="265060" y="11980"/>
                </a:lnTo>
                <a:cubicBezTo>
                  <a:pt x="273047" y="11700"/>
                  <a:pt x="279924" y="6913"/>
                  <a:pt x="2833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48"/>
          <p:cNvSpPr txBox="1">
            <a:spLocks noGrp="1"/>
          </p:cNvSpPr>
          <p:nvPr>
            <p:ph type="title"/>
          </p:nvPr>
        </p:nvSpPr>
        <p:spPr>
          <a:xfrm>
            <a:off x="713225" y="419625"/>
            <a:ext cx="7717500" cy="5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9"/>
          <p:cNvSpPr txBox="1">
            <a:spLocks noGrp="1"/>
          </p:cNvSpPr>
          <p:nvPr>
            <p:ph type="title"/>
          </p:nvPr>
        </p:nvSpPr>
        <p:spPr>
          <a:xfrm>
            <a:off x="3662475" y="2174375"/>
            <a:ext cx="4359000" cy="18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_1_1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0"/>
          <p:cNvSpPr txBox="1">
            <a:spLocks noGrp="1"/>
          </p:cNvSpPr>
          <p:nvPr>
            <p:ph type="title"/>
          </p:nvPr>
        </p:nvSpPr>
        <p:spPr>
          <a:xfrm>
            <a:off x="713225" y="419625"/>
            <a:ext cx="7717500" cy="5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9pPr>
          </a:lstStyle>
          <a:p>
            <a:endParaRPr/>
          </a:p>
        </p:txBody>
      </p:sp>
      <p:grpSp>
        <p:nvGrpSpPr>
          <p:cNvPr id="154" name="Google Shape;154;p50"/>
          <p:cNvGrpSpPr/>
          <p:nvPr/>
        </p:nvGrpSpPr>
        <p:grpSpPr>
          <a:xfrm flipH="1">
            <a:off x="-4654543" y="1551078"/>
            <a:ext cx="13605016" cy="5724229"/>
            <a:chOff x="185623" y="1551078"/>
            <a:chExt cx="13605016" cy="5724229"/>
          </a:xfrm>
        </p:grpSpPr>
        <p:grpSp>
          <p:nvGrpSpPr>
            <p:cNvPr id="155" name="Google Shape;155;p50"/>
            <p:cNvGrpSpPr/>
            <p:nvPr/>
          </p:nvGrpSpPr>
          <p:grpSpPr>
            <a:xfrm rot="5400000">
              <a:off x="-88908" y="2405016"/>
              <a:ext cx="882533" cy="333471"/>
              <a:chOff x="3551575" y="3215125"/>
              <a:chExt cx="389450" cy="147150"/>
            </a:xfrm>
          </p:grpSpPr>
          <p:sp>
            <p:nvSpPr>
              <p:cNvPr id="156" name="Google Shape;156;p50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50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50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50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50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50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50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50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50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50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50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50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50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50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50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50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50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50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50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50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50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50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8" name="Google Shape;178;p50"/>
            <p:cNvGrpSpPr/>
            <p:nvPr/>
          </p:nvGrpSpPr>
          <p:grpSpPr>
            <a:xfrm rot="6249845">
              <a:off x="2612509" y="4760549"/>
              <a:ext cx="2325002" cy="2229611"/>
              <a:chOff x="5165475" y="-713653"/>
              <a:chExt cx="2324999" cy="2229609"/>
            </a:xfrm>
          </p:grpSpPr>
          <p:sp>
            <p:nvSpPr>
              <p:cNvPr id="179" name="Google Shape;179;p50"/>
              <p:cNvSpPr/>
              <p:nvPr/>
            </p:nvSpPr>
            <p:spPr>
              <a:xfrm>
                <a:off x="5165475" y="-713653"/>
                <a:ext cx="2324999" cy="2154583"/>
              </a:xfrm>
              <a:custGeom>
                <a:avLst/>
                <a:gdLst/>
                <a:ahLst/>
                <a:cxnLst/>
                <a:rect l="l" t="t" r="r" b="b"/>
                <a:pathLst>
                  <a:path w="47546" h="44061" fill="none" extrusionOk="0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50"/>
              <p:cNvSpPr/>
              <p:nvPr/>
            </p:nvSpPr>
            <p:spPr>
              <a:xfrm>
                <a:off x="5309144" y="749204"/>
                <a:ext cx="1336144" cy="766752"/>
              </a:xfrm>
              <a:custGeom>
                <a:avLst/>
                <a:gdLst/>
                <a:ahLst/>
                <a:cxnLst/>
                <a:rect l="l" t="t" r="r" b="b"/>
                <a:pathLst>
                  <a:path w="27324" h="15680" extrusionOk="0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1" name="Google Shape;181;p50"/>
            <p:cNvGrpSpPr/>
            <p:nvPr/>
          </p:nvGrpSpPr>
          <p:grpSpPr>
            <a:xfrm rot="-5400000" flipH="1">
              <a:off x="8987199" y="1278232"/>
              <a:ext cx="4530594" cy="5076286"/>
              <a:chOff x="4826000" y="4400753"/>
              <a:chExt cx="4530594" cy="5076286"/>
            </a:xfrm>
          </p:grpSpPr>
          <p:sp>
            <p:nvSpPr>
              <p:cNvPr id="182" name="Google Shape;182;p50"/>
              <p:cNvSpPr/>
              <p:nvPr/>
            </p:nvSpPr>
            <p:spPr>
              <a:xfrm>
                <a:off x="4871747" y="4446342"/>
                <a:ext cx="4484847" cy="5030697"/>
              </a:xfrm>
              <a:custGeom>
                <a:avLst/>
                <a:gdLst/>
                <a:ahLst/>
                <a:cxnLst/>
                <a:rect l="l" t="t" r="r" b="b"/>
                <a:pathLst>
                  <a:path w="51547" h="101733" fill="none" extrusionOk="0">
                    <a:moveTo>
                      <a:pt x="1" y="1"/>
                    </a:moveTo>
                    <a:lnTo>
                      <a:pt x="22429" y="1"/>
                    </a:lnTo>
                    <a:cubicBezTo>
                      <a:pt x="38505" y="1"/>
                      <a:pt x="51547" y="34553"/>
                      <a:pt x="51547" y="77179"/>
                    </a:cubicBezTo>
                    <a:lnTo>
                      <a:pt x="51547" y="101733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50"/>
              <p:cNvSpPr/>
              <p:nvPr/>
            </p:nvSpPr>
            <p:spPr>
              <a:xfrm>
                <a:off x="4826000" y="4400753"/>
                <a:ext cx="91186" cy="84807"/>
              </a:xfrm>
              <a:custGeom>
                <a:avLst/>
                <a:gdLst/>
                <a:ahLst/>
                <a:cxnLst/>
                <a:rect l="l" t="t" r="r" b="b"/>
                <a:pathLst>
                  <a:path w="1844" h="1715" extrusionOk="0">
                    <a:moveTo>
                      <a:pt x="932" y="1"/>
                    </a:moveTo>
                    <a:cubicBezTo>
                      <a:pt x="885" y="1"/>
                      <a:pt x="837" y="5"/>
                      <a:pt x="789" y="13"/>
                    </a:cubicBezTo>
                    <a:cubicBezTo>
                      <a:pt x="322" y="86"/>
                      <a:pt x="0" y="528"/>
                      <a:pt x="81" y="995"/>
                    </a:cubicBezTo>
                    <a:cubicBezTo>
                      <a:pt x="146" y="1417"/>
                      <a:pt x="514" y="1714"/>
                      <a:pt x="928" y="1714"/>
                    </a:cubicBezTo>
                    <a:cubicBezTo>
                      <a:pt x="973" y="1714"/>
                      <a:pt x="1018" y="1711"/>
                      <a:pt x="1063" y="1704"/>
                    </a:cubicBezTo>
                    <a:cubicBezTo>
                      <a:pt x="1530" y="1623"/>
                      <a:pt x="1844" y="1188"/>
                      <a:pt x="1771" y="722"/>
                    </a:cubicBezTo>
                    <a:cubicBezTo>
                      <a:pt x="1699" y="303"/>
                      <a:pt x="1342" y="1"/>
                      <a:pt x="9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84" name="Google Shape;184;p50"/>
          <p:cNvSpPr/>
          <p:nvPr/>
        </p:nvSpPr>
        <p:spPr>
          <a:xfrm>
            <a:off x="0" y="0"/>
            <a:ext cx="9144284" cy="341412"/>
          </a:xfrm>
          <a:custGeom>
            <a:avLst/>
            <a:gdLst/>
            <a:ahLst/>
            <a:cxnLst/>
            <a:rect l="l" t="t" r="r" b="b"/>
            <a:pathLst>
              <a:path w="283346" h="11992" extrusionOk="0">
                <a:moveTo>
                  <a:pt x="1" y="0"/>
                </a:moveTo>
                <a:lnTo>
                  <a:pt x="1" y="11992"/>
                </a:lnTo>
                <a:lnTo>
                  <a:pt x="265060" y="11992"/>
                </a:lnTo>
                <a:lnTo>
                  <a:pt x="265060" y="11980"/>
                </a:lnTo>
                <a:cubicBezTo>
                  <a:pt x="273047" y="11700"/>
                  <a:pt x="279924" y="6913"/>
                  <a:pt x="2833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1"/>
          <p:cNvSpPr txBox="1">
            <a:spLocks noGrp="1"/>
          </p:cNvSpPr>
          <p:nvPr>
            <p:ph type="title"/>
          </p:nvPr>
        </p:nvSpPr>
        <p:spPr>
          <a:xfrm>
            <a:off x="713225" y="419625"/>
            <a:ext cx="7717500" cy="5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41"/>
          <p:cNvSpPr txBox="1">
            <a:spLocks noGrp="1"/>
          </p:cNvSpPr>
          <p:nvPr>
            <p:ph type="body" idx="1"/>
          </p:nvPr>
        </p:nvSpPr>
        <p:spPr>
          <a:xfrm>
            <a:off x="713225" y="1158501"/>
            <a:ext cx="7717500" cy="3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●"/>
              <a:defRPr sz="12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○"/>
              <a:defRPr sz="12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■"/>
              <a:defRPr sz="12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●"/>
              <a:defRPr sz="12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○"/>
              <a:defRPr sz="12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■"/>
              <a:defRPr sz="12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●"/>
              <a:defRPr sz="12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○"/>
              <a:defRPr sz="12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■"/>
              <a:defRPr sz="12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_YNTj3nSFhRuGwgLXYV0216d9goCWkiqIXLmo65FU0Q/copy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1" name="Google Shape;521;p1"/>
          <p:cNvGrpSpPr/>
          <p:nvPr/>
        </p:nvGrpSpPr>
        <p:grpSpPr>
          <a:xfrm>
            <a:off x="527100" y="368100"/>
            <a:ext cx="7903675" cy="4407033"/>
            <a:chOff x="527100" y="368100"/>
            <a:chExt cx="7903675" cy="4407033"/>
          </a:xfrm>
        </p:grpSpPr>
        <p:sp>
          <p:nvSpPr>
            <p:cNvPr id="522" name="Google Shape;522;p1"/>
            <p:cNvSpPr/>
            <p:nvPr/>
          </p:nvSpPr>
          <p:spPr>
            <a:xfrm>
              <a:off x="527100" y="368100"/>
              <a:ext cx="5953005" cy="4407033"/>
            </a:xfrm>
            <a:custGeom>
              <a:avLst/>
              <a:gdLst/>
              <a:ahLst/>
              <a:cxnLst/>
              <a:rect l="l" t="t" r="r" b="b"/>
              <a:pathLst>
                <a:path w="130577" h="99375" extrusionOk="0">
                  <a:moveTo>
                    <a:pt x="7149" y="1"/>
                  </a:moveTo>
                  <a:cubicBezTo>
                    <a:pt x="3204" y="1"/>
                    <a:pt x="0" y="3197"/>
                    <a:pt x="0" y="7142"/>
                  </a:cubicBezTo>
                  <a:lnTo>
                    <a:pt x="0" y="92234"/>
                  </a:lnTo>
                  <a:cubicBezTo>
                    <a:pt x="0" y="96178"/>
                    <a:pt x="3204" y="99374"/>
                    <a:pt x="7149" y="99374"/>
                  </a:cubicBezTo>
                  <a:lnTo>
                    <a:pt x="54195" y="99374"/>
                  </a:lnTo>
                  <a:cubicBezTo>
                    <a:pt x="74449" y="99374"/>
                    <a:pt x="93883" y="91332"/>
                    <a:pt x="108204" y="77010"/>
                  </a:cubicBezTo>
                  <a:cubicBezTo>
                    <a:pt x="122526" y="62681"/>
                    <a:pt x="130576" y="43255"/>
                    <a:pt x="130576" y="23001"/>
                  </a:cubicBezTo>
                  <a:lnTo>
                    <a:pt x="130576" y="7150"/>
                  </a:lnTo>
                  <a:cubicBezTo>
                    <a:pt x="130576" y="3205"/>
                    <a:pt x="127372" y="1"/>
                    <a:pt x="123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1"/>
            <p:cNvSpPr/>
            <p:nvPr/>
          </p:nvSpPr>
          <p:spPr>
            <a:xfrm rot="10800000">
              <a:off x="8080473" y="3890000"/>
              <a:ext cx="350302" cy="700625"/>
            </a:xfrm>
            <a:custGeom>
              <a:avLst/>
              <a:gdLst/>
              <a:ahLst/>
              <a:cxnLst/>
              <a:rect l="l" t="t" r="r" b="b"/>
              <a:pathLst>
                <a:path w="2013" h="4026" extrusionOk="0">
                  <a:moveTo>
                    <a:pt x="2013" y="0"/>
                  </a:moveTo>
                  <a:lnTo>
                    <a:pt x="0" y="2013"/>
                  </a:lnTo>
                  <a:lnTo>
                    <a:pt x="2013" y="4025"/>
                  </a:lnTo>
                  <a:lnTo>
                    <a:pt x="20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4" name="Google Shape;524;p1"/>
          <p:cNvGrpSpPr/>
          <p:nvPr/>
        </p:nvGrpSpPr>
        <p:grpSpPr>
          <a:xfrm>
            <a:off x="1282800" y="1181425"/>
            <a:ext cx="5419675" cy="3409212"/>
            <a:chOff x="1282800" y="1181425"/>
            <a:chExt cx="5419675" cy="3409212"/>
          </a:xfrm>
        </p:grpSpPr>
        <p:grpSp>
          <p:nvGrpSpPr>
            <p:cNvPr id="525" name="Google Shape;525;p1"/>
            <p:cNvGrpSpPr/>
            <p:nvPr/>
          </p:nvGrpSpPr>
          <p:grpSpPr>
            <a:xfrm>
              <a:off x="5819942" y="4257166"/>
              <a:ext cx="882533" cy="333471"/>
              <a:chOff x="3551575" y="3215125"/>
              <a:chExt cx="389450" cy="147150"/>
            </a:xfrm>
          </p:grpSpPr>
          <p:sp>
            <p:nvSpPr>
              <p:cNvPr id="526" name="Google Shape;526;p1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7" name="Google Shape;527;p1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8" name="Google Shape;528;p1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9" name="Google Shape;529;p1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" name="Google Shape;530;p1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" name="Google Shape;531;p1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2" name="Google Shape;532;p1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" name="Google Shape;533;p1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4" name="Google Shape;534;p1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" name="Google Shape;535;p1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" name="Google Shape;536;p1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7" name="Google Shape;537;p1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8" name="Google Shape;538;p1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9" name="Google Shape;539;p1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" name="Google Shape;540;p1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" name="Google Shape;541;p1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2" name="Google Shape;542;p1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3" name="Google Shape;543;p1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4" name="Google Shape;544;p1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5" name="Google Shape;545;p1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6" name="Google Shape;546;p1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7" name="Google Shape;547;p1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48" name="Google Shape;548;p1"/>
            <p:cNvGrpSpPr/>
            <p:nvPr/>
          </p:nvGrpSpPr>
          <p:grpSpPr>
            <a:xfrm>
              <a:off x="1282800" y="1181425"/>
              <a:ext cx="722099" cy="407700"/>
              <a:chOff x="1211425" y="918075"/>
              <a:chExt cx="722099" cy="407700"/>
            </a:xfrm>
          </p:grpSpPr>
          <p:sp>
            <p:nvSpPr>
              <p:cNvPr id="549" name="Google Shape;549;p1"/>
              <p:cNvSpPr/>
              <p:nvPr/>
            </p:nvSpPr>
            <p:spPr>
              <a:xfrm>
                <a:off x="1211425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0" name="Google Shape;550;p1"/>
              <p:cNvSpPr/>
              <p:nvPr/>
            </p:nvSpPr>
            <p:spPr>
              <a:xfrm>
                <a:off x="1211425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1" name="Google Shape;551;p1"/>
              <p:cNvSpPr/>
              <p:nvPr/>
            </p:nvSpPr>
            <p:spPr>
              <a:xfrm>
                <a:off x="1211425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2" name="Google Shape;552;p1"/>
              <p:cNvSpPr/>
              <p:nvPr/>
            </p:nvSpPr>
            <p:spPr>
              <a:xfrm>
                <a:off x="1350996" y="1300772"/>
                <a:ext cx="25066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3" name="Google Shape;553;p1"/>
              <p:cNvSpPr/>
              <p:nvPr/>
            </p:nvSpPr>
            <p:spPr>
              <a:xfrm>
                <a:off x="1350996" y="1109171"/>
                <a:ext cx="25066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4" name="Google Shape;554;p1"/>
              <p:cNvSpPr/>
              <p:nvPr/>
            </p:nvSpPr>
            <p:spPr>
              <a:xfrm>
                <a:off x="1350996" y="918075"/>
                <a:ext cx="25066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5" name="Google Shape;555;p1"/>
              <p:cNvSpPr/>
              <p:nvPr/>
            </p:nvSpPr>
            <p:spPr>
              <a:xfrm>
                <a:off x="1490124" y="1300772"/>
                <a:ext cx="25066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6" name="Google Shape;556;p1"/>
              <p:cNvSpPr/>
              <p:nvPr/>
            </p:nvSpPr>
            <p:spPr>
              <a:xfrm>
                <a:off x="1490124" y="1109171"/>
                <a:ext cx="25066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7" name="Google Shape;557;p1"/>
              <p:cNvSpPr/>
              <p:nvPr/>
            </p:nvSpPr>
            <p:spPr>
              <a:xfrm>
                <a:off x="1490124" y="918075"/>
                <a:ext cx="25066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8" name="Google Shape;558;p1"/>
              <p:cNvSpPr/>
              <p:nvPr/>
            </p:nvSpPr>
            <p:spPr>
              <a:xfrm>
                <a:off x="1629759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9" name="Google Shape;559;p1"/>
              <p:cNvSpPr/>
              <p:nvPr/>
            </p:nvSpPr>
            <p:spPr>
              <a:xfrm>
                <a:off x="1629759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0" name="Google Shape;560;p1"/>
              <p:cNvSpPr/>
              <p:nvPr/>
            </p:nvSpPr>
            <p:spPr>
              <a:xfrm>
                <a:off x="1629759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1" name="Google Shape;561;p1"/>
              <p:cNvSpPr/>
              <p:nvPr/>
            </p:nvSpPr>
            <p:spPr>
              <a:xfrm>
                <a:off x="1768887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2" name="Google Shape;562;p1"/>
              <p:cNvSpPr/>
              <p:nvPr/>
            </p:nvSpPr>
            <p:spPr>
              <a:xfrm>
                <a:off x="1768887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3" name="Google Shape;563;p1"/>
              <p:cNvSpPr/>
              <p:nvPr/>
            </p:nvSpPr>
            <p:spPr>
              <a:xfrm>
                <a:off x="1768887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4" name="Google Shape;564;p1"/>
              <p:cNvSpPr/>
              <p:nvPr/>
            </p:nvSpPr>
            <p:spPr>
              <a:xfrm>
                <a:off x="1907952" y="1300772"/>
                <a:ext cx="25572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5" name="Google Shape;565;p1"/>
              <p:cNvSpPr/>
              <p:nvPr/>
            </p:nvSpPr>
            <p:spPr>
              <a:xfrm>
                <a:off x="1907952" y="1109171"/>
                <a:ext cx="25572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404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403" y="403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6" name="Google Shape;566;p1"/>
              <p:cNvSpPr/>
              <p:nvPr/>
            </p:nvSpPr>
            <p:spPr>
              <a:xfrm>
                <a:off x="1907952" y="918075"/>
                <a:ext cx="25572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67" name="Google Shape;567;p1"/>
          <p:cNvGrpSpPr/>
          <p:nvPr/>
        </p:nvGrpSpPr>
        <p:grpSpPr>
          <a:xfrm>
            <a:off x="2199253" y="-1225893"/>
            <a:ext cx="9985542" cy="8502990"/>
            <a:chOff x="2199253" y="-1225893"/>
            <a:chExt cx="9985542" cy="8502990"/>
          </a:xfrm>
        </p:grpSpPr>
        <p:grpSp>
          <p:nvGrpSpPr>
            <p:cNvPr id="568" name="Google Shape;568;p1"/>
            <p:cNvGrpSpPr/>
            <p:nvPr/>
          </p:nvGrpSpPr>
          <p:grpSpPr>
            <a:xfrm rot="5400000">
              <a:off x="2472099" y="2473657"/>
              <a:ext cx="4530594" cy="5076286"/>
              <a:chOff x="4826000" y="4400753"/>
              <a:chExt cx="4530594" cy="5076286"/>
            </a:xfrm>
          </p:grpSpPr>
          <p:sp>
            <p:nvSpPr>
              <p:cNvPr id="569" name="Google Shape;569;p1"/>
              <p:cNvSpPr/>
              <p:nvPr/>
            </p:nvSpPr>
            <p:spPr>
              <a:xfrm>
                <a:off x="4871747" y="4446342"/>
                <a:ext cx="4484847" cy="5030697"/>
              </a:xfrm>
              <a:custGeom>
                <a:avLst/>
                <a:gdLst/>
                <a:ahLst/>
                <a:cxnLst/>
                <a:rect l="l" t="t" r="r" b="b"/>
                <a:pathLst>
                  <a:path w="51547" h="101733" fill="none" extrusionOk="0">
                    <a:moveTo>
                      <a:pt x="1" y="1"/>
                    </a:moveTo>
                    <a:lnTo>
                      <a:pt x="22429" y="1"/>
                    </a:lnTo>
                    <a:cubicBezTo>
                      <a:pt x="38505" y="1"/>
                      <a:pt x="51547" y="34553"/>
                      <a:pt x="51547" y="77179"/>
                    </a:cubicBezTo>
                    <a:lnTo>
                      <a:pt x="51547" y="101733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0" name="Google Shape;570;p1"/>
              <p:cNvSpPr/>
              <p:nvPr/>
            </p:nvSpPr>
            <p:spPr>
              <a:xfrm>
                <a:off x="4826000" y="4400753"/>
                <a:ext cx="91186" cy="84807"/>
              </a:xfrm>
              <a:custGeom>
                <a:avLst/>
                <a:gdLst/>
                <a:ahLst/>
                <a:cxnLst/>
                <a:rect l="l" t="t" r="r" b="b"/>
                <a:pathLst>
                  <a:path w="1844" h="1715" extrusionOk="0">
                    <a:moveTo>
                      <a:pt x="932" y="1"/>
                    </a:moveTo>
                    <a:cubicBezTo>
                      <a:pt x="885" y="1"/>
                      <a:pt x="837" y="5"/>
                      <a:pt x="789" y="13"/>
                    </a:cubicBezTo>
                    <a:cubicBezTo>
                      <a:pt x="322" y="86"/>
                      <a:pt x="0" y="528"/>
                      <a:pt x="81" y="995"/>
                    </a:cubicBezTo>
                    <a:cubicBezTo>
                      <a:pt x="146" y="1417"/>
                      <a:pt x="514" y="1714"/>
                      <a:pt x="928" y="1714"/>
                    </a:cubicBezTo>
                    <a:cubicBezTo>
                      <a:pt x="973" y="1714"/>
                      <a:pt x="1018" y="1711"/>
                      <a:pt x="1063" y="1704"/>
                    </a:cubicBezTo>
                    <a:cubicBezTo>
                      <a:pt x="1530" y="1623"/>
                      <a:pt x="1844" y="1188"/>
                      <a:pt x="1771" y="722"/>
                    </a:cubicBezTo>
                    <a:cubicBezTo>
                      <a:pt x="1699" y="303"/>
                      <a:pt x="1342" y="1"/>
                      <a:pt x="9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71" name="Google Shape;571;p1"/>
            <p:cNvGrpSpPr/>
            <p:nvPr/>
          </p:nvGrpSpPr>
          <p:grpSpPr>
            <a:xfrm rot="-1163065">
              <a:off x="5174738" y="-903253"/>
              <a:ext cx="2324967" cy="2229578"/>
              <a:chOff x="5165475" y="-713653"/>
              <a:chExt cx="2324999" cy="2229609"/>
            </a:xfrm>
          </p:grpSpPr>
          <p:sp>
            <p:nvSpPr>
              <p:cNvPr id="572" name="Google Shape;572;p1"/>
              <p:cNvSpPr/>
              <p:nvPr/>
            </p:nvSpPr>
            <p:spPr>
              <a:xfrm>
                <a:off x="5165475" y="-713653"/>
                <a:ext cx="2324999" cy="2154583"/>
              </a:xfrm>
              <a:custGeom>
                <a:avLst/>
                <a:gdLst/>
                <a:ahLst/>
                <a:cxnLst/>
                <a:rect l="l" t="t" r="r" b="b"/>
                <a:pathLst>
                  <a:path w="47546" h="44061" fill="none" extrusionOk="0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3" name="Google Shape;573;p1"/>
              <p:cNvSpPr/>
              <p:nvPr/>
            </p:nvSpPr>
            <p:spPr>
              <a:xfrm>
                <a:off x="5309144" y="749204"/>
                <a:ext cx="1336144" cy="766752"/>
              </a:xfrm>
              <a:custGeom>
                <a:avLst/>
                <a:gdLst/>
                <a:ahLst/>
                <a:cxnLst/>
                <a:rect l="l" t="t" r="r" b="b"/>
                <a:pathLst>
                  <a:path w="27324" h="15680" extrusionOk="0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74" name="Google Shape;574;p1"/>
            <p:cNvGrpSpPr/>
            <p:nvPr/>
          </p:nvGrpSpPr>
          <p:grpSpPr>
            <a:xfrm rot="-3325703">
              <a:off x="8175151" y="580592"/>
              <a:ext cx="3324971" cy="3409703"/>
              <a:chOff x="7159200" y="2117361"/>
              <a:chExt cx="2271501" cy="2329386"/>
            </a:xfrm>
          </p:grpSpPr>
          <p:sp>
            <p:nvSpPr>
              <p:cNvPr id="575" name="Google Shape;575;p1"/>
              <p:cNvSpPr/>
              <p:nvPr/>
            </p:nvSpPr>
            <p:spPr>
              <a:xfrm>
                <a:off x="8101533" y="2117361"/>
                <a:ext cx="632883" cy="71589"/>
              </a:xfrm>
              <a:custGeom>
                <a:avLst/>
                <a:gdLst/>
                <a:ahLst/>
                <a:cxnLst/>
                <a:rect l="l" t="t" r="r" b="b"/>
                <a:pathLst>
                  <a:path w="15241" h="1724" fill="none" extrusionOk="0">
                    <a:moveTo>
                      <a:pt x="1" y="999"/>
                    </a:moveTo>
                    <a:cubicBezTo>
                      <a:pt x="3527" y="137"/>
                      <a:pt x="7182" y="1"/>
                      <a:pt x="10764" y="596"/>
                    </a:cubicBezTo>
                    <a:cubicBezTo>
                      <a:pt x="12286" y="846"/>
                      <a:pt x="13783" y="1224"/>
                      <a:pt x="15240" y="1723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6" name="Google Shape;576;p1"/>
              <p:cNvSpPr/>
              <p:nvPr/>
            </p:nvSpPr>
            <p:spPr>
              <a:xfrm>
                <a:off x="7159200" y="2158803"/>
                <a:ext cx="2271501" cy="2287944"/>
              </a:xfrm>
              <a:custGeom>
                <a:avLst/>
                <a:gdLst/>
                <a:ahLst/>
                <a:cxnLst/>
                <a:rect l="l" t="t" r="r" b="b"/>
                <a:pathLst>
                  <a:path w="54702" h="55098" fill="none" extrusionOk="0">
                    <a:moveTo>
                      <a:pt x="54702" y="34835"/>
                    </a:moveTo>
                    <a:cubicBezTo>
                      <a:pt x="50572" y="47200"/>
                      <a:pt x="37973" y="55097"/>
                      <a:pt x="24690" y="52916"/>
                    </a:cubicBezTo>
                    <a:cubicBezTo>
                      <a:pt x="9974" y="50492"/>
                      <a:pt x="0" y="36598"/>
                      <a:pt x="2423" y="21874"/>
                    </a:cubicBezTo>
                    <a:cubicBezTo>
                      <a:pt x="4235" y="10853"/>
                      <a:pt x="12486" y="2488"/>
                      <a:pt x="22694" y="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7" name="Google Shape;577;p1"/>
              <p:cNvSpPr/>
              <p:nvPr/>
            </p:nvSpPr>
            <p:spPr>
              <a:xfrm>
                <a:off x="8730018" y="2175496"/>
                <a:ext cx="70219" cy="59339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1429" extrusionOk="0">
                    <a:moveTo>
                      <a:pt x="767" y="1"/>
                    </a:moveTo>
                    <a:cubicBezTo>
                      <a:pt x="442" y="1"/>
                      <a:pt x="123" y="218"/>
                      <a:pt x="65" y="597"/>
                    </a:cubicBezTo>
                    <a:cubicBezTo>
                      <a:pt x="0" y="983"/>
                      <a:pt x="258" y="1354"/>
                      <a:pt x="653" y="1418"/>
                    </a:cubicBezTo>
                    <a:cubicBezTo>
                      <a:pt x="694" y="1425"/>
                      <a:pt x="735" y="1429"/>
                      <a:pt x="775" y="1429"/>
                    </a:cubicBezTo>
                    <a:cubicBezTo>
                      <a:pt x="1328" y="1429"/>
                      <a:pt x="1690" y="780"/>
                      <a:pt x="1345" y="299"/>
                    </a:cubicBezTo>
                    <a:cubicBezTo>
                      <a:pt x="1198" y="95"/>
                      <a:pt x="981" y="1"/>
                      <a:pt x="7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78" name="Google Shape;578;p1"/>
          <p:cNvSpPr txBox="1">
            <a:spLocks noGrp="1"/>
          </p:cNvSpPr>
          <p:nvPr>
            <p:ph type="ctrTitle"/>
          </p:nvPr>
        </p:nvSpPr>
        <p:spPr>
          <a:xfrm>
            <a:off x="1169100" y="1820750"/>
            <a:ext cx="4268100" cy="15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100"/>
              </a:spcBef>
              <a:spcAft>
                <a:spcPts val="200"/>
              </a:spcAft>
              <a:buSzPts val="5200"/>
              <a:buNone/>
            </a:pPr>
            <a:r>
              <a:rPr lang="en" b="0">
                <a:solidFill>
                  <a:schemeClr val="lt1"/>
                </a:solidFill>
              </a:rPr>
              <a:t>Alugue aqui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 sz="3600">
                <a:solidFill>
                  <a:schemeClr val="accent1"/>
                </a:solidFill>
              </a:rPr>
              <a:t>Plano de negócio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79" name="Google Shape;579;p1"/>
          <p:cNvSpPr txBox="1">
            <a:spLocks noGrp="1"/>
          </p:cNvSpPr>
          <p:nvPr>
            <p:ph type="subTitle" idx="1"/>
          </p:nvPr>
        </p:nvSpPr>
        <p:spPr>
          <a:xfrm>
            <a:off x="1169100" y="3383000"/>
            <a:ext cx="2480400" cy="6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Aplicativo de aluguel de ferramentas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9"/>
          <p:cNvSpPr txBox="1">
            <a:spLocks noGrp="1"/>
          </p:cNvSpPr>
          <p:nvPr>
            <p:ph type="title"/>
          </p:nvPr>
        </p:nvSpPr>
        <p:spPr>
          <a:xfrm>
            <a:off x="713225" y="419625"/>
            <a:ext cx="7717500" cy="5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b="1"/>
              <a:t>Taxa de cada parte de serviço</a:t>
            </a:r>
            <a:endParaRPr b="1"/>
          </a:p>
        </p:txBody>
      </p:sp>
      <p:sp>
        <p:nvSpPr>
          <p:cNvPr id="779" name="Google Shape;779;p9"/>
          <p:cNvSpPr/>
          <p:nvPr/>
        </p:nvSpPr>
        <p:spPr>
          <a:xfrm flipH="1">
            <a:off x="1703375" y="1446974"/>
            <a:ext cx="1689600" cy="1689600"/>
          </a:xfrm>
          <a:prstGeom prst="blockArc">
            <a:avLst>
              <a:gd name="adj1" fmla="val 16219676"/>
              <a:gd name="adj2" fmla="val 19017220"/>
              <a:gd name="adj3" fmla="val 2428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80" name="Google Shape;780;p9"/>
          <p:cNvSpPr/>
          <p:nvPr/>
        </p:nvSpPr>
        <p:spPr>
          <a:xfrm>
            <a:off x="907888" y="3586394"/>
            <a:ext cx="201900" cy="201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81" name="Google Shape;781;p9"/>
          <p:cNvSpPr/>
          <p:nvPr/>
        </p:nvSpPr>
        <p:spPr>
          <a:xfrm>
            <a:off x="4948031" y="3586394"/>
            <a:ext cx="201900" cy="201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82" name="Google Shape;782;p9"/>
          <p:cNvSpPr txBox="1"/>
          <p:nvPr/>
        </p:nvSpPr>
        <p:spPr>
          <a:xfrm>
            <a:off x="818973" y="1504275"/>
            <a:ext cx="8844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7315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10%</a:t>
            </a:r>
            <a:endParaRPr sz="2200" b="1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83" name="Google Shape;783;p9"/>
          <p:cNvSpPr txBox="1"/>
          <p:nvPr/>
        </p:nvSpPr>
        <p:spPr>
          <a:xfrm>
            <a:off x="3272050" y="1307475"/>
            <a:ext cx="8844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731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90</a:t>
            </a:r>
            <a:r>
              <a:rPr lang="en" sz="22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%</a:t>
            </a:r>
            <a:endParaRPr sz="2200" b="1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84" name="Google Shape;784;p9"/>
          <p:cNvSpPr txBox="1"/>
          <p:nvPr/>
        </p:nvSpPr>
        <p:spPr>
          <a:xfrm>
            <a:off x="1165875" y="3536600"/>
            <a:ext cx="1569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7315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Aplicativo</a:t>
            </a:r>
            <a:endParaRPr sz="22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85" name="Google Shape;785;p9"/>
          <p:cNvSpPr txBox="1"/>
          <p:nvPr/>
        </p:nvSpPr>
        <p:spPr>
          <a:xfrm>
            <a:off x="5179825" y="3536600"/>
            <a:ext cx="1597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7315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Locatorio</a:t>
            </a:r>
            <a:endParaRPr sz="22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86" name="Google Shape;786;p9"/>
          <p:cNvSpPr txBox="1"/>
          <p:nvPr/>
        </p:nvSpPr>
        <p:spPr>
          <a:xfrm>
            <a:off x="1165875" y="3827025"/>
            <a:ext cx="19857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Teremos 10% do ganho de cada transação </a:t>
            </a:r>
            <a:endParaRPr sz="1200" b="0" i="0" u="none" strike="noStrike" cap="non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87" name="Google Shape;787;p9"/>
          <p:cNvSpPr txBox="1"/>
          <p:nvPr/>
        </p:nvSpPr>
        <p:spPr>
          <a:xfrm>
            <a:off x="5179825" y="3827025"/>
            <a:ext cx="18375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Terá 90% do aluguel do produto </a:t>
            </a:r>
            <a:endParaRPr sz="1200" b="0" i="0" u="none" strike="noStrike" cap="non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88" name="Google Shape;788;p9"/>
          <p:cNvSpPr/>
          <p:nvPr/>
        </p:nvSpPr>
        <p:spPr>
          <a:xfrm rot="10800000" flipH="1">
            <a:off x="1703375" y="1433049"/>
            <a:ext cx="1689600" cy="1689600"/>
          </a:xfrm>
          <a:prstGeom prst="blockArc">
            <a:avLst>
              <a:gd name="adj1" fmla="val 8307131"/>
              <a:gd name="adj2" fmla="val 5421054"/>
              <a:gd name="adj3" fmla="val 25356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89" name="Google Shape;789;p9"/>
          <p:cNvSpPr/>
          <p:nvPr/>
        </p:nvSpPr>
        <p:spPr>
          <a:xfrm>
            <a:off x="5368900" y="1812894"/>
            <a:ext cx="201900" cy="201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90" name="Google Shape;790;p9"/>
          <p:cNvSpPr txBox="1"/>
          <p:nvPr/>
        </p:nvSpPr>
        <p:spPr>
          <a:xfrm>
            <a:off x="5574500" y="1763100"/>
            <a:ext cx="1734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7315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Transporte</a:t>
            </a:r>
            <a:endParaRPr sz="22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791" name="Google Shape;791;p9"/>
          <p:cNvCxnSpPr>
            <a:stCxn id="782" idx="3"/>
          </p:cNvCxnSpPr>
          <p:nvPr/>
        </p:nvCxnSpPr>
        <p:spPr>
          <a:xfrm>
            <a:off x="1703373" y="1701075"/>
            <a:ext cx="52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792" name="Google Shape;792;p9"/>
          <p:cNvCxnSpPr>
            <a:stCxn id="783" idx="1"/>
          </p:cNvCxnSpPr>
          <p:nvPr/>
        </p:nvCxnSpPr>
        <p:spPr>
          <a:xfrm rot="10800000">
            <a:off x="2735050" y="1504275"/>
            <a:ext cx="537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793" name="Google Shape;793;p9"/>
          <p:cNvSpPr txBox="1"/>
          <p:nvPr/>
        </p:nvSpPr>
        <p:spPr>
          <a:xfrm>
            <a:off x="5368900" y="2148750"/>
            <a:ext cx="21285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Será pago de acordo com a distáncia </a:t>
            </a: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pelo locador</a:t>
            </a:r>
            <a:endParaRPr sz="1200" b="0" i="0" u="none" strike="noStrike" cap="non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37"/>
          <p:cNvSpPr txBox="1">
            <a:spLocks noGrp="1"/>
          </p:cNvSpPr>
          <p:nvPr>
            <p:ph type="title"/>
          </p:nvPr>
        </p:nvSpPr>
        <p:spPr>
          <a:xfrm>
            <a:off x="713225" y="419625"/>
            <a:ext cx="7717500" cy="5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/>
              <a:t>Consultando a proposta</a:t>
            </a:r>
            <a:endParaRPr b="1" dirty="0"/>
          </a:p>
        </p:txBody>
      </p:sp>
      <p:sp>
        <p:nvSpPr>
          <p:cNvPr id="840" name="Google Shape;840;p37"/>
          <p:cNvSpPr txBox="1">
            <a:spLocks noGrp="1"/>
          </p:cNvSpPr>
          <p:nvPr>
            <p:ph type="subTitle" idx="1"/>
          </p:nvPr>
        </p:nvSpPr>
        <p:spPr>
          <a:xfrm>
            <a:off x="1396813" y="1360467"/>
            <a:ext cx="2075400" cy="442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/>
              <a:t>Serviços</a:t>
            </a:r>
            <a:endParaRPr dirty="0"/>
          </a:p>
        </p:txBody>
      </p:sp>
      <p:sp>
        <p:nvSpPr>
          <p:cNvPr id="841" name="Google Shape;841;p37"/>
          <p:cNvSpPr txBox="1">
            <a:spLocks noGrp="1"/>
          </p:cNvSpPr>
          <p:nvPr>
            <p:ph type="subTitle" idx="2"/>
          </p:nvPr>
        </p:nvSpPr>
        <p:spPr>
          <a:xfrm>
            <a:off x="800218" y="1846347"/>
            <a:ext cx="1998966" cy="5160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pt-BR" dirty="0"/>
              <a:t>Aluguel de maquinas com e sem mão de obra</a:t>
            </a:r>
            <a:endParaRPr dirty="0"/>
          </a:p>
        </p:txBody>
      </p:sp>
      <p:sp>
        <p:nvSpPr>
          <p:cNvPr id="842" name="Google Shape;842;p37"/>
          <p:cNvSpPr txBox="1">
            <a:spLocks noGrp="1"/>
          </p:cNvSpPr>
          <p:nvPr>
            <p:ph type="subTitle" idx="3"/>
          </p:nvPr>
        </p:nvSpPr>
        <p:spPr>
          <a:xfrm>
            <a:off x="3507707" y="1387848"/>
            <a:ext cx="2378614" cy="442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/>
              <a:t>Rentabilidade</a:t>
            </a:r>
            <a:endParaRPr dirty="0"/>
          </a:p>
        </p:txBody>
      </p:sp>
      <p:sp>
        <p:nvSpPr>
          <p:cNvPr id="843" name="Google Shape;843;p37"/>
          <p:cNvSpPr txBox="1">
            <a:spLocks noGrp="1"/>
          </p:cNvSpPr>
          <p:nvPr>
            <p:ph type="subTitle" idx="4"/>
          </p:nvPr>
        </p:nvSpPr>
        <p:spPr>
          <a:xfrm>
            <a:off x="2875618" y="1830348"/>
            <a:ext cx="2728970" cy="5160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pt-BR" dirty="0"/>
              <a:t>10% por cada transação no aplicativo</a:t>
            </a:r>
            <a:endParaRPr dirty="0"/>
          </a:p>
        </p:txBody>
      </p:sp>
      <p:sp>
        <p:nvSpPr>
          <p:cNvPr id="844" name="Google Shape;844;p37"/>
          <p:cNvSpPr txBox="1">
            <a:spLocks noGrp="1"/>
          </p:cNvSpPr>
          <p:nvPr>
            <p:ph type="subTitle" idx="5"/>
          </p:nvPr>
        </p:nvSpPr>
        <p:spPr>
          <a:xfrm>
            <a:off x="1445322" y="2757577"/>
            <a:ext cx="2346916" cy="442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pt-BR" dirty="0"/>
              <a:t>Escalabilidade</a:t>
            </a:r>
            <a:endParaRPr dirty="0"/>
          </a:p>
        </p:txBody>
      </p:sp>
      <p:sp>
        <p:nvSpPr>
          <p:cNvPr id="845" name="Google Shape;845;p37"/>
          <p:cNvSpPr txBox="1">
            <a:spLocks noGrp="1"/>
          </p:cNvSpPr>
          <p:nvPr>
            <p:ph type="subTitle" idx="6"/>
          </p:nvPr>
        </p:nvSpPr>
        <p:spPr>
          <a:xfrm>
            <a:off x="763684" y="3312343"/>
            <a:ext cx="2687702" cy="5160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pt-BR" dirty="0"/>
              <a:t>Alto potencial de escalonamento</a:t>
            </a:r>
            <a:endParaRPr dirty="0"/>
          </a:p>
        </p:txBody>
      </p:sp>
      <p:sp>
        <p:nvSpPr>
          <p:cNvPr id="846" name="Google Shape;846;p37"/>
          <p:cNvSpPr txBox="1">
            <a:spLocks noGrp="1"/>
          </p:cNvSpPr>
          <p:nvPr>
            <p:ph type="subTitle" idx="7"/>
          </p:nvPr>
        </p:nvSpPr>
        <p:spPr>
          <a:xfrm>
            <a:off x="4308972" y="2746330"/>
            <a:ext cx="1475500" cy="442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/>
              <a:t>Materiais</a:t>
            </a:r>
            <a:endParaRPr dirty="0"/>
          </a:p>
        </p:txBody>
      </p:sp>
      <p:sp>
        <p:nvSpPr>
          <p:cNvPr id="847" name="Google Shape;847;p37"/>
          <p:cNvSpPr txBox="1">
            <a:spLocks noGrp="1"/>
          </p:cNvSpPr>
          <p:nvPr>
            <p:ph type="subTitle" idx="8"/>
          </p:nvPr>
        </p:nvSpPr>
        <p:spPr>
          <a:xfrm>
            <a:off x="3709072" y="3331413"/>
            <a:ext cx="2075400" cy="5160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/>
              <a:t>Maquinas de medio e grande porte</a:t>
            </a:r>
            <a:endParaRPr dirty="0"/>
          </a:p>
        </p:txBody>
      </p:sp>
      <p:sp>
        <p:nvSpPr>
          <p:cNvPr id="848" name="Google Shape;848;p37"/>
          <p:cNvSpPr txBox="1">
            <a:spLocks noGrp="1"/>
          </p:cNvSpPr>
          <p:nvPr>
            <p:ph type="subTitle" idx="9"/>
          </p:nvPr>
        </p:nvSpPr>
        <p:spPr>
          <a:xfrm>
            <a:off x="6709487" y="1344214"/>
            <a:ext cx="2075400" cy="442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pt-BR" dirty="0"/>
              <a:t>Faturamento</a:t>
            </a:r>
            <a:endParaRPr dirty="0"/>
          </a:p>
        </p:txBody>
      </p:sp>
      <p:sp>
        <p:nvSpPr>
          <p:cNvPr id="849" name="Google Shape;849;p37"/>
          <p:cNvSpPr txBox="1">
            <a:spLocks noGrp="1"/>
          </p:cNvSpPr>
          <p:nvPr>
            <p:ph type="subTitle" idx="13"/>
          </p:nvPr>
        </p:nvSpPr>
        <p:spPr>
          <a:xfrm>
            <a:off x="5998257" y="1889096"/>
            <a:ext cx="2672992" cy="5160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pt-BR" dirty="0"/>
              <a:t>Desejamos faturar 100 mil reais em um ano</a:t>
            </a:r>
            <a:endParaRPr dirty="0"/>
          </a:p>
        </p:txBody>
      </p:sp>
      <p:sp>
        <p:nvSpPr>
          <p:cNvPr id="850" name="Google Shape;850;p37"/>
          <p:cNvSpPr txBox="1">
            <a:spLocks noGrp="1"/>
          </p:cNvSpPr>
          <p:nvPr>
            <p:ph type="subTitle" idx="14"/>
          </p:nvPr>
        </p:nvSpPr>
        <p:spPr>
          <a:xfrm>
            <a:off x="6511732" y="2834259"/>
            <a:ext cx="2075400" cy="442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/>
              <a:t>Termos</a:t>
            </a:r>
            <a:endParaRPr dirty="0"/>
          </a:p>
        </p:txBody>
      </p:sp>
      <p:sp>
        <p:nvSpPr>
          <p:cNvPr id="851" name="Google Shape;851;p37"/>
          <p:cNvSpPr txBox="1">
            <a:spLocks noGrp="1"/>
          </p:cNvSpPr>
          <p:nvPr>
            <p:ph type="subTitle" idx="15"/>
          </p:nvPr>
        </p:nvSpPr>
        <p:spPr>
          <a:xfrm>
            <a:off x="5886254" y="3345003"/>
            <a:ext cx="2075400" cy="5160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/>
              <a:t>Necessario apenas email , nome ,e cpf do usuario</a:t>
            </a:r>
            <a:endParaRPr dirty="0"/>
          </a:p>
        </p:txBody>
      </p:sp>
      <p:sp>
        <p:nvSpPr>
          <p:cNvPr id="852" name="Google Shape;852;p37"/>
          <p:cNvSpPr/>
          <p:nvPr/>
        </p:nvSpPr>
        <p:spPr>
          <a:xfrm>
            <a:off x="0" y="0"/>
            <a:ext cx="9144284" cy="341412"/>
          </a:xfrm>
          <a:custGeom>
            <a:avLst/>
            <a:gdLst/>
            <a:ahLst/>
            <a:cxnLst/>
            <a:rect l="l" t="t" r="r" b="b"/>
            <a:pathLst>
              <a:path w="283346" h="11992" extrusionOk="0">
                <a:moveTo>
                  <a:pt x="1" y="0"/>
                </a:moveTo>
                <a:lnTo>
                  <a:pt x="1" y="11992"/>
                </a:lnTo>
                <a:lnTo>
                  <a:pt x="265060" y="11992"/>
                </a:lnTo>
                <a:lnTo>
                  <a:pt x="265060" y="11980"/>
                </a:lnTo>
                <a:cubicBezTo>
                  <a:pt x="273047" y="11700"/>
                  <a:pt x="279924" y="6913"/>
                  <a:pt x="2833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3" name="Google Shape;853;p37"/>
          <p:cNvGrpSpPr/>
          <p:nvPr/>
        </p:nvGrpSpPr>
        <p:grpSpPr>
          <a:xfrm>
            <a:off x="1081826" y="1423837"/>
            <a:ext cx="343990" cy="348731"/>
            <a:chOff x="1221250" y="238125"/>
            <a:chExt cx="5157275" cy="5228350"/>
          </a:xfrm>
        </p:grpSpPr>
        <p:sp>
          <p:nvSpPr>
            <p:cNvPr id="854" name="Google Shape;854;p37"/>
            <p:cNvSpPr/>
            <p:nvPr/>
          </p:nvSpPr>
          <p:spPr>
            <a:xfrm>
              <a:off x="1392200" y="820200"/>
              <a:ext cx="1362100" cy="1362100"/>
            </a:xfrm>
            <a:custGeom>
              <a:avLst/>
              <a:gdLst/>
              <a:ahLst/>
              <a:cxnLst/>
              <a:rect l="l" t="t" r="r" b="b"/>
              <a:pathLst>
                <a:path w="54484" h="54484" extrusionOk="0">
                  <a:moveTo>
                    <a:pt x="27254" y="0"/>
                  </a:moveTo>
                  <a:cubicBezTo>
                    <a:pt x="12230" y="0"/>
                    <a:pt x="0" y="12230"/>
                    <a:pt x="0" y="27254"/>
                  </a:cubicBezTo>
                  <a:cubicBezTo>
                    <a:pt x="0" y="42278"/>
                    <a:pt x="12230" y="54483"/>
                    <a:pt x="27254" y="54483"/>
                  </a:cubicBezTo>
                  <a:cubicBezTo>
                    <a:pt x="42278" y="54483"/>
                    <a:pt x="54483" y="42278"/>
                    <a:pt x="54483" y="27254"/>
                  </a:cubicBezTo>
                  <a:cubicBezTo>
                    <a:pt x="54483" y="12230"/>
                    <a:pt x="42278" y="0"/>
                    <a:pt x="272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7"/>
            <p:cNvSpPr/>
            <p:nvPr/>
          </p:nvSpPr>
          <p:spPr>
            <a:xfrm>
              <a:off x="3477900" y="238125"/>
              <a:ext cx="2900625" cy="5228350"/>
            </a:xfrm>
            <a:custGeom>
              <a:avLst/>
              <a:gdLst/>
              <a:ahLst/>
              <a:cxnLst/>
              <a:rect l="l" t="t" r="r" b="b"/>
              <a:pathLst>
                <a:path w="116025" h="209134" extrusionOk="0">
                  <a:moveTo>
                    <a:pt x="6127" y="0"/>
                  </a:moveTo>
                  <a:cubicBezTo>
                    <a:pt x="2745" y="0"/>
                    <a:pt x="0" y="2745"/>
                    <a:pt x="0" y="6127"/>
                  </a:cubicBezTo>
                  <a:lnTo>
                    <a:pt x="0" y="203006"/>
                  </a:lnTo>
                  <a:cubicBezTo>
                    <a:pt x="0" y="206388"/>
                    <a:pt x="2745" y="209133"/>
                    <a:pt x="6127" y="209133"/>
                  </a:cubicBezTo>
                  <a:cubicBezTo>
                    <a:pt x="9510" y="209133"/>
                    <a:pt x="12255" y="206388"/>
                    <a:pt x="12255" y="203006"/>
                  </a:cubicBezTo>
                  <a:lnTo>
                    <a:pt x="12255" y="87325"/>
                  </a:lnTo>
                  <a:cubicBezTo>
                    <a:pt x="18388" y="90038"/>
                    <a:pt x="24544" y="91267"/>
                    <a:pt x="30740" y="91267"/>
                  </a:cubicBezTo>
                  <a:cubicBezTo>
                    <a:pt x="31203" y="91267"/>
                    <a:pt x="31667" y="91260"/>
                    <a:pt x="32131" y="91246"/>
                  </a:cubicBezTo>
                  <a:cubicBezTo>
                    <a:pt x="41837" y="90928"/>
                    <a:pt x="51395" y="87619"/>
                    <a:pt x="61027" y="82178"/>
                  </a:cubicBezTo>
                  <a:cubicBezTo>
                    <a:pt x="68331" y="78036"/>
                    <a:pt x="75757" y="76100"/>
                    <a:pt x="83208" y="76100"/>
                  </a:cubicBezTo>
                  <a:cubicBezTo>
                    <a:pt x="91001" y="76100"/>
                    <a:pt x="98893" y="78207"/>
                    <a:pt x="106760" y="82129"/>
                  </a:cubicBezTo>
                  <a:cubicBezTo>
                    <a:pt x="107667" y="82668"/>
                    <a:pt x="108746" y="82987"/>
                    <a:pt x="109898" y="82987"/>
                  </a:cubicBezTo>
                  <a:cubicBezTo>
                    <a:pt x="113280" y="82987"/>
                    <a:pt x="116025" y="80242"/>
                    <a:pt x="116025" y="76860"/>
                  </a:cubicBezTo>
                  <a:lnTo>
                    <a:pt x="116025" y="16764"/>
                  </a:lnTo>
                  <a:lnTo>
                    <a:pt x="116000" y="16764"/>
                  </a:lnTo>
                  <a:cubicBezTo>
                    <a:pt x="116000" y="14828"/>
                    <a:pt x="115093" y="12941"/>
                    <a:pt x="113378" y="11764"/>
                  </a:cubicBezTo>
                  <a:cubicBezTo>
                    <a:pt x="104034" y="5224"/>
                    <a:pt x="94713" y="2357"/>
                    <a:pt x="85287" y="2357"/>
                  </a:cubicBezTo>
                  <a:cubicBezTo>
                    <a:pt x="84823" y="2357"/>
                    <a:pt x="84358" y="2364"/>
                    <a:pt x="83894" y="2377"/>
                  </a:cubicBezTo>
                  <a:cubicBezTo>
                    <a:pt x="74188" y="2671"/>
                    <a:pt x="64630" y="6005"/>
                    <a:pt x="54998" y="11446"/>
                  </a:cubicBezTo>
                  <a:cubicBezTo>
                    <a:pt x="47694" y="15588"/>
                    <a:pt x="40268" y="17524"/>
                    <a:pt x="32817" y="17524"/>
                  </a:cubicBezTo>
                  <a:cubicBezTo>
                    <a:pt x="26004" y="17524"/>
                    <a:pt x="19142" y="15906"/>
                    <a:pt x="12255" y="12892"/>
                  </a:cubicBezTo>
                  <a:lnTo>
                    <a:pt x="12255" y="6127"/>
                  </a:lnTo>
                  <a:cubicBezTo>
                    <a:pt x="12255" y="2745"/>
                    <a:pt x="9510" y="0"/>
                    <a:pt x="61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7"/>
            <p:cNvSpPr/>
            <p:nvPr/>
          </p:nvSpPr>
          <p:spPr>
            <a:xfrm>
              <a:off x="1221250" y="2464125"/>
              <a:ext cx="1950300" cy="3002350"/>
            </a:xfrm>
            <a:custGeom>
              <a:avLst/>
              <a:gdLst/>
              <a:ahLst/>
              <a:cxnLst/>
              <a:rect l="l" t="t" r="r" b="b"/>
              <a:pathLst>
                <a:path w="78012" h="120094" extrusionOk="0">
                  <a:moveTo>
                    <a:pt x="17671" y="0"/>
                  </a:moveTo>
                  <a:cubicBezTo>
                    <a:pt x="8113" y="0"/>
                    <a:pt x="0" y="7990"/>
                    <a:pt x="0" y="17573"/>
                  </a:cubicBezTo>
                  <a:lnTo>
                    <a:pt x="0" y="54532"/>
                  </a:lnTo>
                  <a:cubicBezTo>
                    <a:pt x="0" y="61297"/>
                    <a:pt x="3848" y="67228"/>
                    <a:pt x="9608" y="70169"/>
                  </a:cubicBezTo>
                  <a:lnTo>
                    <a:pt x="9632" y="113966"/>
                  </a:lnTo>
                  <a:cubicBezTo>
                    <a:pt x="9632" y="117348"/>
                    <a:pt x="12377" y="120093"/>
                    <a:pt x="15760" y="120093"/>
                  </a:cubicBezTo>
                  <a:lnTo>
                    <a:pt x="52278" y="120093"/>
                  </a:lnTo>
                  <a:cubicBezTo>
                    <a:pt x="55660" y="120093"/>
                    <a:pt x="58405" y="117348"/>
                    <a:pt x="58405" y="113966"/>
                  </a:cubicBezTo>
                  <a:lnTo>
                    <a:pt x="58405" y="36764"/>
                  </a:lnTo>
                  <a:lnTo>
                    <a:pt x="78012" y="36764"/>
                  </a:lnTo>
                  <a:lnTo>
                    <a:pt x="780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7" name="Google Shape;857;p37"/>
          <p:cNvGrpSpPr/>
          <p:nvPr/>
        </p:nvGrpSpPr>
        <p:grpSpPr>
          <a:xfrm>
            <a:off x="1082195" y="2743752"/>
            <a:ext cx="349151" cy="345912"/>
            <a:chOff x="3980000" y="3218789"/>
            <a:chExt cx="353571" cy="350291"/>
          </a:xfrm>
        </p:grpSpPr>
        <p:sp>
          <p:nvSpPr>
            <p:cNvPr id="858" name="Google Shape;858;p37"/>
            <p:cNvSpPr/>
            <p:nvPr/>
          </p:nvSpPr>
          <p:spPr>
            <a:xfrm>
              <a:off x="3980000" y="3502447"/>
              <a:ext cx="89627" cy="66633"/>
            </a:xfrm>
            <a:custGeom>
              <a:avLst/>
              <a:gdLst/>
              <a:ahLst/>
              <a:cxnLst/>
              <a:rect l="l" t="t" r="r" b="b"/>
              <a:pathLst>
                <a:path w="2596" h="1930" extrusionOk="0">
                  <a:moveTo>
                    <a:pt x="2286" y="1"/>
                  </a:moveTo>
                  <a:lnTo>
                    <a:pt x="310" y="1"/>
                  </a:lnTo>
                  <a:cubicBezTo>
                    <a:pt x="119" y="1"/>
                    <a:pt x="0" y="120"/>
                    <a:pt x="0" y="310"/>
                  </a:cubicBezTo>
                  <a:lnTo>
                    <a:pt x="0" y="1644"/>
                  </a:lnTo>
                  <a:cubicBezTo>
                    <a:pt x="0" y="1811"/>
                    <a:pt x="119" y="1930"/>
                    <a:pt x="310" y="1930"/>
                  </a:cubicBezTo>
                  <a:lnTo>
                    <a:pt x="2286" y="1930"/>
                  </a:lnTo>
                  <a:cubicBezTo>
                    <a:pt x="2477" y="1930"/>
                    <a:pt x="2596" y="1811"/>
                    <a:pt x="2596" y="1644"/>
                  </a:cubicBezTo>
                  <a:lnTo>
                    <a:pt x="2596" y="310"/>
                  </a:lnTo>
                  <a:cubicBezTo>
                    <a:pt x="2596" y="144"/>
                    <a:pt x="2453" y="1"/>
                    <a:pt x="22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7"/>
            <p:cNvSpPr/>
            <p:nvPr/>
          </p:nvSpPr>
          <p:spPr>
            <a:xfrm>
              <a:off x="4090169" y="3439163"/>
              <a:ext cx="89661" cy="129918"/>
            </a:xfrm>
            <a:custGeom>
              <a:avLst/>
              <a:gdLst/>
              <a:ahLst/>
              <a:cxnLst/>
              <a:rect l="l" t="t" r="r" b="b"/>
              <a:pathLst>
                <a:path w="2597" h="3763" extrusionOk="0">
                  <a:moveTo>
                    <a:pt x="2287" y="0"/>
                  </a:moveTo>
                  <a:lnTo>
                    <a:pt x="286" y="0"/>
                  </a:lnTo>
                  <a:cubicBezTo>
                    <a:pt x="119" y="0"/>
                    <a:pt x="0" y="119"/>
                    <a:pt x="0" y="286"/>
                  </a:cubicBezTo>
                  <a:lnTo>
                    <a:pt x="0" y="3477"/>
                  </a:lnTo>
                  <a:cubicBezTo>
                    <a:pt x="0" y="3644"/>
                    <a:pt x="119" y="3763"/>
                    <a:pt x="286" y="3763"/>
                  </a:cubicBezTo>
                  <a:lnTo>
                    <a:pt x="2287" y="3763"/>
                  </a:lnTo>
                  <a:cubicBezTo>
                    <a:pt x="2477" y="3763"/>
                    <a:pt x="2596" y="3644"/>
                    <a:pt x="2596" y="3477"/>
                  </a:cubicBezTo>
                  <a:lnTo>
                    <a:pt x="2596" y="286"/>
                  </a:lnTo>
                  <a:cubicBezTo>
                    <a:pt x="2596" y="143"/>
                    <a:pt x="2429" y="0"/>
                    <a:pt x="22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7"/>
            <p:cNvSpPr/>
            <p:nvPr/>
          </p:nvSpPr>
          <p:spPr>
            <a:xfrm>
              <a:off x="4200338" y="3344599"/>
              <a:ext cx="131575" cy="224482"/>
            </a:xfrm>
            <a:custGeom>
              <a:avLst/>
              <a:gdLst/>
              <a:ahLst/>
              <a:cxnLst/>
              <a:rect l="l" t="t" r="r" b="b"/>
              <a:pathLst>
                <a:path w="3811" h="6502" extrusionOk="0">
                  <a:moveTo>
                    <a:pt x="3501" y="0"/>
                  </a:moveTo>
                  <a:lnTo>
                    <a:pt x="286" y="0"/>
                  </a:lnTo>
                  <a:cubicBezTo>
                    <a:pt x="120" y="0"/>
                    <a:pt x="0" y="119"/>
                    <a:pt x="0" y="286"/>
                  </a:cubicBezTo>
                  <a:lnTo>
                    <a:pt x="0" y="6216"/>
                  </a:lnTo>
                  <a:cubicBezTo>
                    <a:pt x="0" y="6383"/>
                    <a:pt x="120" y="6502"/>
                    <a:pt x="286" y="6502"/>
                  </a:cubicBezTo>
                  <a:lnTo>
                    <a:pt x="3501" y="6502"/>
                  </a:lnTo>
                  <a:cubicBezTo>
                    <a:pt x="3692" y="6502"/>
                    <a:pt x="3811" y="6383"/>
                    <a:pt x="3811" y="6216"/>
                  </a:cubicBezTo>
                  <a:lnTo>
                    <a:pt x="3811" y="286"/>
                  </a:lnTo>
                  <a:cubicBezTo>
                    <a:pt x="3811" y="119"/>
                    <a:pt x="3644" y="0"/>
                    <a:pt x="35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7"/>
            <p:cNvSpPr/>
            <p:nvPr/>
          </p:nvSpPr>
          <p:spPr>
            <a:xfrm>
              <a:off x="3980000" y="3218789"/>
              <a:ext cx="353571" cy="214642"/>
            </a:xfrm>
            <a:custGeom>
              <a:avLst/>
              <a:gdLst/>
              <a:ahLst/>
              <a:cxnLst/>
              <a:rect l="l" t="t" r="r" b="b"/>
              <a:pathLst>
                <a:path w="10241" h="6217" extrusionOk="0">
                  <a:moveTo>
                    <a:pt x="453" y="6145"/>
                  </a:moveTo>
                  <a:lnTo>
                    <a:pt x="9312" y="1096"/>
                  </a:lnTo>
                  <a:lnTo>
                    <a:pt x="9050" y="1858"/>
                  </a:lnTo>
                  <a:cubicBezTo>
                    <a:pt x="9002" y="2001"/>
                    <a:pt x="9074" y="2168"/>
                    <a:pt x="9240" y="2239"/>
                  </a:cubicBezTo>
                  <a:cubicBezTo>
                    <a:pt x="9383" y="2287"/>
                    <a:pt x="9550" y="2216"/>
                    <a:pt x="9621" y="2049"/>
                  </a:cubicBezTo>
                  <a:lnTo>
                    <a:pt x="10193" y="549"/>
                  </a:lnTo>
                  <a:cubicBezTo>
                    <a:pt x="10240" y="358"/>
                    <a:pt x="10121" y="144"/>
                    <a:pt x="9955" y="144"/>
                  </a:cubicBezTo>
                  <a:lnTo>
                    <a:pt x="8335" y="1"/>
                  </a:lnTo>
                  <a:cubicBezTo>
                    <a:pt x="8192" y="1"/>
                    <a:pt x="8049" y="120"/>
                    <a:pt x="8002" y="263"/>
                  </a:cubicBezTo>
                  <a:cubicBezTo>
                    <a:pt x="8002" y="406"/>
                    <a:pt x="8121" y="572"/>
                    <a:pt x="8288" y="596"/>
                  </a:cubicBezTo>
                  <a:lnTo>
                    <a:pt x="8931" y="644"/>
                  </a:lnTo>
                  <a:lnTo>
                    <a:pt x="191" y="5621"/>
                  </a:lnTo>
                  <a:cubicBezTo>
                    <a:pt x="24" y="5716"/>
                    <a:pt x="0" y="5883"/>
                    <a:pt x="72" y="6050"/>
                  </a:cubicBezTo>
                  <a:cubicBezTo>
                    <a:pt x="119" y="6169"/>
                    <a:pt x="310" y="6216"/>
                    <a:pt x="453" y="61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2" name="Google Shape;862;p37"/>
          <p:cNvGrpSpPr/>
          <p:nvPr/>
        </p:nvGrpSpPr>
        <p:grpSpPr>
          <a:xfrm>
            <a:off x="6236007" y="2864303"/>
            <a:ext cx="249132" cy="351119"/>
            <a:chOff x="3240026" y="2046355"/>
            <a:chExt cx="249132" cy="351119"/>
          </a:xfrm>
        </p:grpSpPr>
        <p:sp>
          <p:nvSpPr>
            <p:cNvPr id="863" name="Google Shape;863;p37"/>
            <p:cNvSpPr/>
            <p:nvPr/>
          </p:nvSpPr>
          <p:spPr>
            <a:xfrm>
              <a:off x="3240025" y="2356320"/>
              <a:ext cx="247510" cy="41154"/>
            </a:xfrm>
            <a:custGeom>
              <a:avLst/>
              <a:gdLst/>
              <a:ahLst/>
              <a:cxnLst/>
              <a:rect l="l" t="t" r="r" b="b"/>
              <a:pathLst>
                <a:path w="7169" h="1192" extrusionOk="0">
                  <a:moveTo>
                    <a:pt x="0" y="905"/>
                  </a:moveTo>
                  <a:cubicBezTo>
                    <a:pt x="0" y="1072"/>
                    <a:pt x="119" y="1191"/>
                    <a:pt x="310" y="1191"/>
                  </a:cubicBezTo>
                  <a:lnTo>
                    <a:pt x="6883" y="1191"/>
                  </a:lnTo>
                  <a:cubicBezTo>
                    <a:pt x="7049" y="1191"/>
                    <a:pt x="7168" y="1072"/>
                    <a:pt x="7168" y="905"/>
                  </a:cubicBezTo>
                  <a:lnTo>
                    <a:pt x="7168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7"/>
            <p:cNvSpPr/>
            <p:nvPr/>
          </p:nvSpPr>
          <p:spPr>
            <a:xfrm>
              <a:off x="3240026" y="2105565"/>
              <a:ext cx="249132" cy="231870"/>
            </a:xfrm>
            <a:custGeom>
              <a:avLst/>
              <a:gdLst/>
              <a:ahLst/>
              <a:cxnLst/>
              <a:rect l="l" t="t" r="r" b="b"/>
              <a:pathLst>
                <a:path w="7216" h="6716" extrusionOk="0">
                  <a:moveTo>
                    <a:pt x="6883" y="0"/>
                  </a:moveTo>
                  <a:lnTo>
                    <a:pt x="286" y="0"/>
                  </a:lnTo>
                  <a:cubicBezTo>
                    <a:pt x="119" y="0"/>
                    <a:pt x="0" y="167"/>
                    <a:pt x="0" y="310"/>
                  </a:cubicBezTo>
                  <a:lnTo>
                    <a:pt x="0" y="6716"/>
                  </a:lnTo>
                  <a:lnTo>
                    <a:pt x="7216" y="6716"/>
                  </a:lnTo>
                  <a:lnTo>
                    <a:pt x="7216" y="310"/>
                  </a:lnTo>
                  <a:cubicBezTo>
                    <a:pt x="7216" y="119"/>
                    <a:pt x="7049" y="0"/>
                    <a:pt x="6883" y="0"/>
                  </a:cubicBezTo>
                  <a:close/>
                  <a:moveTo>
                    <a:pt x="2453" y="5311"/>
                  </a:moveTo>
                  <a:lnTo>
                    <a:pt x="1858" y="5906"/>
                  </a:lnTo>
                  <a:cubicBezTo>
                    <a:pt x="1786" y="5954"/>
                    <a:pt x="1739" y="6001"/>
                    <a:pt x="1643" y="6001"/>
                  </a:cubicBezTo>
                  <a:cubicBezTo>
                    <a:pt x="1548" y="6001"/>
                    <a:pt x="1500" y="5954"/>
                    <a:pt x="1429" y="5906"/>
                  </a:cubicBezTo>
                  <a:lnTo>
                    <a:pt x="1191" y="5668"/>
                  </a:lnTo>
                  <a:cubicBezTo>
                    <a:pt x="1072" y="5549"/>
                    <a:pt x="1072" y="5358"/>
                    <a:pt x="1191" y="5239"/>
                  </a:cubicBezTo>
                  <a:cubicBezTo>
                    <a:pt x="1310" y="5120"/>
                    <a:pt x="1500" y="5120"/>
                    <a:pt x="1620" y="5239"/>
                  </a:cubicBezTo>
                  <a:lnTo>
                    <a:pt x="1643" y="5287"/>
                  </a:lnTo>
                  <a:lnTo>
                    <a:pt x="2024" y="4882"/>
                  </a:lnTo>
                  <a:cubicBezTo>
                    <a:pt x="2143" y="4763"/>
                    <a:pt x="2334" y="4763"/>
                    <a:pt x="2453" y="4882"/>
                  </a:cubicBezTo>
                  <a:cubicBezTo>
                    <a:pt x="2572" y="4977"/>
                    <a:pt x="2572" y="5192"/>
                    <a:pt x="2453" y="5311"/>
                  </a:cubicBezTo>
                  <a:close/>
                  <a:moveTo>
                    <a:pt x="2453" y="3525"/>
                  </a:moveTo>
                  <a:lnTo>
                    <a:pt x="1858" y="4120"/>
                  </a:lnTo>
                  <a:cubicBezTo>
                    <a:pt x="1786" y="4168"/>
                    <a:pt x="1739" y="4215"/>
                    <a:pt x="1643" y="4215"/>
                  </a:cubicBezTo>
                  <a:cubicBezTo>
                    <a:pt x="1548" y="4215"/>
                    <a:pt x="1500" y="4168"/>
                    <a:pt x="1429" y="4120"/>
                  </a:cubicBezTo>
                  <a:lnTo>
                    <a:pt x="1191" y="3882"/>
                  </a:lnTo>
                  <a:cubicBezTo>
                    <a:pt x="1072" y="3763"/>
                    <a:pt x="1072" y="3572"/>
                    <a:pt x="1191" y="3453"/>
                  </a:cubicBezTo>
                  <a:cubicBezTo>
                    <a:pt x="1310" y="3334"/>
                    <a:pt x="1500" y="3334"/>
                    <a:pt x="1620" y="3453"/>
                  </a:cubicBezTo>
                  <a:lnTo>
                    <a:pt x="1643" y="3501"/>
                  </a:lnTo>
                  <a:lnTo>
                    <a:pt x="2024" y="3096"/>
                  </a:lnTo>
                  <a:cubicBezTo>
                    <a:pt x="2143" y="2977"/>
                    <a:pt x="2334" y="2977"/>
                    <a:pt x="2453" y="3096"/>
                  </a:cubicBezTo>
                  <a:cubicBezTo>
                    <a:pt x="2572" y="3215"/>
                    <a:pt x="2572" y="3406"/>
                    <a:pt x="2453" y="3525"/>
                  </a:cubicBezTo>
                  <a:close/>
                  <a:moveTo>
                    <a:pt x="2453" y="1739"/>
                  </a:moveTo>
                  <a:lnTo>
                    <a:pt x="1858" y="2334"/>
                  </a:lnTo>
                  <a:cubicBezTo>
                    <a:pt x="1786" y="2382"/>
                    <a:pt x="1691" y="2429"/>
                    <a:pt x="1643" y="2429"/>
                  </a:cubicBezTo>
                  <a:cubicBezTo>
                    <a:pt x="1548" y="2429"/>
                    <a:pt x="1500" y="2382"/>
                    <a:pt x="1429" y="2334"/>
                  </a:cubicBezTo>
                  <a:lnTo>
                    <a:pt x="1191" y="2096"/>
                  </a:lnTo>
                  <a:cubicBezTo>
                    <a:pt x="1072" y="1977"/>
                    <a:pt x="1072" y="1786"/>
                    <a:pt x="1191" y="1667"/>
                  </a:cubicBezTo>
                  <a:cubicBezTo>
                    <a:pt x="1310" y="1548"/>
                    <a:pt x="1500" y="1548"/>
                    <a:pt x="1620" y="1667"/>
                  </a:cubicBezTo>
                  <a:lnTo>
                    <a:pt x="1643" y="1715"/>
                  </a:lnTo>
                  <a:lnTo>
                    <a:pt x="2024" y="1310"/>
                  </a:lnTo>
                  <a:cubicBezTo>
                    <a:pt x="2143" y="1191"/>
                    <a:pt x="2334" y="1191"/>
                    <a:pt x="2453" y="1310"/>
                  </a:cubicBezTo>
                  <a:cubicBezTo>
                    <a:pt x="2572" y="1429"/>
                    <a:pt x="2572" y="1620"/>
                    <a:pt x="2453" y="1739"/>
                  </a:cubicBezTo>
                  <a:close/>
                  <a:moveTo>
                    <a:pt x="5692" y="5692"/>
                  </a:moveTo>
                  <a:lnTo>
                    <a:pt x="3406" y="5692"/>
                  </a:lnTo>
                  <a:cubicBezTo>
                    <a:pt x="3215" y="5692"/>
                    <a:pt x="3096" y="5573"/>
                    <a:pt x="3096" y="5382"/>
                  </a:cubicBezTo>
                  <a:cubicBezTo>
                    <a:pt x="3096" y="5215"/>
                    <a:pt x="3215" y="5096"/>
                    <a:pt x="3406" y="5096"/>
                  </a:cubicBezTo>
                  <a:lnTo>
                    <a:pt x="5692" y="5096"/>
                  </a:lnTo>
                  <a:cubicBezTo>
                    <a:pt x="5859" y="5096"/>
                    <a:pt x="5978" y="5215"/>
                    <a:pt x="5978" y="5382"/>
                  </a:cubicBezTo>
                  <a:cubicBezTo>
                    <a:pt x="5978" y="5549"/>
                    <a:pt x="5859" y="5692"/>
                    <a:pt x="5692" y="5692"/>
                  </a:cubicBezTo>
                  <a:close/>
                  <a:moveTo>
                    <a:pt x="5692" y="3906"/>
                  </a:moveTo>
                  <a:lnTo>
                    <a:pt x="3406" y="3906"/>
                  </a:lnTo>
                  <a:cubicBezTo>
                    <a:pt x="3215" y="3906"/>
                    <a:pt x="3096" y="3787"/>
                    <a:pt x="3096" y="3596"/>
                  </a:cubicBezTo>
                  <a:cubicBezTo>
                    <a:pt x="3096" y="3429"/>
                    <a:pt x="3215" y="3310"/>
                    <a:pt x="3406" y="3310"/>
                  </a:cubicBezTo>
                  <a:lnTo>
                    <a:pt x="5692" y="3310"/>
                  </a:lnTo>
                  <a:cubicBezTo>
                    <a:pt x="5859" y="3310"/>
                    <a:pt x="5978" y="3429"/>
                    <a:pt x="5978" y="3596"/>
                  </a:cubicBezTo>
                  <a:cubicBezTo>
                    <a:pt x="5978" y="3787"/>
                    <a:pt x="5859" y="3906"/>
                    <a:pt x="5692" y="3906"/>
                  </a:cubicBezTo>
                  <a:close/>
                  <a:moveTo>
                    <a:pt x="5692" y="2143"/>
                  </a:moveTo>
                  <a:lnTo>
                    <a:pt x="3406" y="2143"/>
                  </a:lnTo>
                  <a:cubicBezTo>
                    <a:pt x="3215" y="2143"/>
                    <a:pt x="3096" y="2024"/>
                    <a:pt x="3096" y="1858"/>
                  </a:cubicBezTo>
                  <a:cubicBezTo>
                    <a:pt x="3096" y="1667"/>
                    <a:pt x="3215" y="1548"/>
                    <a:pt x="3406" y="1548"/>
                  </a:cubicBezTo>
                  <a:lnTo>
                    <a:pt x="5692" y="1548"/>
                  </a:lnTo>
                  <a:cubicBezTo>
                    <a:pt x="5859" y="1548"/>
                    <a:pt x="5978" y="1667"/>
                    <a:pt x="5978" y="1858"/>
                  </a:cubicBezTo>
                  <a:cubicBezTo>
                    <a:pt x="5978" y="2001"/>
                    <a:pt x="5859" y="2143"/>
                    <a:pt x="5692" y="2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7"/>
            <p:cNvSpPr/>
            <p:nvPr/>
          </p:nvSpPr>
          <p:spPr>
            <a:xfrm>
              <a:off x="3260568" y="2046355"/>
              <a:ext cx="69085" cy="37839"/>
            </a:xfrm>
            <a:custGeom>
              <a:avLst/>
              <a:gdLst/>
              <a:ahLst/>
              <a:cxnLst/>
              <a:rect l="l" t="t" r="r" b="b"/>
              <a:pathLst>
                <a:path w="2001" h="1096" extrusionOk="0">
                  <a:moveTo>
                    <a:pt x="2001" y="286"/>
                  </a:moveTo>
                  <a:cubicBezTo>
                    <a:pt x="2001" y="120"/>
                    <a:pt x="1882" y="1"/>
                    <a:pt x="1691" y="1"/>
                  </a:cubicBezTo>
                  <a:lnTo>
                    <a:pt x="310" y="1"/>
                  </a:lnTo>
                  <a:cubicBezTo>
                    <a:pt x="120" y="1"/>
                    <a:pt x="1" y="120"/>
                    <a:pt x="1" y="286"/>
                  </a:cubicBezTo>
                  <a:lnTo>
                    <a:pt x="1" y="1096"/>
                  </a:lnTo>
                  <a:lnTo>
                    <a:pt x="2001" y="109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7"/>
            <p:cNvSpPr/>
            <p:nvPr/>
          </p:nvSpPr>
          <p:spPr>
            <a:xfrm>
              <a:off x="3398702" y="2046355"/>
              <a:ext cx="68256" cy="37839"/>
            </a:xfrm>
            <a:custGeom>
              <a:avLst/>
              <a:gdLst/>
              <a:ahLst/>
              <a:cxnLst/>
              <a:rect l="l" t="t" r="r" b="b"/>
              <a:pathLst>
                <a:path w="1977" h="1096" extrusionOk="0">
                  <a:moveTo>
                    <a:pt x="1977" y="286"/>
                  </a:moveTo>
                  <a:cubicBezTo>
                    <a:pt x="1977" y="120"/>
                    <a:pt x="1858" y="1"/>
                    <a:pt x="1691" y="1"/>
                  </a:cubicBezTo>
                  <a:lnTo>
                    <a:pt x="286" y="1"/>
                  </a:lnTo>
                  <a:cubicBezTo>
                    <a:pt x="119" y="1"/>
                    <a:pt x="0" y="120"/>
                    <a:pt x="0" y="286"/>
                  </a:cubicBezTo>
                  <a:lnTo>
                    <a:pt x="0" y="1096"/>
                  </a:lnTo>
                  <a:lnTo>
                    <a:pt x="1977" y="109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7" name="Google Shape;867;p37"/>
          <p:cNvGrpSpPr/>
          <p:nvPr/>
        </p:nvGrpSpPr>
        <p:grpSpPr>
          <a:xfrm>
            <a:off x="3205883" y="1411140"/>
            <a:ext cx="323999" cy="349740"/>
            <a:chOff x="5697000" y="3648425"/>
            <a:chExt cx="248275" cy="268000"/>
          </a:xfrm>
        </p:grpSpPr>
        <p:sp>
          <p:nvSpPr>
            <p:cNvPr id="868" name="Google Shape;868;p37"/>
            <p:cNvSpPr/>
            <p:nvPr/>
          </p:nvSpPr>
          <p:spPr>
            <a:xfrm>
              <a:off x="5723175" y="3754400"/>
              <a:ext cx="67900" cy="67900"/>
            </a:xfrm>
            <a:custGeom>
              <a:avLst/>
              <a:gdLst/>
              <a:ahLst/>
              <a:cxnLst/>
              <a:rect l="l" t="t" r="r" b="b"/>
              <a:pathLst>
                <a:path w="2716" h="2716" extrusionOk="0">
                  <a:moveTo>
                    <a:pt x="1358" y="0"/>
                  </a:moveTo>
                  <a:cubicBezTo>
                    <a:pt x="620" y="0"/>
                    <a:pt x="1" y="596"/>
                    <a:pt x="1" y="1358"/>
                  </a:cubicBezTo>
                  <a:cubicBezTo>
                    <a:pt x="1" y="2096"/>
                    <a:pt x="620" y="2715"/>
                    <a:pt x="1358" y="2715"/>
                  </a:cubicBezTo>
                  <a:cubicBezTo>
                    <a:pt x="2120" y="2715"/>
                    <a:pt x="2716" y="2096"/>
                    <a:pt x="2716" y="1358"/>
                  </a:cubicBezTo>
                  <a:cubicBezTo>
                    <a:pt x="2716" y="596"/>
                    <a:pt x="2120" y="0"/>
                    <a:pt x="1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7"/>
            <p:cNvSpPr/>
            <p:nvPr/>
          </p:nvSpPr>
          <p:spPr>
            <a:xfrm>
              <a:off x="5697000" y="3754400"/>
              <a:ext cx="164925" cy="162025"/>
            </a:xfrm>
            <a:custGeom>
              <a:avLst/>
              <a:gdLst/>
              <a:ahLst/>
              <a:cxnLst/>
              <a:rect l="l" t="t" r="r" b="b"/>
              <a:pathLst>
                <a:path w="6597" h="6481" extrusionOk="0">
                  <a:moveTo>
                    <a:pt x="5977" y="0"/>
                  </a:moveTo>
                  <a:cubicBezTo>
                    <a:pt x="5620" y="0"/>
                    <a:pt x="5334" y="286"/>
                    <a:pt x="5334" y="620"/>
                  </a:cubicBezTo>
                  <a:lnTo>
                    <a:pt x="5334" y="2501"/>
                  </a:lnTo>
                  <a:lnTo>
                    <a:pt x="4025" y="2501"/>
                  </a:lnTo>
                  <a:cubicBezTo>
                    <a:pt x="3638" y="3054"/>
                    <a:pt x="3026" y="3342"/>
                    <a:pt x="2404" y="3342"/>
                  </a:cubicBezTo>
                  <a:cubicBezTo>
                    <a:pt x="1954" y="3342"/>
                    <a:pt x="1499" y="3192"/>
                    <a:pt x="1119" y="2882"/>
                  </a:cubicBezTo>
                  <a:cubicBezTo>
                    <a:pt x="429" y="3311"/>
                    <a:pt x="0" y="4096"/>
                    <a:pt x="0" y="4906"/>
                  </a:cubicBezTo>
                  <a:lnTo>
                    <a:pt x="0" y="6168"/>
                  </a:lnTo>
                  <a:cubicBezTo>
                    <a:pt x="0" y="6335"/>
                    <a:pt x="143" y="6478"/>
                    <a:pt x="310" y="6478"/>
                  </a:cubicBezTo>
                  <a:lnTo>
                    <a:pt x="4501" y="6478"/>
                  </a:lnTo>
                  <a:cubicBezTo>
                    <a:pt x="4513" y="6480"/>
                    <a:pt x="4525" y="6480"/>
                    <a:pt x="4538" y="6480"/>
                  </a:cubicBezTo>
                  <a:cubicBezTo>
                    <a:pt x="4691" y="6480"/>
                    <a:pt x="4833" y="6345"/>
                    <a:pt x="4811" y="6168"/>
                  </a:cubicBezTo>
                  <a:lnTo>
                    <a:pt x="4811" y="4906"/>
                  </a:lnTo>
                  <a:cubicBezTo>
                    <a:pt x="4811" y="4501"/>
                    <a:pt x="4715" y="4120"/>
                    <a:pt x="4525" y="3763"/>
                  </a:cubicBezTo>
                  <a:lnTo>
                    <a:pt x="5644" y="3763"/>
                  </a:lnTo>
                  <a:cubicBezTo>
                    <a:pt x="6168" y="3763"/>
                    <a:pt x="6597" y="3334"/>
                    <a:pt x="6597" y="2834"/>
                  </a:cubicBezTo>
                  <a:lnTo>
                    <a:pt x="6597" y="620"/>
                  </a:lnTo>
                  <a:cubicBezTo>
                    <a:pt x="6597" y="286"/>
                    <a:pt x="6311" y="0"/>
                    <a:pt x="59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7"/>
            <p:cNvSpPr/>
            <p:nvPr/>
          </p:nvSpPr>
          <p:spPr>
            <a:xfrm>
              <a:off x="5897025" y="3704375"/>
              <a:ext cx="6575" cy="16100"/>
            </a:xfrm>
            <a:custGeom>
              <a:avLst/>
              <a:gdLst/>
              <a:ahLst/>
              <a:cxnLst/>
              <a:rect l="l" t="t" r="r" b="b"/>
              <a:pathLst>
                <a:path w="263" h="644" extrusionOk="0">
                  <a:moveTo>
                    <a:pt x="1" y="1"/>
                  </a:moveTo>
                  <a:lnTo>
                    <a:pt x="1" y="644"/>
                  </a:lnTo>
                  <a:cubicBezTo>
                    <a:pt x="120" y="596"/>
                    <a:pt x="191" y="477"/>
                    <a:pt x="215" y="358"/>
                  </a:cubicBezTo>
                  <a:cubicBezTo>
                    <a:pt x="263" y="191"/>
                    <a:pt x="167" y="25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7"/>
            <p:cNvSpPr/>
            <p:nvPr/>
          </p:nvSpPr>
          <p:spPr>
            <a:xfrm>
              <a:off x="5885125" y="3681175"/>
              <a:ext cx="4200" cy="11325"/>
            </a:xfrm>
            <a:custGeom>
              <a:avLst/>
              <a:gdLst/>
              <a:ahLst/>
              <a:cxnLst/>
              <a:rect l="l" t="t" r="r" b="b"/>
              <a:pathLst>
                <a:path w="168" h="453" extrusionOk="0">
                  <a:moveTo>
                    <a:pt x="167" y="0"/>
                  </a:moveTo>
                  <a:cubicBezTo>
                    <a:pt x="72" y="24"/>
                    <a:pt x="24" y="119"/>
                    <a:pt x="24" y="191"/>
                  </a:cubicBezTo>
                  <a:cubicBezTo>
                    <a:pt x="0" y="262"/>
                    <a:pt x="24" y="334"/>
                    <a:pt x="72" y="405"/>
                  </a:cubicBezTo>
                  <a:lnTo>
                    <a:pt x="167" y="45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7"/>
            <p:cNvSpPr/>
            <p:nvPr/>
          </p:nvSpPr>
          <p:spPr>
            <a:xfrm>
              <a:off x="5823800" y="3648425"/>
              <a:ext cx="121475" cy="104650"/>
            </a:xfrm>
            <a:custGeom>
              <a:avLst/>
              <a:gdLst/>
              <a:ahLst/>
              <a:cxnLst/>
              <a:rect l="l" t="t" r="r" b="b"/>
              <a:pathLst>
                <a:path w="4859" h="4186" extrusionOk="0">
                  <a:moveTo>
                    <a:pt x="2775" y="697"/>
                  </a:moveTo>
                  <a:cubicBezTo>
                    <a:pt x="2852" y="697"/>
                    <a:pt x="2930" y="751"/>
                    <a:pt x="2930" y="858"/>
                  </a:cubicBezTo>
                  <a:lnTo>
                    <a:pt x="2930" y="977"/>
                  </a:lnTo>
                  <a:cubicBezTo>
                    <a:pt x="3073" y="977"/>
                    <a:pt x="3192" y="1048"/>
                    <a:pt x="3287" y="1143"/>
                  </a:cubicBezTo>
                  <a:cubicBezTo>
                    <a:pt x="3378" y="1271"/>
                    <a:pt x="3274" y="1398"/>
                    <a:pt x="3157" y="1398"/>
                  </a:cubicBezTo>
                  <a:cubicBezTo>
                    <a:pt x="3120" y="1398"/>
                    <a:pt x="3083" y="1386"/>
                    <a:pt x="3049" y="1358"/>
                  </a:cubicBezTo>
                  <a:cubicBezTo>
                    <a:pt x="3025" y="1334"/>
                    <a:pt x="2977" y="1310"/>
                    <a:pt x="2930" y="1286"/>
                  </a:cubicBezTo>
                  <a:lnTo>
                    <a:pt x="2930" y="1906"/>
                  </a:lnTo>
                  <a:lnTo>
                    <a:pt x="3025" y="1953"/>
                  </a:lnTo>
                  <a:cubicBezTo>
                    <a:pt x="3335" y="2048"/>
                    <a:pt x="3501" y="2334"/>
                    <a:pt x="3454" y="2644"/>
                  </a:cubicBezTo>
                  <a:cubicBezTo>
                    <a:pt x="3406" y="2930"/>
                    <a:pt x="3192" y="3144"/>
                    <a:pt x="2930" y="3215"/>
                  </a:cubicBezTo>
                  <a:lnTo>
                    <a:pt x="2930" y="3358"/>
                  </a:lnTo>
                  <a:cubicBezTo>
                    <a:pt x="2930" y="3465"/>
                    <a:pt x="2846" y="3519"/>
                    <a:pt x="2766" y="3519"/>
                  </a:cubicBezTo>
                  <a:cubicBezTo>
                    <a:pt x="2686" y="3519"/>
                    <a:pt x="2608" y="3465"/>
                    <a:pt x="2620" y="3358"/>
                  </a:cubicBezTo>
                  <a:lnTo>
                    <a:pt x="2620" y="3215"/>
                  </a:lnTo>
                  <a:cubicBezTo>
                    <a:pt x="2453" y="3215"/>
                    <a:pt x="2287" y="3168"/>
                    <a:pt x="2168" y="3072"/>
                  </a:cubicBezTo>
                  <a:cubicBezTo>
                    <a:pt x="1995" y="2976"/>
                    <a:pt x="2085" y="2771"/>
                    <a:pt x="2227" y="2771"/>
                  </a:cubicBezTo>
                  <a:cubicBezTo>
                    <a:pt x="2261" y="2771"/>
                    <a:pt x="2298" y="2783"/>
                    <a:pt x="2334" y="2810"/>
                  </a:cubicBezTo>
                  <a:cubicBezTo>
                    <a:pt x="2406" y="2858"/>
                    <a:pt x="2501" y="2906"/>
                    <a:pt x="2620" y="2906"/>
                  </a:cubicBezTo>
                  <a:lnTo>
                    <a:pt x="2620" y="2120"/>
                  </a:lnTo>
                  <a:cubicBezTo>
                    <a:pt x="2501" y="2072"/>
                    <a:pt x="2406" y="2025"/>
                    <a:pt x="2334" y="1953"/>
                  </a:cubicBezTo>
                  <a:cubicBezTo>
                    <a:pt x="2191" y="1834"/>
                    <a:pt x="2120" y="1620"/>
                    <a:pt x="2168" y="1453"/>
                  </a:cubicBezTo>
                  <a:cubicBezTo>
                    <a:pt x="2191" y="1239"/>
                    <a:pt x="2358" y="1048"/>
                    <a:pt x="2572" y="977"/>
                  </a:cubicBezTo>
                  <a:lnTo>
                    <a:pt x="2620" y="977"/>
                  </a:lnTo>
                  <a:lnTo>
                    <a:pt x="2620" y="858"/>
                  </a:lnTo>
                  <a:cubicBezTo>
                    <a:pt x="2620" y="751"/>
                    <a:pt x="2697" y="697"/>
                    <a:pt x="2775" y="697"/>
                  </a:cubicBezTo>
                  <a:close/>
                  <a:moveTo>
                    <a:pt x="2787" y="0"/>
                  </a:moveTo>
                  <a:cubicBezTo>
                    <a:pt x="929" y="0"/>
                    <a:pt x="1" y="2239"/>
                    <a:pt x="1310" y="3573"/>
                  </a:cubicBezTo>
                  <a:cubicBezTo>
                    <a:pt x="1733" y="3996"/>
                    <a:pt x="2254" y="4185"/>
                    <a:pt x="2764" y="4185"/>
                  </a:cubicBezTo>
                  <a:cubicBezTo>
                    <a:pt x="3833" y="4185"/>
                    <a:pt x="4859" y="3353"/>
                    <a:pt x="4859" y="2096"/>
                  </a:cubicBezTo>
                  <a:cubicBezTo>
                    <a:pt x="4859" y="929"/>
                    <a:pt x="3930" y="0"/>
                    <a:pt x="2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3" name="Google Shape;873;p37"/>
          <p:cNvGrpSpPr/>
          <p:nvPr/>
        </p:nvGrpSpPr>
        <p:grpSpPr>
          <a:xfrm>
            <a:off x="4009132" y="2841146"/>
            <a:ext cx="360534" cy="334666"/>
            <a:chOff x="-3808700" y="3628950"/>
            <a:chExt cx="296175" cy="274925"/>
          </a:xfrm>
        </p:grpSpPr>
        <p:sp>
          <p:nvSpPr>
            <p:cNvPr id="874" name="Google Shape;874;p37"/>
            <p:cNvSpPr/>
            <p:nvPr/>
          </p:nvSpPr>
          <p:spPr>
            <a:xfrm>
              <a:off x="-3665972" y="3680950"/>
              <a:ext cx="51200" cy="51225"/>
            </a:xfrm>
            <a:custGeom>
              <a:avLst/>
              <a:gdLst/>
              <a:ahLst/>
              <a:cxnLst/>
              <a:rect l="l" t="t" r="r" b="b"/>
              <a:pathLst>
                <a:path w="2048" h="2049" extrusionOk="0">
                  <a:moveTo>
                    <a:pt x="1008" y="0"/>
                  </a:moveTo>
                  <a:cubicBezTo>
                    <a:pt x="441" y="0"/>
                    <a:pt x="0" y="473"/>
                    <a:pt x="0" y="1040"/>
                  </a:cubicBezTo>
                  <a:cubicBezTo>
                    <a:pt x="0" y="1607"/>
                    <a:pt x="441" y="2048"/>
                    <a:pt x="1008" y="2048"/>
                  </a:cubicBezTo>
                  <a:cubicBezTo>
                    <a:pt x="1575" y="2048"/>
                    <a:pt x="2048" y="1607"/>
                    <a:pt x="2048" y="1040"/>
                  </a:cubicBezTo>
                  <a:cubicBezTo>
                    <a:pt x="2048" y="473"/>
                    <a:pt x="1575" y="0"/>
                    <a:pt x="10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7"/>
            <p:cNvSpPr/>
            <p:nvPr/>
          </p:nvSpPr>
          <p:spPr>
            <a:xfrm>
              <a:off x="-3808700" y="3664400"/>
              <a:ext cx="296175" cy="239475"/>
            </a:xfrm>
            <a:custGeom>
              <a:avLst/>
              <a:gdLst/>
              <a:ahLst/>
              <a:cxnLst/>
              <a:rect l="l" t="t" r="r" b="b"/>
              <a:pathLst>
                <a:path w="11847" h="9579" extrusionOk="0">
                  <a:moveTo>
                    <a:pt x="3970" y="8223"/>
                  </a:moveTo>
                  <a:cubicBezTo>
                    <a:pt x="4159" y="8223"/>
                    <a:pt x="4316" y="8381"/>
                    <a:pt x="4316" y="8570"/>
                  </a:cubicBezTo>
                  <a:cubicBezTo>
                    <a:pt x="4316" y="8791"/>
                    <a:pt x="4159" y="8948"/>
                    <a:pt x="3970" y="8948"/>
                  </a:cubicBezTo>
                  <a:cubicBezTo>
                    <a:pt x="3781" y="8948"/>
                    <a:pt x="3623" y="8791"/>
                    <a:pt x="3623" y="8570"/>
                  </a:cubicBezTo>
                  <a:cubicBezTo>
                    <a:pt x="3623" y="8349"/>
                    <a:pt x="3781" y="8223"/>
                    <a:pt x="3970" y="8223"/>
                  </a:cubicBezTo>
                  <a:close/>
                  <a:moveTo>
                    <a:pt x="8727" y="8223"/>
                  </a:moveTo>
                  <a:cubicBezTo>
                    <a:pt x="8916" y="8223"/>
                    <a:pt x="9074" y="8381"/>
                    <a:pt x="9074" y="8570"/>
                  </a:cubicBezTo>
                  <a:cubicBezTo>
                    <a:pt x="9074" y="8791"/>
                    <a:pt x="8916" y="8948"/>
                    <a:pt x="8727" y="8948"/>
                  </a:cubicBezTo>
                  <a:cubicBezTo>
                    <a:pt x="8538" y="8948"/>
                    <a:pt x="8381" y="8791"/>
                    <a:pt x="8381" y="8570"/>
                  </a:cubicBezTo>
                  <a:cubicBezTo>
                    <a:pt x="8412" y="8349"/>
                    <a:pt x="8538" y="8223"/>
                    <a:pt x="8727" y="8223"/>
                  </a:cubicBezTo>
                  <a:close/>
                  <a:moveTo>
                    <a:pt x="473" y="1"/>
                  </a:moveTo>
                  <a:cubicBezTo>
                    <a:pt x="32" y="1"/>
                    <a:pt x="0" y="662"/>
                    <a:pt x="473" y="662"/>
                  </a:cubicBezTo>
                  <a:lnTo>
                    <a:pt x="819" y="662"/>
                  </a:lnTo>
                  <a:cubicBezTo>
                    <a:pt x="977" y="662"/>
                    <a:pt x="1134" y="788"/>
                    <a:pt x="1166" y="946"/>
                  </a:cubicBezTo>
                  <a:lnTo>
                    <a:pt x="2143" y="6428"/>
                  </a:lnTo>
                  <a:cubicBezTo>
                    <a:pt x="1481" y="7058"/>
                    <a:pt x="1922" y="8192"/>
                    <a:pt x="2867" y="8192"/>
                  </a:cubicBezTo>
                  <a:lnTo>
                    <a:pt x="2930" y="8192"/>
                  </a:lnTo>
                  <a:cubicBezTo>
                    <a:pt x="2899" y="8318"/>
                    <a:pt x="2867" y="8412"/>
                    <a:pt x="2867" y="8538"/>
                  </a:cubicBezTo>
                  <a:cubicBezTo>
                    <a:pt x="2867" y="9106"/>
                    <a:pt x="3340" y="9578"/>
                    <a:pt x="3875" y="9578"/>
                  </a:cubicBezTo>
                  <a:cubicBezTo>
                    <a:pt x="4442" y="9578"/>
                    <a:pt x="4915" y="9106"/>
                    <a:pt x="4915" y="8538"/>
                  </a:cubicBezTo>
                  <a:cubicBezTo>
                    <a:pt x="4915" y="8412"/>
                    <a:pt x="4884" y="8318"/>
                    <a:pt x="4821" y="8192"/>
                  </a:cubicBezTo>
                  <a:lnTo>
                    <a:pt x="7719" y="8192"/>
                  </a:lnTo>
                  <a:cubicBezTo>
                    <a:pt x="7656" y="8318"/>
                    <a:pt x="7624" y="8412"/>
                    <a:pt x="7624" y="8538"/>
                  </a:cubicBezTo>
                  <a:cubicBezTo>
                    <a:pt x="7624" y="9106"/>
                    <a:pt x="8097" y="9578"/>
                    <a:pt x="8664" y="9578"/>
                  </a:cubicBezTo>
                  <a:cubicBezTo>
                    <a:pt x="9200" y="9578"/>
                    <a:pt x="9672" y="9106"/>
                    <a:pt x="9672" y="8538"/>
                  </a:cubicBezTo>
                  <a:cubicBezTo>
                    <a:pt x="9672" y="8412"/>
                    <a:pt x="9641" y="8318"/>
                    <a:pt x="9609" y="8192"/>
                  </a:cubicBezTo>
                  <a:lnTo>
                    <a:pt x="9987" y="8192"/>
                  </a:lnTo>
                  <a:cubicBezTo>
                    <a:pt x="10176" y="8192"/>
                    <a:pt x="10334" y="8034"/>
                    <a:pt x="10334" y="7845"/>
                  </a:cubicBezTo>
                  <a:cubicBezTo>
                    <a:pt x="10334" y="7625"/>
                    <a:pt x="10176" y="7467"/>
                    <a:pt x="9987" y="7467"/>
                  </a:cubicBezTo>
                  <a:lnTo>
                    <a:pt x="2773" y="7467"/>
                  </a:lnTo>
                  <a:cubicBezTo>
                    <a:pt x="2759" y="7470"/>
                    <a:pt x="2746" y="7471"/>
                    <a:pt x="2733" y="7471"/>
                  </a:cubicBezTo>
                  <a:cubicBezTo>
                    <a:pt x="2459" y="7471"/>
                    <a:pt x="2477" y="6837"/>
                    <a:pt x="2899" y="6837"/>
                  </a:cubicBezTo>
                  <a:lnTo>
                    <a:pt x="10145" y="6837"/>
                  </a:lnTo>
                  <a:cubicBezTo>
                    <a:pt x="10302" y="6837"/>
                    <a:pt x="10428" y="6774"/>
                    <a:pt x="10460" y="6617"/>
                  </a:cubicBezTo>
                  <a:lnTo>
                    <a:pt x="11815" y="2553"/>
                  </a:lnTo>
                  <a:cubicBezTo>
                    <a:pt x="11846" y="2427"/>
                    <a:pt x="11815" y="2332"/>
                    <a:pt x="11752" y="2238"/>
                  </a:cubicBezTo>
                  <a:cubicBezTo>
                    <a:pt x="11657" y="2080"/>
                    <a:pt x="11500" y="2048"/>
                    <a:pt x="10775" y="2048"/>
                  </a:cubicBezTo>
                  <a:lnTo>
                    <a:pt x="10491" y="2048"/>
                  </a:lnTo>
                  <a:lnTo>
                    <a:pt x="10491" y="2395"/>
                  </a:lnTo>
                  <a:cubicBezTo>
                    <a:pt x="10491" y="2584"/>
                    <a:pt x="10334" y="2742"/>
                    <a:pt x="10145" y="2742"/>
                  </a:cubicBezTo>
                  <a:lnTo>
                    <a:pt x="9641" y="2742"/>
                  </a:lnTo>
                  <a:cubicBezTo>
                    <a:pt x="9609" y="2868"/>
                    <a:pt x="9546" y="2962"/>
                    <a:pt x="9515" y="3057"/>
                  </a:cubicBezTo>
                  <a:lnTo>
                    <a:pt x="9861" y="3435"/>
                  </a:lnTo>
                  <a:cubicBezTo>
                    <a:pt x="9987" y="3529"/>
                    <a:pt x="9987" y="3781"/>
                    <a:pt x="9861" y="3907"/>
                  </a:cubicBezTo>
                  <a:lnTo>
                    <a:pt x="8885" y="4884"/>
                  </a:lnTo>
                  <a:cubicBezTo>
                    <a:pt x="8822" y="4947"/>
                    <a:pt x="8735" y="4978"/>
                    <a:pt x="8648" y="4978"/>
                  </a:cubicBezTo>
                  <a:cubicBezTo>
                    <a:pt x="8562" y="4978"/>
                    <a:pt x="8475" y="4947"/>
                    <a:pt x="8412" y="4884"/>
                  </a:cubicBezTo>
                  <a:lnTo>
                    <a:pt x="8066" y="4537"/>
                  </a:lnTo>
                  <a:cubicBezTo>
                    <a:pt x="7971" y="4569"/>
                    <a:pt x="7877" y="4600"/>
                    <a:pt x="7751" y="4632"/>
                  </a:cubicBezTo>
                  <a:lnTo>
                    <a:pt x="7751" y="5167"/>
                  </a:lnTo>
                  <a:cubicBezTo>
                    <a:pt x="7751" y="5356"/>
                    <a:pt x="7593" y="5514"/>
                    <a:pt x="7404" y="5514"/>
                  </a:cubicBezTo>
                  <a:lnTo>
                    <a:pt x="5986" y="5514"/>
                  </a:lnTo>
                  <a:cubicBezTo>
                    <a:pt x="5766" y="5514"/>
                    <a:pt x="5608" y="5356"/>
                    <a:pt x="5608" y="5167"/>
                  </a:cubicBezTo>
                  <a:lnTo>
                    <a:pt x="5608" y="4632"/>
                  </a:lnTo>
                  <a:cubicBezTo>
                    <a:pt x="5514" y="4600"/>
                    <a:pt x="5419" y="4569"/>
                    <a:pt x="5293" y="4537"/>
                  </a:cubicBezTo>
                  <a:lnTo>
                    <a:pt x="4947" y="4884"/>
                  </a:lnTo>
                  <a:cubicBezTo>
                    <a:pt x="4884" y="4947"/>
                    <a:pt x="4797" y="4978"/>
                    <a:pt x="4710" y="4978"/>
                  </a:cubicBezTo>
                  <a:cubicBezTo>
                    <a:pt x="4624" y="4978"/>
                    <a:pt x="4537" y="4947"/>
                    <a:pt x="4474" y="4884"/>
                  </a:cubicBezTo>
                  <a:lnTo>
                    <a:pt x="3497" y="3907"/>
                  </a:lnTo>
                  <a:cubicBezTo>
                    <a:pt x="3371" y="3781"/>
                    <a:pt x="3371" y="3529"/>
                    <a:pt x="3497" y="3435"/>
                  </a:cubicBezTo>
                  <a:lnTo>
                    <a:pt x="3844" y="3057"/>
                  </a:lnTo>
                  <a:cubicBezTo>
                    <a:pt x="3812" y="2994"/>
                    <a:pt x="3781" y="2868"/>
                    <a:pt x="3718" y="2742"/>
                  </a:cubicBezTo>
                  <a:lnTo>
                    <a:pt x="3214" y="2742"/>
                  </a:lnTo>
                  <a:cubicBezTo>
                    <a:pt x="3025" y="2742"/>
                    <a:pt x="2867" y="2584"/>
                    <a:pt x="2867" y="2395"/>
                  </a:cubicBezTo>
                  <a:lnTo>
                    <a:pt x="2867" y="2048"/>
                  </a:lnTo>
                  <a:lnTo>
                    <a:pt x="2080" y="2048"/>
                  </a:lnTo>
                  <a:lnTo>
                    <a:pt x="1828" y="820"/>
                  </a:lnTo>
                  <a:cubicBezTo>
                    <a:pt x="1765" y="347"/>
                    <a:pt x="1324" y="1"/>
                    <a:pt x="8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7"/>
            <p:cNvSpPr/>
            <p:nvPr/>
          </p:nvSpPr>
          <p:spPr>
            <a:xfrm>
              <a:off x="-3718359" y="3628950"/>
              <a:ext cx="155975" cy="156775"/>
            </a:xfrm>
            <a:custGeom>
              <a:avLst/>
              <a:gdLst/>
              <a:ahLst/>
              <a:cxnLst/>
              <a:rect l="l" t="t" r="r" b="b"/>
              <a:pathLst>
                <a:path w="6239" h="6271" extrusionOk="0">
                  <a:moveTo>
                    <a:pt x="3056" y="1419"/>
                  </a:moveTo>
                  <a:cubicBezTo>
                    <a:pt x="4001" y="1419"/>
                    <a:pt x="4758" y="2175"/>
                    <a:pt x="4758" y="3120"/>
                  </a:cubicBezTo>
                  <a:cubicBezTo>
                    <a:pt x="4758" y="4065"/>
                    <a:pt x="4001" y="4821"/>
                    <a:pt x="3056" y="4821"/>
                  </a:cubicBezTo>
                  <a:cubicBezTo>
                    <a:pt x="2111" y="4821"/>
                    <a:pt x="1355" y="4065"/>
                    <a:pt x="1355" y="3120"/>
                  </a:cubicBezTo>
                  <a:cubicBezTo>
                    <a:pt x="1355" y="2175"/>
                    <a:pt x="2111" y="1419"/>
                    <a:pt x="3056" y="1419"/>
                  </a:cubicBezTo>
                  <a:close/>
                  <a:moveTo>
                    <a:pt x="2773" y="1"/>
                  </a:moveTo>
                  <a:lnTo>
                    <a:pt x="2773" y="442"/>
                  </a:lnTo>
                  <a:cubicBezTo>
                    <a:pt x="2773" y="600"/>
                    <a:pt x="2678" y="726"/>
                    <a:pt x="2521" y="757"/>
                  </a:cubicBezTo>
                  <a:cubicBezTo>
                    <a:pt x="2300" y="789"/>
                    <a:pt x="2080" y="915"/>
                    <a:pt x="1891" y="1041"/>
                  </a:cubicBezTo>
                  <a:cubicBezTo>
                    <a:pt x="1846" y="1063"/>
                    <a:pt x="1793" y="1073"/>
                    <a:pt x="1739" y="1073"/>
                  </a:cubicBezTo>
                  <a:cubicBezTo>
                    <a:pt x="1639" y="1073"/>
                    <a:pt x="1531" y="1039"/>
                    <a:pt x="1450" y="978"/>
                  </a:cubicBezTo>
                  <a:lnTo>
                    <a:pt x="1135" y="663"/>
                  </a:lnTo>
                  <a:lnTo>
                    <a:pt x="662" y="1135"/>
                  </a:lnTo>
                  <a:lnTo>
                    <a:pt x="977" y="1450"/>
                  </a:lnTo>
                  <a:cubicBezTo>
                    <a:pt x="1103" y="1576"/>
                    <a:pt x="1103" y="1734"/>
                    <a:pt x="1009" y="1891"/>
                  </a:cubicBezTo>
                  <a:cubicBezTo>
                    <a:pt x="883" y="2080"/>
                    <a:pt x="819" y="2301"/>
                    <a:pt x="725" y="2521"/>
                  </a:cubicBezTo>
                  <a:cubicBezTo>
                    <a:pt x="693" y="2679"/>
                    <a:pt x="599" y="2805"/>
                    <a:pt x="410" y="2805"/>
                  </a:cubicBezTo>
                  <a:lnTo>
                    <a:pt x="0" y="2805"/>
                  </a:lnTo>
                  <a:lnTo>
                    <a:pt x="0" y="3466"/>
                  </a:lnTo>
                  <a:lnTo>
                    <a:pt x="410" y="3466"/>
                  </a:lnTo>
                  <a:cubicBezTo>
                    <a:pt x="567" y="3466"/>
                    <a:pt x="693" y="3593"/>
                    <a:pt x="725" y="3750"/>
                  </a:cubicBezTo>
                  <a:cubicBezTo>
                    <a:pt x="788" y="3939"/>
                    <a:pt x="883" y="4191"/>
                    <a:pt x="1009" y="4380"/>
                  </a:cubicBezTo>
                  <a:cubicBezTo>
                    <a:pt x="1103" y="4506"/>
                    <a:pt x="1040" y="4695"/>
                    <a:pt x="977" y="4821"/>
                  </a:cubicBezTo>
                  <a:lnTo>
                    <a:pt x="662" y="5136"/>
                  </a:lnTo>
                  <a:lnTo>
                    <a:pt x="1135" y="5609"/>
                  </a:lnTo>
                  <a:lnTo>
                    <a:pt x="1450" y="5294"/>
                  </a:lnTo>
                  <a:cubicBezTo>
                    <a:pt x="1523" y="5220"/>
                    <a:pt x="1608" y="5189"/>
                    <a:pt x="1697" y="5189"/>
                  </a:cubicBezTo>
                  <a:cubicBezTo>
                    <a:pt x="1760" y="5189"/>
                    <a:pt x="1825" y="5205"/>
                    <a:pt x="1891" y="5231"/>
                  </a:cubicBezTo>
                  <a:cubicBezTo>
                    <a:pt x="2080" y="5357"/>
                    <a:pt x="2269" y="5451"/>
                    <a:pt x="2521" y="5514"/>
                  </a:cubicBezTo>
                  <a:cubicBezTo>
                    <a:pt x="2678" y="5546"/>
                    <a:pt x="2773" y="5672"/>
                    <a:pt x="2773" y="5829"/>
                  </a:cubicBezTo>
                  <a:lnTo>
                    <a:pt x="2773" y="6270"/>
                  </a:lnTo>
                  <a:lnTo>
                    <a:pt x="3466" y="6270"/>
                  </a:lnTo>
                  <a:lnTo>
                    <a:pt x="3466" y="5829"/>
                  </a:lnTo>
                  <a:cubicBezTo>
                    <a:pt x="3466" y="5672"/>
                    <a:pt x="3560" y="5546"/>
                    <a:pt x="3718" y="5514"/>
                  </a:cubicBezTo>
                  <a:cubicBezTo>
                    <a:pt x="3938" y="5483"/>
                    <a:pt x="4159" y="5357"/>
                    <a:pt x="4348" y="5231"/>
                  </a:cubicBezTo>
                  <a:cubicBezTo>
                    <a:pt x="4393" y="5208"/>
                    <a:pt x="4445" y="5198"/>
                    <a:pt x="4500" y="5198"/>
                  </a:cubicBezTo>
                  <a:cubicBezTo>
                    <a:pt x="4600" y="5198"/>
                    <a:pt x="4708" y="5233"/>
                    <a:pt x="4789" y="5294"/>
                  </a:cubicBezTo>
                  <a:lnTo>
                    <a:pt x="5104" y="5609"/>
                  </a:lnTo>
                  <a:lnTo>
                    <a:pt x="5577" y="5136"/>
                  </a:lnTo>
                  <a:lnTo>
                    <a:pt x="5262" y="4821"/>
                  </a:lnTo>
                  <a:cubicBezTo>
                    <a:pt x="5136" y="4695"/>
                    <a:pt x="5136" y="4538"/>
                    <a:pt x="5230" y="4380"/>
                  </a:cubicBezTo>
                  <a:cubicBezTo>
                    <a:pt x="5356" y="4191"/>
                    <a:pt x="5419" y="3971"/>
                    <a:pt x="5514" y="3750"/>
                  </a:cubicBezTo>
                  <a:cubicBezTo>
                    <a:pt x="5545" y="3593"/>
                    <a:pt x="5671" y="3466"/>
                    <a:pt x="5829" y="3466"/>
                  </a:cubicBezTo>
                  <a:lnTo>
                    <a:pt x="6238" y="3466"/>
                  </a:lnTo>
                  <a:lnTo>
                    <a:pt x="6238" y="2805"/>
                  </a:lnTo>
                  <a:lnTo>
                    <a:pt x="5829" y="2805"/>
                  </a:lnTo>
                  <a:cubicBezTo>
                    <a:pt x="5671" y="2805"/>
                    <a:pt x="5545" y="2679"/>
                    <a:pt x="5514" y="2521"/>
                  </a:cubicBezTo>
                  <a:cubicBezTo>
                    <a:pt x="5451" y="2332"/>
                    <a:pt x="5356" y="2080"/>
                    <a:pt x="5230" y="1891"/>
                  </a:cubicBezTo>
                  <a:cubicBezTo>
                    <a:pt x="5136" y="1765"/>
                    <a:pt x="5199" y="1576"/>
                    <a:pt x="5262" y="1450"/>
                  </a:cubicBezTo>
                  <a:lnTo>
                    <a:pt x="5577" y="1135"/>
                  </a:lnTo>
                  <a:lnTo>
                    <a:pt x="5104" y="663"/>
                  </a:lnTo>
                  <a:lnTo>
                    <a:pt x="4789" y="978"/>
                  </a:lnTo>
                  <a:cubicBezTo>
                    <a:pt x="4715" y="1051"/>
                    <a:pt x="4641" y="1082"/>
                    <a:pt x="4555" y="1082"/>
                  </a:cubicBezTo>
                  <a:cubicBezTo>
                    <a:pt x="4494" y="1082"/>
                    <a:pt x="4426" y="1067"/>
                    <a:pt x="4348" y="1041"/>
                  </a:cubicBezTo>
                  <a:cubicBezTo>
                    <a:pt x="4159" y="915"/>
                    <a:pt x="3970" y="820"/>
                    <a:pt x="3718" y="757"/>
                  </a:cubicBezTo>
                  <a:cubicBezTo>
                    <a:pt x="3560" y="726"/>
                    <a:pt x="3466" y="600"/>
                    <a:pt x="3466" y="442"/>
                  </a:cubicBezTo>
                  <a:lnTo>
                    <a:pt x="3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7" name="Google Shape;877;p37"/>
          <p:cNvGrpSpPr/>
          <p:nvPr/>
        </p:nvGrpSpPr>
        <p:grpSpPr>
          <a:xfrm>
            <a:off x="6313758" y="1384756"/>
            <a:ext cx="350143" cy="351014"/>
            <a:chOff x="-3771675" y="3971775"/>
            <a:chExt cx="291300" cy="292025"/>
          </a:xfrm>
        </p:grpSpPr>
        <p:sp>
          <p:nvSpPr>
            <p:cNvPr id="878" name="Google Shape;878;p37"/>
            <p:cNvSpPr/>
            <p:nvPr/>
          </p:nvSpPr>
          <p:spPr>
            <a:xfrm>
              <a:off x="-3770100" y="3971775"/>
              <a:ext cx="218975" cy="66775"/>
            </a:xfrm>
            <a:custGeom>
              <a:avLst/>
              <a:gdLst/>
              <a:ahLst/>
              <a:cxnLst/>
              <a:rect l="l" t="t" r="r" b="b"/>
              <a:pathLst>
                <a:path w="8759" h="2671" extrusionOk="0">
                  <a:moveTo>
                    <a:pt x="4391" y="0"/>
                  </a:moveTo>
                  <a:cubicBezTo>
                    <a:pt x="2410" y="0"/>
                    <a:pt x="426" y="449"/>
                    <a:pt x="0" y="1347"/>
                  </a:cubicBezTo>
                  <a:cubicBezTo>
                    <a:pt x="426" y="2229"/>
                    <a:pt x="2410" y="2670"/>
                    <a:pt x="4391" y="2670"/>
                  </a:cubicBezTo>
                  <a:cubicBezTo>
                    <a:pt x="6372" y="2670"/>
                    <a:pt x="8349" y="2229"/>
                    <a:pt x="8759" y="1347"/>
                  </a:cubicBezTo>
                  <a:cubicBezTo>
                    <a:pt x="8349" y="449"/>
                    <a:pt x="6372" y="0"/>
                    <a:pt x="43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7"/>
            <p:cNvSpPr/>
            <p:nvPr/>
          </p:nvSpPr>
          <p:spPr>
            <a:xfrm>
              <a:off x="-3771675" y="4030650"/>
              <a:ext cx="222125" cy="78000"/>
            </a:xfrm>
            <a:custGeom>
              <a:avLst/>
              <a:gdLst/>
              <a:ahLst/>
              <a:cxnLst/>
              <a:rect l="l" t="t" r="r" b="b"/>
              <a:pathLst>
                <a:path w="8885" h="3120" extrusionOk="0">
                  <a:moveTo>
                    <a:pt x="0" y="0"/>
                  </a:moveTo>
                  <a:lnTo>
                    <a:pt x="0" y="1418"/>
                  </a:lnTo>
                  <a:cubicBezTo>
                    <a:pt x="0" y="2521"/>
                    <a:pt x="2048" y="3088"/>
                    <a:pt x="4127" y="3119"/>
                  </a:cubicBezTo>
                  <a:cubicBezTo>
                    <a:pt x="4915" y="1891"/>
                    <a:pt x="6301" y="1103"/>
                    <a:pt x="7877" y="1103"/>
                  </a:cubicBezTo>
                  <a:cubicBezTo>
                    <a:pt x="8223" y="1103"/>
                    <a:pt x="8570" y="1135"/>
                    <a:pt x="8885" y="1229"/>
                  </a:cubicBezTo>
                  <a:lnTo>
                    <a:pt x="8885" y="0"/>
                  </a:lnTo>
                  <a:cubicBezTo>
                    <a:pt x="7908" y="788"/>
                    <a:pt x="6112" y="1072"/>
                    <a:pt x="4443" y="1072"/>
                  </a:cubicBezTo>
                  <a:cubicBezTo>
                    <a:pt x="2804" y="1072"/>
                    <a:pt x="977" y="757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7"/>
            <p:cNvSpPr/>
            <p:nvPr/>
          </p:nvSpPr>
          <p:spPr>
            <a:xfrm>
              <a:off x="-3669425" y="4074750"/>
              <a:ext cx="189050" cy="189050"/>
            </a:xfrm>
            <a:custGeom>
              <a:avLst/>
              <a:gdLst/>
              <a:ahLst/>
              <a:cxnLst/>
              <a:rect l="l" t="t" r="r" b="b"/>
              <a:pathLst>
                <a:path w="7562" h="7562" extrusionOk="0">
                  <a:moveTo>
                    <a:pt x="5501" y="2732"/>
                  </a:moveTo>
                  <a:cubicBezTo>
                    <a:pt x="5748" y="2732"/>
                    <a:pt x="6008" y="3067"/>
                    <a:pt x="5766" y="3309"/>
                  </a:cubicBezTo>
                  <a:lnTo>
                    <a:pt x="3718" y="5356"/>
                  </a:lnTo>
                  <a:cubicBezTo>
                    <a:pt x="3655" y="5420"/>
                    <a:pt x="3568" y="5451"/>
                    <a:pt x="3482" y="5451"/>
                  </a:cubicBezTo>
                  <a:cubicBezTo>
                    <a:pt x="3395" y="5451"/>
                    <a:pt x="3308" y="5420"/>
                    <a:pt x="3245" y="5356"/>
                  </a:cubicBezTo>
                  <a:lnTo>
                    <a:pt x="1859" y="4002"/>
                  </a:lnTo>
                  <a:cubicBezTo>
                    <a:pt x="1617" y="3760"/>
                    <a:pt x="1840" y="3425"/>
                    <a:pt x="2099" y="3425"/>
                  </a:cubicBezTo>
                  <a:cubicBezTo>
                    <a:pt x="2177" y="3425"/>
                    <a:pt x="2259" y="3456"/>
                    <a:pt x="2332" y="3529"/>
                  </a:cubicBezTo>
                  <a:lnTo>
                    <a:pt x="3466" y="4663"/>
                  </a:lnTo>
                  <a:lnTo>
                    <a:pt x="5293" y="2836"/>
                  </a:lnTo>
                  <a:cubicBezTo>
                    <a:pt x="5352" y="2763"/>
                    <a:pt x="5426" y="2732"/>
                    <a:pt x="5501" y="2732"/>
                  </a:cubicBezTo>
                  <a:close/>
                  <a:moveTo>
                    <a:pt x="3781" y="1"/>
                  </a:moveTo>
                  <a:cubicBezTo>
                    <a:pt x="1702" y="1"/>
                    <a:pt x="0" y="1702"/>
                    <a:pt x="0" y="3781"/>
                  </a:cubicBezTo>
                  <a:cubicBezTo>
                    <a:pt x="0" y="5892"/>
                    <a:pt x="1702" y="7562"/>
                    <a:pt x="3781" y="7562"/>
                  </a:cubicBezTo>
                  <a:cubicBezTo>
                    <a:pt x="5860" y="7562"/>
                    <a:pt x="7562" y="5892"/>
                    <a:pt x="7562" y="3781"/>
                  </a:cubicBezTo>
                  <a:cubicBezTo>
                    <a:pt x="7562" y="1702"/>
                    <a:pt x="5860" y="1"/>
                    <a:pt x="3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7"/>
            <p:cNvSpPr/>
            <p:nvPr/>
          </p:nvSpPr>
          <p:spPr>
            <a:xfrm>
              <a:off x="-3771675" y="4099950"/>
              <a:ext cx="94525" cy="76425"/>
            </a:xfrm>
            <a:custGeom>
              <a:avLst/>
              <a:gdLst/>
              <a:ahLst/>
              <a:cxnLst/>
              <a:rect l="l" t="t" r="r" b="b"/>
              <a:pathLst>
                <a:path w="3781" h="3057" extrusionOk="0">
                  <a:moveTo>
                    <a:pt x="0" y="1"/>
                  </a:moveTo>
                  <a:lnTo>
                    <a:pt x="0" y="1419"/>
                  </a:lnTo>
                  <a:cubicBezTo>
                    <a:pt x="0" y="2364"/>
                    <a:pt x="1607" y="2899"/>
                    <a:pt x="3434" y="3057"/>
                  </a:cubicBezTo>
                  <a:cubicBezTo>
                    <a:pt x="3371" y="2364"/>
                    <a:pt x="3497" y="1671"/>
                    <a:pt x="3781" y="1040"/>
                  </a:cubicBezTo>
                  <a:cubicBezTo>
                    <a:pt x="2332" y="977"/>
                    <a:pt x="819" y="662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7"/>
            <p:cNvSpPr/>
            <p:nvPr/>
          </p:nvSpPr>
          <p:spPr>
            <a:xfrm>
              <a:off x="-3771675" y="4167700"/>
              <a:ext cx="135500" cy="95325"/>
            </a:xfrm>
            <a:custGeom>
              <a:avLst/>
              <a:gdLst/>
              <a:ahLst/>
              <a:cxnLst/>
              <a:rect l="l" t="t" r="r" b="b"/>
              <a:pathLst>
                <a:path w="5420" h="3813" extrusionOk="0">
                  <a:moveTo>
                    <a:pt x="0" y="0"/>
                  </a:moveTo>
                  <a:lnTo>
                    <a:pt x="0" y="2111"/>
                  </a:lnTo>
                  <a:cubicBezTo>
                    <a:pt x="0" y="3277"/>
                    <a:pt x="2237" y="3812"/>
                    <a:pt x="4443" y="3812"/>
                  </a:cubicBezTo>
                  <a:cubicBezTo>
                    <a:pt x="4789" y="3812"/>
                    <a:pt x="5104" y="3812"/>
                    <a:pt x="5419" y="3781"/>
                  </a:cubicBezTo>
                  <a:cubicBezTo>
                    <a:pt x="4474" y="3151"/>
                    <a:pt x="3781" y="2206"/>
                    <a:pt x="3529" y="1071"/>
                  </a:cubicBezTo>
                  <a:cubicBezTo>
                    <a:pt x="2174" y="977"/>
                    <a:pt x="788" y="662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3" name="Google Shape;883;p37"/>
          <p:cNvSpPr/>
          <p:nvPr/>
        </p:nvSpPr>
        <p:spPr>
          <a:xfrm flipH="1">
            <a:off x="5983972" y="1406865"/>
            <a:ext cx="153401" cy="306801"/>
          </a:xfrm>
          <a:custGeom>
            <a:avLst/>
            <a:gdLst/>
            <a:ahLst/>
            <a:cxnLst/>
            <a:rect l="l" t="t" r="r" b="b"/>
            <a:pathLst>
              <a:path w="2013" h="4026" extrusionOk="0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37"/>
          <p:cNvSpPr/>
          <p:nvPr/>
        </p:nvSpPr>
        <p:spPr>
          <a:xfrm flipH="1">
            <a:off x="5886254" y="2886462"/>
            <a:ext cx="153401" cy="306801"/>
          </a:xfrm>
          <a:custGeom>
            <a:avLst/>
            <a:gdLst/>
            <a:ahLst/>
            <a:cxnLst/>
            <a:rect l="l" t="t" r="r" b="b"/>
            <a:pathLst>
              <a:path w="2013" h="4026" extrusionOk="0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37"/>
          <p:cNvSpPr/>
          <p:nvPr/>
        </p:nvSpPr>
        <p:spPr>
          <a:xfrm flipH="1">
            <a:off x="2875618" y="1432609"/>
            <a:ext cx="153401" cy="306801"/>
          </a:xfrm>
          <a:custGeom>
            <a:avLst/>
            <a:gdLst/>
            <a:ahLst/>
            <a:cxnLst/>
            <a:rect l="l" t="t" r="r" b="b"/>
            <a:pathLst>
              <a:path w="2013" h="4026" extrusionOk="0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37"/>
          <p:cNvSpPr/>
          <p:nvPr/>
        </p:nvSpPr>
        <p:spPr>
          <a:xfrm flipH="1">
            <a:off x="3721566" y="2855078"/>
            <a:ext cx="153401" cy="306801"/>
          </a:xfrm>
          <a:custGeom>
            <a:avLst/>
            <a:gdLst/>
            <a:ahLst/>
            <a:cxnLst/>
            <a:rect l="l" t="t" r="r" b="b"/>
            <a:pathLst>
              <a:path w="2013" h="4026" extrusionOk="0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37"/>
          <p:cNvSpPr/>
          <p:nvPr/>
        </p:nvSpPr>
        <p:spPr>
          <a:xfrm flipH="1">
            <a:off x="771436" y="1444801"/>
            <a:ext cx="153401" cy="306801"/>
          </a:xfrm>
          <a:custGeom>
            <a:avLst/>
            <a:gdLst/>
            <a:ahLst/>
            <a:cxnLst/>
            <a:rect l="l" t="t" r="r" b="b"/>
            <a:pathLst>
              <a:path w="2013" h="4026" extrusionOk="0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37"/>
          <p:cNvSpPr/>
          <p:nvPr/>
        </p:nvSpPr>
        <p:spPr>
          <a:xfrm flipH="1">
            <a:off x="772172" y="2763311"/>
            <a:ext cx="153401" cy="306801"/>
          </a:xfrm>
          <a:custGeom>
            <a:avLst/>
            <a:gdLst/>
            <a:ahLst/>
            <a:cxnLst/>
            <a:rect l="l" t="t" r="r" b="b"/>
            <a:pathLst>
              <a:path w="2013" h="4026" extrusionOk="0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15"/>
          <p:cNvSpPr txBox="1">
            <a:spLocks noGrp="1"/>
          </p:cNvSpPr>
          <p:nvPr>
            <p:ph type="title"/>
          </p:nvPr>
        </p:nvSpPr>
        <p:spPr>
          <a:xfrm>
            <a:off x="713225" y="419625"/>
            <a:ext cx="7717500" cy="5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Enquete com possíveis usuários</a:t>
            </a:r>
            <a:endParaRPr b="1"/>
          </a:p>
        </p:txBody>
      </p:sp>
      <p:sp>
        <p:nvSpPr>
          <p:cNvPr id="829" name="Google Shape;829;p15"/>
          <p:cNvSpPr/>
          <p:nvPr/>
        </p:nvSpPr>
        <p:spPr>
          <a:xfrm>
            <a:off x="5499775" y="1442088"/>
            <a:ext cx="211200" cy="211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0" name="Google Shape;830;p15"/>
          <p:cNvSpPr/>
          <p:nvPr/>
        </p:nvSpPr>
        <p:spPr>
          <a:xfrm>
            <a:off x="5499775" y="2687363"/>
            <a:ext cx="211200" cy="21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p15"/>
          <p:cNvSpPr/>
          <p:nvPr/>
        </p:nvSpPr>
        <p:spPr>
          <a:xfrm>
            <a:off x="5793650" y="1676587"/>
            <a:ext cx="22767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32" name="Google Shape;832;p15"/>
          <p:cNvSpPr txBox="1"/>
          <p:nvPr/>
        </p:nvSpPr>
        <p:spPr>
          <a:xfrm>
            <a:off x="5793650" y="1337894"/>
            <a:ext cx="22767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aaadf</a:t>
            </a:r>
            <a:endParaRPr sz="22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33" name="Google Shape;833;p15"/>
          <p:cNvSpPr/>
          <p:nvPr/>
        </p:nvSpPr>
        <p:spPr>
          <a:xfrm>
            <a:off x="5793650" y="2926487"/>
            <a:ext cx="22767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adsfad</a:t>
            </a:r>
            <a:endParaRPr sz="1200" b="0" i="0" u="none" strike="noStrike" cap="non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34" name="Google Shape;834;p15"/>
          <p:cNvSpPr txBox="1"/>
          <p:nvPr/>
        </p:nvSpPr>
        <p:spPr>
          <a:xfrm>
            <a:off x="5793650" y="2587781"/>
            <a:ext cx="22767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adsfasdf</a:t>
            </a:r>
            <a:endParaRPr sz="22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35" name="Google Shape;835;p15"/>
          <p:cNvSpPr txBox="1"/>
          <p:nvPr/>
        </p:nvSpPr>
        <p:spPr>
          <a:xfrm>
            <a:off x="5499775" y="3632500"/>
            <a:ext cx="2570700" cy="6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asasdfasd</a:t>
            </a:r>
            <a:endParaRPr sz="900" b="1" i="0" u="sng" strike="noStrike" cap="non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836" name="Google Shape;836;p15" title="Gráfico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4150" y="1176707"/>
            <a:ext cx="4121676" cy="3235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6"/>
          <p:cNvSpPr txBox="1">
            <a:spLocks noGrp="1"/>
          </p:cNvSpPr>
          <p:nvPr>
            <p:ph type="title"/>
          </p:nvPr>
        </p:nvSpPr>
        <p:spPr>
          <a:xfrm>
            <a:off x="713225" y="419625"/>
            <a:ext cx="7717500" cy="5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b="1"/>
              <a:t>Local de atuação inicial</a:t>
            </a:r>
            <a:endParaRPr b="1"/>
          </a:p>
        </p:txBody>
      </p:sp>
      <p:grpSp>
        <p:nvGrpSpPr>
          <p:cNvPr id="842" name="Google Shape;842;p16"/>
          <p:cNvGrpSpPr/>
          <p:nvPr/>
        </p:nvGrpSpPr>
        <p:grpSpPr>
          <a:xfrm>
            <a:off x="3449649" y="1573939"/>
            <a:ext cx="4736312" cy="2523206"/>
            <a:chOff x="233350" y="949250"/>
            <a:chExt cx="7137300" cy="3802300"/>
          </a:xfrm>
        </p:grpSpPr>
        <p:sp>
          <p:nvSpPr>
            <p:cNvPr id="843" name="Google Shape;843;p16"/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16"/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16"/>
            <p:cNvSpPr/>
            <p:nvPr/>
          </p:nvSpPr>
          <p:spPr>
            <a:xfrm>
              <a:off x="5913800" y="3523050"/>
              <a:ext cx="1109075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16"/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16"/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16"/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16"/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16"/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16"/>
            <p:cNvSpPr/>
            <p:nvPr/>
          </p:nvSpPr>
          <p:spPr>
            <a:xfrm>
              <a:off x="6901875" y="4220725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16"/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16"/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16"/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16"/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16"/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16"/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16"/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16"/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16"/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16"/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16"/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16"/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16"/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16"/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16"/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16"/>
            <p:cNvSpPr/>
            <p:nvPr/>
          </p:nvSpPr>
          <p:spPr>
            <a:xfrm>
              <a:off x="7213625" y="3803350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16"/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16"/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16"/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16"/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16"/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16"/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16"/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16"/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16"/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16"/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16"/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16"/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16"/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16"/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16"/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16"/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16"/>
            <p:cNvSpPr/>
            <p:nvPr/>
          </p:nvSpPr>
          <p:spPr>
            <a:xfrm>
              <a:off x="2264800" y="4630125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16"/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16"/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16"/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16"/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16"/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16"/>
            <p:cNvSpPr/>
            <p:nvPr/>
          </p:nvSpPr>
          <p:spPr>
            <a:xfrm>
              <a:off x="3550975" y="1955400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16"/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16"/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16"/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4" name="Google Shape;894;p16"/>
          <p:cNvSpPr/>
          <p:nvPr/>
        </p:nvSpPr>
        <p:spPr>
          <a:xfrm>
            <a:off x="958039" y="2023607"/>
            <a:ext cx="22116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O aplicativo e website </a:t>
            </a: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irá</a:t>
            </a:r>
            <a:r>
              <a:rPr lang="en" sz="12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funcionar inicialmente na cidade de manaus</a:t>
            </a:r>
            <a:endParaRPr sz="1200" b="0" i="0" u="none" strike="noStrike" cap="non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95" name="Google Shape;895;p16"/>
          <p:cNvSpPr txBox="1"/>
          <p:nvPr/>
        </p:nvSpPr>
        <p:spPr>
          <a:xfrm>
            <a:off x="958052" y="1710150"/>
            <a:ext cx="1454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Manaus</a:t>
            </a:r>
            <a:endParaRPr sz="22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896" name="Google Shape;896;p16"/>
          <p:cNvCxnSpPr>
            <a:stCxn id="895" idx="3"/>
          </p:cNvCxnSpPr>
          <p:nvPr/>
        </p:nvCxnSpPr>
        <p:spPr>
          <a:xfrm>
            <a:off x="2412152" y="1887300"/>
            <a:ext cx="2166300" cy="1236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oval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18"/>
          <p:cNvSpPr txBox="1">
            <a:spLocks noGrp="1"/>
          </p:cNvSpPr>
          <p:nvPr>
            <p:ph type="title"/>
          </p:nvPr>
        </p:nvSpPr>
        <p:spPr>
          <a:xfrm>
            <a:off x="713225" y="419625"/>
            <a:ext cx="7717500" cy="5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b="1"/>
              <a:t>Problemáticas a resolver</a:t>
            </a:r>
            <a:endParaRPr b="1"/>
          </a:p>
        </p:txBody>
      </p:sp>
      <p:sp>
        <p:nvSpPr>
          <p:cNvPr id="902" name="Google Shape;902;p18"/>
          <p:cNvSpPr txBox="1">
            <a:spLocks noGrp="1"/>
          </p:cNvSpPr>
          <p:nvPr>
            <p:ph type="subTitle" idx="1"/>
          </p:nvPr>
        </p:nvSpPr>
        <p:spPr>
          <a:xfrm>
            <a:off x="1752593" y="1319227"/>
            <a:ext cx="2694000" cy="516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6457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Segurança dos clientes</a:t>
            </a:r>
            <a:endParaRPr/>
          </a:p>
        </p:txBody>
      </p:sp>
      <p:sp>
        <p:nvSpPr>
          <p:cNvPr id="903" name="Google Shape;903;p18"/>
          <p:cNvSpPr txBox="1">
            <a:spLocks noGrp="1"/>
          </p:cNvSpPr>
          <p:nvPr>
            <p:ph type="subTitle" idx="2"/>
          </p:nvPr>
        </p:nvSpPr>
        <p:spPr>
          <a:xfrm>
            <a:off x="1752593" y="1947315"/>
            <a:ext cx="2694000" cy="516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6457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Autenticação de usuário</a:t>
            </a:r>
            <a:endParaRPr/>
          </a:p>
        </p:txBody>
      </p:sp>
      <p:sp>
        <p:nvSpPr>
          <p:cNvPr id="904" name="Google Shape;904;p18"/>
          <p:cNvSpPr txBox="1">
            <a:spLocks noGrp="1"/>
          </p:cNvSpPr>
          <p:nvPr>
            <p:ph type="subTitle" idx="3"/>
          </p:nvPr>
        </p:nvSpPr>
        <p:spPr>
          <a:xfrm>
            <a:off x="1752593" y="2612596"/>
            <a:ext cx="2694000" cy="516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6457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Avaliação de qualidade de equipamento</a:t>
            </a:r>
            <a:endParaRPr/>
          </a:p>
        </p:txBody>
      </p:sp>
      <p:sp>
        <p:nvSpPr>
          <p:cNvPr id="905" name="Google Shape;905;p18"/>
          <p:cNvSpPr txBox="1">
            <a:spLocks noGrp="1"/>
          </p:cNvSpPr>
          <p:nvPr>
            <p:ph type="subTitle" idx="5"/>
          </p:nvPr>
        </p:nvSpPr>
        <p:spPr>
          <a:xfrm>
            <a:off x="5605368" y="1947315"/>
            <a:ext cx="2694000" cy="516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6457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Confirmação de entrega e pagamento</a:t>
            </a:r>
            <a:endParaRPr/>
          </a:p>
        </p:txBody>
      </p:sp>
      <p:sp>
        <p:nvSpPr>
          <p:cNvPr id="906" name="Google Shape;906;p18"/>
          <p:cNvSpPr/>
          <p:nvPr/>
        </p:nvSpPr>
        <p:spPr>
          <a:xfrm>
            <a:off x="1065168" y="1319227"/>
            <a:ext cx="6111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097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 sz="27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sz="2700" b="1" i="0" u="none" strike="noStrike" cap="non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07" name="Google Shape;907;p18"/>
          <p:cNvSpPr/>
          <p:nvPr/>
        </p:nvSpPr>
        <p:spPr>
          <a:xfrm>
            <a:off x="1065168" y="1947315"/>
            <a:ext cx="6111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097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 sz="27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sz="2700" b="1" i="0" u="none" strike="noStrike" cap="non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08" name="Google Shape;908;p18"/>
          <p:cNvSpPr/>
          <p:nvPr/>
        </p:nvSpPr>
        <p:spPr>
          <a:xfrm>
            <a:off x="1065168" y="2612596"/>
            <a:ext cx="6111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097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 sz="27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sz="2700" b="1" i="0" u="none" strike="noStrike" cap="non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09" name="Google Shape;909;p18"/>
          <p:cNvSpPr/>
          <p:nvPr/>
        </p:nvSpPr>
        <p:spPr>
          <a:xfrm>
            <a:off x="4917943" y="1947315"/>
            <a:ext cx="6111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097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 sz="27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5</a:t>
            </a:r>
            <a:endParaRPr sz="2700" b="1" i="0" u="none" strike="noStrike" cap="non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10" name="Google Shape;910;p18"/>
          <p:cNvSpPr/>
          <p:nvPr/>
        </p:nvSpPr>
        <p:spPr>
          <a:xfrm flipH="1">
            <a:off x="914832" y="1423827"/>
            <a:ext cx="153401" cy="306801"/>
          </a:xfrm>
          <a:custGeom>
            <a:avLst/>
            <a:gdLst/>
            <a:ahLst/>
            <a:cxnLst/>
            <a:rect l="l" t="t" r="r" b="b"/>
            <a:pathLst>
              <a:path w="2013" h="4026" extrusionOk="0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1" name="Google Shape;911;p18"/>
          <p:cNvSpPr/>
          <p:nvPr/>
        </p:nvSpPr>
        <p:spPr>
          <a:xfrm flipH="1">
            <a:off x="914832" y="2051915"/>
            <a:ext cx="153401" cy="306801"/>
          </a:xfrm>
          <a:custGeom>
            <a:avLst/>
            <a:gdLst/>
            <a:ahLst/>
            <a:cxnLst/>
            <a:rect l="l" t="t" r="r" b="b"/>
            <a:pathLst>
              <a:path w="2013" h="4026" extrusionOk="0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2" name="Google Shape;912;p18"/>
          <p:cNvSpPr/>
          <p:nvPr/>
        </p:nvSpPr>
        <p:spPr>
          <a:xfrm flipH="1">
            <a:off x="4767607" y="2051914"/>
            <a:ext cx="153401" cy="306801"/>
          </a:xfrm>
          <a:custGeom>
            <a:avLst/>
            <a:gdLst/>
            <a:ahLst/>
            <a:cxnLst/>
            <a:rect l="l" t="t" r="r" b="b"/>
            <a:pathLst>
              <a:path w="2013" h="4026" extrusionOk="0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3" name="Google Shape;913;p18"/>
          <p:cNvSpPr/>
          <p:nvPr/>
        </p:nvSpPr>
        <p:spPr>
          <a:xfrm flipH="1">
            <a:off x="914832" y="2717196"/>
            <a:ext cx="153401" cy="306801"/>
          </a:xfrm>
          <a:custGeom>
            <a:avLst/>
            <a:gdLst/>
            <a:ahLst/>
            <a:cxnLst/>
            <a:rect l="l" t="t" r="r" b="b"/>
            <a:pathLst>
              <a:path w="2013" h="4026" extrusionOk="0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4" name="Google Shape;914;p18"/>
          <p:cNvSpPr txBox="1">
            <a:spLocks noGrp="1"/>
          </p:cNvSpPr>
          <p:nvPr>
            <p:ph type="subTitle" idx="4"/>
          </p:nvPr>
        </p:nvSpPr>
        <p:spPr>
          <a:xfrm>
            <a:off x="5605368" y="1319227"/>
            <a:ext cx="2694000" cy="516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6457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Validação de equipamento</a:t>
            </a:r>
            <a:endParaRPr/>
          </a:p>
        </p:txBody>
      </p:sp>
      <p:sp>
        <p:nvSpPr>
          <p:cNvPr id="915" name="Google Shape;915;p18"/>
          <p:cNvSpPr/>
          <p:nvPr/>
        </p:nvSpPr>
        <p:spPr>
          <a:xfrm>
            <a:off x="4917943" y="1319227"/>
            <a:ext cx="6111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097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 sz="27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endParaRPr sz="2700" b="1" i="0" u="none" strike="noStrike" cap="non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16" name="Google Shape;916;p18"/>
          <p:cNvSpPr/>
          <p:nvPr/>
        </p:nvSpPr>
        <p:spPr>
          <a:xfrm flipH="1">
            <a:off x="4767607" y="1423827"/>
            <a:ext cx="153401" cy="306801"/>
          </a:xfrm>
          <a:custGeom>
            <a:avLst/>
            <a:gdLst/>
            <a:ahLst/>
            <a:cxnLst/>
            <a:rect l="l" t="t" r="r" b="b"/>
            <a:pathLst>
              <a:path w="2013" h="4026" extrusionOk="0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19"/>
          <p:cNvSpPr/>
          <p:nvPr/>
        </p:nvSpPr>
        <p:spPr>
          <a:xfrm flipH="1">
            <a:off x="2677775" y="368238"/>
            <a:ext cx="5953005" cy="4407033"/>
          </a:xfrm>
          <a:custGeom>
            <a:avLst/>
            <a:gdLst/>
            <a:ahLst/>
            <a:cxnLst/>
            <a:rect l="l" t="t" r="r" b="b"/>
            <a:pathLst>
              <a:path w="130577" h="99375" extrusionOk="0">
                <a:moveTo>
                  <a:pt x="7149" y="1"/>
                </a:moveTo>
                <a:cubicBezTo>
                  <a:pt x="3204" y="1"/>
                  <a:pt x="0" y="3197"/>
                  <a:pt x="0" y="7142"/>
                </a:cubicBezTo>
                <a:lnTo>
                  <a:pt x="0" y="92234"/>
                </a:lnTo>
                <a:cubicBezTo>
                  <a:pt x="0" y="96178"/>
                  <a:pt x="3204" y="99374"/>
                  <a:pt x="7149" y="99374"/>
                </a:cubicBezTo>
                <a:lnTo>
                  <a:pt x="54195" y="99374"/>
                </a:lnTo>
                <a:cubicBezTo>
                  <a:pt x="74449" y="99374"/>
                  <a:pt x="93883" y="91332"/>
                  <a:pt x="108204" y="77010"/>
                </a:cubicBezTo>
                <a:cubicBezTo>
                  <a:pt x="122526" y="62681"/>
                  <a:pt x="130576" y="43255"/>
                  <a:pt x="130576" y="23001"/>
                </a:cubicBezTo>
                <a:lnTo>
                  <a:pt x="130576" y="7150"/>
                </a:lnTo>
                <a:cubicBezTo>
                  <a:pt x="130576" y="3205"/>
                  <a:pt x="127372" y="1"/>
                  <a:pt x="12342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22" name="Google Shape;922;p19"/>
          <p:cNvGrpSpPr/>
          <p:nvPr/>
        </p:nvGrpSpPr>
        <p:grpSpPr>
          <a:xfrm>
            <a:off x="1852902" y="947466"/>
            <a:ext cx="2079756" cy="2404101"/>
            <a:chOff x="1852902" y="947466"/>
            <a:chExt cx="2079756" cy="2404101"/>
          </a:xfrm>
        </p:grpSpPr>
        <p:grpSp>
          <p:nvGrpSpPr>
            <p:cNvPr id="923" name="Google Shape;923;p19"/>
            <p:cNvGrpSpPr/>
            <p:nvPr/>
          </p:nvGrpSpPr>
          <p:grpSpPr>
            <a:xfrm flipH="1">
              <a:off x="1852902" y="3018095"/>
              <a:ext cx="882533" cy="333471"/>
              <a:chOff x="3551575" y="3215125"/>
              <a:chExt cx="389450" cy="147150"/>
            </a:xfrm>
          </p:grpSpPr>
          <p:sp>
            <p:nvSpPr>
              <p:cNvPr id="924" name="Google Shape;924;p19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5" name="Google Shape;925;p19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6" name="Google Shape;926;p19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7" name="Google Shape;927;p19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8" name="Google Shape;928;p19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9" name="Google Shape;929;p19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0" name="Google Shape;930;p19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1" name="Google Shape;931;p19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2" name="Google Shape;932;p19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3" name="Google Shape;933;p19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4" name="Google Shape;934;p19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5" name="Google Shape;935;p19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6" name="Google Shape;936;p19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7" name="Google Shape;937;p19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8" name="Google Shape;938;p19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9" name="Google Shape;939;p19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0" name="Google Shape;940;p19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1" name="Google Shape;941;p19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2" name="Google Shape;942;p19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3" name="Google Shape;943;p19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4" name="Google Shape;944;p19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5" name="Google Shape;945;p19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46" name="Google Shape;946;p19"/>
            <p:cNvGrpSpPr/>
            <p:nvPr/>
          </p:nvGrpSpPr>
          <p:grpSpPr>
            <a:xfrm flipH="1">
              <a:off x="3210559" y="947466"/>
              <a:ext cx="722099" cy="407700"/>
              <a:chOff x="1211425" y="918075"/>
              <a:chExt cx="722099" cy="407700"/>
            </a:xfrm>
          </p:grpSpPr>
          <p:sp>
            <p:nvSpPr>
              <p:cNvPr id="947" name="Google Shape;947;p19"/>
              <p:cNvSpPr/>
              <p:nvPr/>
            </p:nvSpPr>
            <p:spPr>
              <a:xfrm>
                <a:off x="1211425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8" name="Google Shape;948;p19"/>
              <p:cNvSpPr/>
              <p:nvPr/>
            </p:nvSpPr>
            <p:spPr>
              <a:xfrm>
                <a:off x="1211425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9" name="Google Shape;949;p19"/>
              <p:cNvSpPr/>
              <p:nvPr/>
            </p:nvSpPr>
            <p:spPr>
              <a:xfrm>
                <a:off x="1211425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0" name="Google Shape;950;p19"/>
              <p:cNvSpPr/>
              <p:nvPr/>
            </p:nvSpPr>
            <p:spPr>
              <a:xfrm>
                <a:off x="1350996" y="1300772"/>
                <a:ext cx="25066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1" name="Google Shape;951;p19"/>
              <p:cNvSpPr/>
              <p:nvPr/>
            </p:nvSpPr>
            <p:spPr>
              <a:xfrm>
                <a:off x="1350996" y="1109171"/>
                <a:ext cx="25066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2" name="Google Shape;952;p19"/>
              <p:cNvSpPr/>
              <p:nvPr/>
            </p:nvSpPr>
            <p:spPr>
              <a:xfrm>
                <a:off x="1350996" y="918075"/>
                <a:ext cx="25066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3" name="Google Shape;953;p19"/>
              <p:cNvSpPr/>
              <p:nvPr/>
            </p:nvSpPr>
            <p:spPr>
              <a:xfrm>
                <a:off x="1490124" y="1300772"/>
                <a:ext cx="25066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4" name="Google Shape;954;p19"/>
              <p:cNvSpPr/>
              <p:nvPr/>
            </p:nvSpPr>
            <p:spPr>
              <a:xfrm>
                <a:off x="1490124" y="1109171"/>
                <a:ext cx="25066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5" name="Google Shape;955;p19"/>
              <p:cNvSpPr/>
              <p:nvPr/>
            </p:nvSpPr>
            <p:spPr>
              <a:xfrm>
                <a:off x="1490124" y="918075"/>
                <a:ext cx="25066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6" name="Google Shape;956;p19"/>
              <p:cNvSpPr/>
              <p:nvPr/>
            </p:nvSpPr>
            <p:spPr>
              <a:xfrm>
                <a:off x="1629759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7" name="Google Shape;957;p19"/>
              <p:cNvSpPr/>
              <p:nvPr/>
            </p:nvSpPr>
            <p:spPr>
              <a:xfrm>
                <a:off x="1629759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8" name="Google Shape;958;p19"/>
              <p:cNvSpPr/>
              <p:nvPr/>
            </p:nvSpPr>
            <p:spPr>
              <a:xfrm>
                <a:off x="1629759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9" name="Google Shape;959;p19"/>
              <p:cNvSpPr/>
              <p:nvPr/>
            </p:nvSpPr>
            <p:spPr>
              <a:xfrm>
                <a:off x="1768887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0" name="Google Shape;960;p19"/>
              <p:cNvSpPr/>
              <p:nvPr/>
            </p:nvSpPr>
            <p:spPr>
              <a:xfrm>
                <a:off x="1768887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1" name="Google Shape;961;p19"/>
              <p:cNvSpPr/>
              <p:nvPr/>
            </p:nvSpPr>
            <p:spPr>
              <a:xfrm>
                <a:off x="1768887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2" name="Google Shape;962;p19"/>
              <p:cNvSpPr/>
              <p:nvPr/>
            </p:nvSpPr>
            <p:spPr>
              <a:xfrm>
                <a:off x="1907952" y="1300772"/>
                <a:ext cx="25572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3" name="Google Shape;963;p19"/>
              <p:cNvSpPr/>
              <p:nvPr/>
            </p:nvSpPr>
            <p:spPr>
              <a:xfrm>
                <a:off x="1907952" y="1109171"/>
                <a:ext cx="25572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404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403" y="403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4" name="Google Shape;964;p19"/>
              <p:cNvSpPr/>
              <p:nvPr/>
            </p:nvSpPr>
            <p:spPr>
              <a:xfrm>
                <a:off x="1907952" y="918075"/>
                <a:ext cx="25572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65" name="Google Shape;965;p19"/>
          <p:cNvSpPr txBox="1">
            <a:spLocks noGrp="1"/>
          </p:cNvSpPr>
          <p:nvPr>
            <p:ph type="title"/>
          </p:nvPr>
        </p:nvSpPr>
        <p:spPr>
          <a:xfrm>
            <a:off x="4857625" y="633925"/>
            <a:ext cx="3691200" cy="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Obrigado</a:t>
            </a:r>
            <a:endParaRPr/>
          </a:p>
        </p:txBody>
      </p:sp>
      <p:sp>
        <p:nvSpPr>
          <p:cNvPr id="966" name="Google Shape;966;p19"/>
          <p:cNvSpPr txBox="1">
            <a:spLocks noGrp="1"/>
          </p:cNvSpPr>
          <p:nvPr>
            <p:ph type="subTitle" idx="1"/>
          </p:nvPr>
        </p:nvSpPr>
        <p:spPr>
          <a:xfrm>
            <a:off x="5132825" y="1497926"/>
            <a:ext cx="2906400" cy="12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Você tem alguma pergunta?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email@email.com </a:t>
            </a:r>
            <a:endParaRPr>
              <a:solidFill>
                <a:schemeClr val="lt1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+91  99999 9999 </a:t>
            </a:r>
            <a:endParaRPr>
              <a:solidFill>
                <a:schemeClr val="lt1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yourwebsite.com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967" name="Google Shape;967;p19"/>
          <p:cNvGrpSpPr/>
          <p:nvPr/>
        </p:nvGrpSpPr>
        <p:grpSpPr>
          <a:xfrm>
            <a:off x="6176061" y="2913588"/>
            <a:ext cx="387681" cy="387661"/>
            <a:chOff x="266768" y="1721375"/>
            <a:chExt cx="397907" cy="397887"/>
          </a:xfrm>
        </p:grpSpPr>
        <p:sp>
          <p:nvSpPr>
            <p:cNvPr id="968" name="Google Shape;968;p19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19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0" name="Google Shape;970;p19"/>
          <p:cNvGrpSpPr/>
          <p:nvPr/>
        </p:nvGrpSpPr>
        <p:grpSpPr>
          <a:xfrm>
            <a:off x="7539558" y="2913351"/>
            <a:ext cx="387661" cy="387661"/>
            <a:chOff x="1379798" y="1723250"/>
            <a:chExt cx="397887" cy="397887"/>
          </a:xfrm>
        </p:grpSpPr>
        <p:sp>
          <p:nvSpPr>
            <p:cNvPr id="971" name="Google Shape;971;p19"/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19"/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19"/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19"/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5" name="Google Shape;975;p19"/>
          <p:cNvGrpSpPr/>
          <p:nvPr/>
        </p:nvGrpSpPr>
        <p:grpSpPr>
          <a:xfrm>
            <a:off x="6856117" y="2913351"/>
            <a:ext cx="387641" cy="387661"/>
            <a:chOff x="864491" y="1723250"/>
            <a:chExt cx="397866" cy="397887"/>
          </a:xfrm>
        </p:grpSpPr>
        <p:sp>
          <p:nvSpPr>
            <p:cNvPr id="976" name="Google Shape;976;p19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19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19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9" name="Google Shape;979;p19"/>
          <p:cNvSpPr/>
          <p:nvPr/>
        </p:nvSpPr>
        <p:spPr>
          <a:xfrm rot="10800000">
            <a:off x="720330" y="801003"/>
            <a:ext cx="350302" cy="700625"/>
          </a:xfrm>
          <a:custGeom>
            <a:avLst/>
            <a:gdLst/>
            <a:ahLst/>
            <a:cxnLst/>
            <a:rect l="l" t="t" r="r" b="b"/>
            <a:pathLst>
              <a:path w="2013" h="4026" extrusionOk="0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80" name="Google Shape;980;p19"/>
          <p:cNvGrpSpPr/>
          <p:nvPr/>
        </p:nvGrpSpPr>
        <p:grpSpPr>
          <a:xfrm>
            <a:off x="-1565207" y="-2327047"/>
            <a:ext cx="8494402" cy="10048054"/>
            <a:chOff x="-1565207" y="-2327047"/>
            <a:chExt cx="8494402" cy="10048054"/>
          </a:xfrm>
        </p:grpSpPr>
        <p:grpSp>
          <p:nvGrpSpPr>
            <p:cNvPr id="981" name="Google Shape;981;p19"/>
            <p:cNvGrpSpPr/>
            <p:nvPr/>
          </p:nvGrpSpPr>
          <p:grpSpPr>
            <a:xfrm rot="-5400000">
              <a:off x="2125755" y="-2599893"/>
              <a:ext cx="4530594" cy="5076286"/>
              <a:chOff x="4826000" y="4400753"/>
              <a:chExt cx="4530594" cy="5076286"/>
            </a:xfrm>
          </p:grpSpPr>
          <p:sp>
            <p:nvSpPr>
              <p:cNvPr id="982" name="Google Shape;982;p19"/>
              <p:cNvSpPr/>
              <p:nvPr/>
            </p:nvSpPr>
            <p:spPr>
              <a:xfrm>
                <a:off x="4871747" y="4446342"/>
                <a:ext cx="4484847" cy="5030697"/>
              </a:xfrm>
              <a:custGeom>
                <a:avLst/>
                <a:gdLst/>
                <a:ahLst/>
                <a:cxnLst/>
                <a:rect l="l" t="t" r="r" b="b"/>
                <a:pathLst>
                  <a:path w="51547" h="101733" fill="none" extrusionOk="0">
                    <a:moveTo>
                      <a:pt x="1" y="1"/>
                    </a:moveTo>
                    <a:lnTo>
                      <a:pt x="22429" y="1"/>
                    </a:lnTo>
                    <a:cubicBezTo>
                      <a:pt x="38505" y="1"/>
                      <a:pt x="51547" y="34553"/>
                      <a:pt x="51547" y="77179"/>
                    </a:cubicBezTo>
                    <a:lnTo>
                      <a:pt x="51547" y="101733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3" name="Google Shape;983;p19"/>
              <p:cNvSpPr/>
              <p:nvPr/>
            </p:nvSpPr>
            <p:spPr>
              <a:xfrm>
                <a:off x="4826000" y="4400753"/>
                <a:ext cx="91186" cy="84807"/>
              </a:xfrm>
              <a:custGeom>
                <a:avLst/>
                <a:gdLst/>
                <a:ahLst/>
                <a:cxnLst/>
                <a:rect l="l" t="t" r="r" b="b"/>
                <a:pathLst>
                  <a:path w="1844" h="1715" extrusionOk="0">
                    <a:moveTo>
                      <a:pt x="932" y="1"/>
                    </a:moveTo>
                    <a:cubicBezTo>
                      <a:pt x="885" y="1"/>
                      <a:pt x="837" y="5"/>
                      <a:pt x="789" y="13"/>
                    </a:cubicBezTo>
                    <a:cubicBezTo>
                      <a:pt x="322" y="86"/>
                      <a:pt x="0" y="528"/>
                      <a:pt x="81" y="995"/>
                    </a:cubicBezTo>
                    <a:cubicBezTo>
                      <a:pt x="146" y="1417"/>
                      <a:pt x="514" y="1714"/>
                      <a:pt x="928" y="1714"/>
                    </a:cubicBezTo>
                    <a:cubicBezTo>
                      <a:pt x="973" y="1714"/>
                      <a:pt x="1018" y="1711"/>
                      <a:pt x="1063" y="1704"/>
                    </a:cubicBezTo>
                    <a:cubicBezTo>
                      <a:pt x="1530" y="1623"/>
                      <a:pt x="1844" y="1188"/>
                      <a:pt x="1771" y="722"/>
                    </a:cubicBezTo>
                    <a:cubicBezTo>
                      <a:pt x="1699" y="303"/>
                      <a:pt x="1342" y="1"/>
                      <a:pt x="9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84" name="Google Shape;984;p19"/>
            <p:cNvGrpSpPr/>
            <p:nvPr/>
          </p:nvGrpSpPr>
          <p:grpSpPr>
            <a:xfrm rot="-2006149" flipH="1">
              <a:off x="-1143338" y="2070023"/>
              <a:ext cx="2324989" cy="2229599"/>
              <a:chOff x="5165475" y="-713653"/>
              <a:chExt cx="2324999" cy="2229609"/>
            </a:xfrm>
          </p:grpSpPr>
          <p:sp>
            <p:nvSpPr>
              <p:cNvPr id="985" name="Google Shape;985;p19"/>
              <p:cNvSpPr/>
              <p:nvPr/>
            </p:nvSpPr>
            <p:spPr>
              <a:xfrm>
                <a:off x="5165475" y="-713653"/>
                <a:ext cx="2324999" cy="2154583"/>
              </a:xfrm>
              <a:custGeom>
                <a:avLst/>
                <a:gdLst/>
                <a:ahLst/>
                <a:cxnLst/>
                <a:rect l="l" t="t" r="r" b="b"/>
                <a:pathLst>
                  <a:path w="47546" h="44061" fill="none" extrusionOk="0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6" name="Google Shape;986;p19"/>
              <p:cNvSpPr/>
              <p:nvPr/>
            </p:nvSpPr>
            <p:spPr>
              <a:xfrm>
                <a:off x="5309144" y="749204"/>
                <a:ext cx="1336144" cy="766752"/>
              </a:xfrm>
              <a:custGeom>
                <a:avLst/>
                <a:gdLst/>
                <a:ahLst/>
                <a:cxnLst/>
                <a:rect l="l" t="t" r="r" b="b"/>
                <a:pathLst>
                  <a:path w="27324" h="15680" extrusionOk="0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87" name="Google Shape;987;p19"/>
            <p:cNvGrpSpPr/>
            <p:nvPr/>
          </p:nvGrpSpPr>
          <p:grpSpPr>
            <a:xfrm rot="490164" flipH="1">
              <a:off x="682689" y="4092423"/>
              <a:ext cx="3324918" cy="3409648"/>
              <a:chOff x="7159200" y="2117361"/>
              <a:chExt cx="2271501" cy="2329386"/>
            </a:xfrm>
          </p:grpSpPr>
          <p:sp>
            <p:nvSpPr>
              <p:cNvPr id="988" name="Google Shape;988;p19"/>
              <p:cNvSpPr/>
              <p:nvPr/>
            </p:nvSpPr>
            <p:spPr>
              <a:xfrm>
                <a:off x="8101533" y="2117361"/>
                <a:ext cx="632883" cy="71589"/>
              </a:xfrm>
              <a:custGeom>
                <a:avLst/>
                <a:gdLst/>
                <a:ahLst/>
                <a:cxnLst/>
                <a:rect l="l" t="t" r="r" b="b"/>
                <a:pathLst>
                  <a:path w="15241" h="1724" fill="none" extrusionOk="0">
                    <a:moveTo>
                      <a:pt x="1" y="999"/>
                    </a:moveTo>
                    <a:cubicBezTo>
                      <a:pt x="3527" y="137"/>
                      <a:pt x="7182" y="1"/>
                      <a:pt x="10764" y="596"/>
                    </a:cubicBezTo>
                    <a:cubicBezTo>
                      <a:pt x="12286" y="846"/>
                      <a:pt x="13783" y="1224"/>
                      <a:pt x="15240" y="1723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9" name="Google Shape;989;p19"/>
              <p:cNvSpPr/>
              <p:nvPr/>
            </p:nvSpPr>
            <p:spPr>
              <a:xfrm>
                <a:off x="7159200" y="2158803"/>
                <a:ext cx="2271501" cy="2287944"/>
              </a:xfrm>
              <a:custGeom>
                <a:avLst/>
                <a:gdLst/>
                <a:ahLst/>
                <a:cxnLst/>
                <a:rect l="l" t="t" r="r" b="b"/>
                <a:pathLst>
                  <a:path w="54702" h="55098" fill="none" extrusionOk="0">
                    <a:moveTo>
                      <a:pt x="54702" y="34835"/>
                    </a:moveTo>
                    <a:cubicBezTo>
                      <a:pt x="50572" y="47200"/>
                      <a:pt x="37973" y="55097"/>
                      <a:pt x="24690" y="52916"/>
                    </a:cubicBezTo>
                    <a:cubicBezTo>
                      <a:pt x="9974" y="50492"/>
                      <a:pt x="0" y="36598"/>
                      <a:pt x="2423" y="21874"/>
                    </a:cubicBezTo>
                    <a:cubicBezTo>
                      <a:pt x="4235" y="10853"/>
                      <a:pt x="12486" y="2488"/>
                      <a:pt x="22694" y="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0" name="Google Shape;990;p19"/>
              <p:cNvSpPr/>
              <p:nvPr/>
            </p:nvSpPr>
            <p:spPr>
              <a:xfrm>
                <a:off x="8730018" y="2175496"/>
                <a:ext cx="70219" cy="59339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1429" extrusionOk="0">
                    <a:moveTo>
                      <a:pt x="767" y="1"/>
                    </a:moveTo>
                    <a:cubicBezTo>
                      <a:pt x="442" y="1"/>
                      <a:pt x="123" y="218"/>
                      <a:pt x="65" y="597"/>
                    </a:cubicBezTo>
                    <a:cubicBezTo>
                      <a:pt x="0" y="983"/>
                      <a:pt x="258" y="1354"/>
                      <a:pt x="653" y="1418"/>
                    </a:cubicBezTo>
                    <a:cubicBezTo>
                      <a:pt x="694" y="1425"/>
                      <a:pt x="735" y="1429"/>
                      <a:pt x="775" y="1429"/>
                    </a:cubicBezTo>
                    <a:cubicBezTo>
                      <a:pt x="1328" y="1429"/>
                      <a:pt x="1690" y="780"/>
                      <a:pt x="1345" y="299"/>
                    </a:cubicBezTo>
                    <a:cubicBezTo>
                      <a:pt x="1198" y="95"/>
                      <a:pt x="981" y="1"/>
                      <a:pt x="7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91" name="Google Shape;991;p19"/>
          <p:cNvSpPr/>
          <p:nvPr/>
        </p:nvSpPr>
        <p:spPr>
          <a:xfrm rot="10800000">
            <a:off x="710321" y="3890000"/>
            <a:ext cx="350302" cy="700625"/>
          </a:xfrm>
          <a:custGeom>
            <a:avLst/>
            <a:gdLst/>
            <a:ahLst/>
            <a:cxnLst/>
            <a:rect l="l" t="t" r="r" b="b"/>
            <a:pathLst>
              <a:path w="2013" h="4026" extrusionOk="0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2"/>
          <p:cNvSpPr txBox="1">
            <a:spLocks noGrp="1"/>
          </p:cNvSpPr>
          <p:nvPr>
            <p:ph type="title"/>
          </p:nvPr>
        </p:nvSpPr>
        <p:spPr>
          <a:xfrm>
            <a:off x="713225" y="419625"/>
            <a:ext cx="7717500" cy="5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/>
              <a:t>Problematica</a:t>
            </a:r>
            <a:endParaRPr b="1"/>
          </a:p>
        </p:txBody>
      </p:sp>
      <p:graphicFrame>
        <p:nvGraphicFramePr>
          <p:cNvPr id="585" name="Google Shape;585;p2"/>
          <p:cNvGraphicFramePr/>
          <p:nvPr/>
        </p:nvGraphicFramePr>
        <p:xfrm>
          <a:off x="770800" y="1437200"/>
          <a:ext cx="7513500" cy="1314000"/>
        </p:xfrm>
        <a:graphic>
          <a:graphicData uri="http://schemas.openxmlformats.org/drawingml/2006/table">
            <a:tbl>
              <a:tblPr>
                <a:noFill/>
                <a:tableStyleId>{6309C675-764C-4375-B3CD-EDE1AD37CF3F}</a:tableStyleId>
              </a:tblPr>
              <a:tblGrid>
                <a:gridCol w="2238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4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sng" strike="noStrike" cap="none">
                          <a:solidFill>
                            <a:schemeClr val="dk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Necessidade de ferramentas a curto prazo</a:t>
                      </a:r>
                      <a:endParaRPr sz="1000" b="1" u="sng" strike="noStrike" cap="none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>
                          <a:solidFill>
                            <a:schemeClr val="dk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O usuário precisa de um equipamento que 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irá</a:t>
                      </a:r>
                      <a:r>
                        <a:rPr lang="en" sz="1000" u="none" strike="noStrike" cap="none">
                          <a:solidFill>
                            <a:schemeClr val="dk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 utilizar por um período curto e não quer comprar.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sng" strike="noStrike" cap="none">
                          <a:solidFill>
                            <a:schemeClr val="dk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Equipamentos parados </a:t>
                      </a:r>
                      <a:endParaRPr sz="1000" b="1" u="sng" strike="noStrike" cap="none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>
                          <a:solidFill>
                            <a:schemeClr val="dk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O usuário tem equipamentos que geralmente não usa.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>
                          <a:solidFill>
                            <a:schemeClr val="dk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Não querer ir em empresas pessoalmente</a:t>
                      </a:r>
                      <a:endParaRPr sz="1000" b="1" u="none" strike="noStrike" cap="none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>
                          <a:solidFill>
                            <a:schemeClr val="dk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O usuário não quer ir diretamente na empresa para alugar o equipamento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86" name="Google Shape;586;p2"/>
          <p:cNvSpPr txBox="1"/>
          <p:nvPr/>
        </p:nvSpPr>
        <p:spPr>
          <a:xfrm>
            <a:off x="720000" y="1046002"/>
            <a:ext cx="77040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O que nos levou a ter essa ideia</a:t>
            </a:r>
            <a:endParaRPr sz="1200" b="0" i="0" u="none" strike="noStrike" cap="non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"/>
          <p:cNvSpPr txBox="1">
            <a:spLocks noGrp="1"/>
          </p:cNvSpPr>
          <p:nvPr>
            <p:ph type="title"/>
          </p:nvPr>
        </p:nvSpPr>
        <p:spPr>
          <a:xfrm>
            <a:off x="713225" y="419625"/>
            <a:ext cx="7717500" cy="5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/>
              <a:t>Soluções e benefícios</a:t>
            </a:r>
            <a:endParaRPr b="1"/>
          </a:p>
        </p:txBody>
      </p:sp>
      <p:sp>
        <p:nvSpPr>
          <p:cNvPr id="592" name="Google Shape;592;p3"/>
          <p:cNvSpPr txBox="1">
            <a:spLocks noGrp="1"/>
          </p:cNvSpPr>
          <p:nvPr>
            <p:ph type="title" idx="2"/>
          </p:nvPr>
        </p:nvSpPr>
        <p:spPr>
          <a:xfrm>
            <a:off x="928183" y="1421625"/>
            <a:ext cx="6831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93" name="Google Shape;593;p3"/>
          <p:cNvSpPr txBox="1">
            <a:spLocks noGrp="1"/>
          </p:cNvSpPr>
          <p:nvPr>
            <p:ph type="subTitle" idx="1"/>
          </p:nvPr>
        </p:nvSpPr>
        <p:spPr>
          <a:xfrm>
            <a:off x="1122797" y="1708225"/>
            <a:ext cx="31509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Empréstimo equipamentos</a:t>
            </a:r>
            <a:endParaRPr/>
          </a:p>
        </p:txBody>
      </p:sp>
      <p:sp>
        <p:nvSpPr>
          <p:cNvPr id="594" name="Google Shape;594;p3"/>
          <p:cNvSpPr txBox="1">
            <a:spLocks noGrp="1"/>
          </p:cNvSpPr>
          <p:nvPr>
            <p:ph type="subTitle" idx="3"/>
          </p:nvPr>
        </p:nvSpPr>
        <p:spPr>
          <a:xfrm>
            <a:off x="928187" y="2188774"/>
            <a:ext cx="3643800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 usuário pode alugar equipamentos que ficam parados em casa, possibilitando ter uma renda extra.</a:t>
            </a:r>
            <a:endParaRPr/>
          </a:p>
        </p:txBody>
      </p:sp>
      <p:sp>
        <p:nvSpPr>
          <p:cNvPr id="595" name="Google Shape;595;p3"/>
          <p:cNvSpPr txBox="1">
            <a:spLocks noGrp="1"/>
          </p:cNvSpPr>
          <p:nvPr>
            <p:ph type="title" idx="4"/>
          </p:nvPr>
        </p:nvSpPr>
        <p:spPr>
          <a:xfrm>
            <a:off x="4725409" y="1421625"/>
            <a:ext cx="6831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96" name="Google Shape;596;p3"/>
          <p:cNvSpPr txBox="1">
            <a:spLocks noGrp="1"/>
          </p:cNvSpPr>
          <p:nvPr>
            <p:ph type="subTitle" idx="5"/>
          </p:nvPr>
        </p:nvSpPr>
        <p:spPr>
          <a:xfrm>
            <a:off x="4863228" y="1729150"/>
            <a:ext cx="27459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Alugar equipamentos</a:t>
            </a:r>
            <a:endParaRPr/>
          </a:p>
        </p:txBody>
      </p:sp>
      <p:sp>
        <p:nvSpPr>
          <p:cNvPr id="597" name="Google Shape;597;p3"/>
          <p:cNvSpPr txBox="1">
            <a:spLocks noGrp="1"/>
          </p:cNvSpPr>
          <p:nvPr>
            <p:ph type="subTitle" idx="6"/>
          </p:nvPr>
        </p:nvSpPr>
        <p:spPr>
          <a:xfrm>
            <a:off x="4725412" y="2236362"/>
            <a:ext cx="364380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 usuário pode alugar equipamentos, sem a necessidade de comprar.</a:t>
            </a:r>
            <a:endParaRPr/>
          </a:p>
        </p:txBody>
      </p:sp>
      <p:sp>
        <p:nvSpPr>
          <p:cNvPr id="598" name="Google Shape;598;p3"/>
          <p:cNvSpPr txBox="1">
            <a:spLocks noGrp="1"/>
          </p:cNvSpPr>
          <p:nvPr>
            <p:ph type="title" idx="7"/>
          </p:nvPr>
        </p:nvSpPr>
        <p:spPr>
          <a:xfrm>
            <a:off x="928183" y="2965575"/>
            <a:ext cx="6831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99" name="Google Shape;599;p3"/>
          <p:cNvSpPr txBox="1">
            <a:spLocks noGrp="1"/>
          </p:cNvSpPr>
          <p:nvPr>
            <p:ph type="subTitle" idx="8"/>
          </p:nvPr>
        </p:nvSpPr>
        <p:spPr>
          <a:xfrm>
            <a:off x="965800" y="3561400"/>
            <a:ext cx="35607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O equipamento chega em casa por delivery</a:t>
            </a:r>
            <a:endParaRPr/>
          </a:p>
        </p:txBody>
      </p:sp>
      <p:sp>
        <p:nvSpPr>
          <p:cNvPr id="600" name="Google Shape;600;p3"/>
          <p:cNvSpPr txBox="1">
            <a:spLocks noGrp="1"/>
          </p:cNvSpPr>
          <p:nvPr>
            <p:ph type="subTitle" idx="9"/>
          </p:nvPr>
        </p:nvSpPr>
        <p:spPr>
          <a:xfrm>
            <a:off x="924250" y="3926050"/>
            <a:ext cx="36438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Não a necessidade de ir até a loja para pegar os equipamentos</a:t>
            </a:r>
            <a:endParaRPr/>
          </a:p>
        </p:txBody>
      </p:sp>
      <p:sp>
        <p:nvSpPr>
          <p:cNvPr id="601" name="Google Shape;601;p3"/>
          <p:cNvSpPr txBox="1">
            <a:spLocks noGrp="1"/>
          </p:cNvSpPr>
          <p:nvPr>
            <p:ph type="title" idx="13"/>
          </p:nvPr>
        </p:nvSpPr>
        <p:spPr>
          <a:xfrm>
            <a:off x="4725409" y="2965575"/>
            <a:ext cx="6831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02" name="Google Shape;602;p3"/>
          <p:cNvSpPr txBox="1">
            <a:spLocks noGrp="1"/>
          </p:cNvSpPr>
          <p:nvPr>
            <p:ph type="subTitle" idx="14"/>
          </p:nvPr>
        </p:nvSpPr>
        <p:spPr>
          <a:xfrm>
            <a:off x="4725412" y="3295440"/>
            <a:ext cx="3797223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Maior alcance para empresas</a:t>
            </a:r>
            <a:endParaRPr/>
          </a:p>
        </p:txBody>
      </p:sp>
      <p:sp>
        <p:nvSpPr>
          <p:cNvPr id="603" name="Google Shape;603;p3"/>
          <p:cNvSpPr txBox="1">
            <a:spLocks noGrp="1"/>
          </p:cNvSpPr>
          <p:nvPr>
            <p:ph type="subTitle" idx="15"/>
          </p:nvPr>
        </p:nvSpPr>
        <p:spPr>
          <a:xfrm>
            <a:off x="4725412" y="3879112"/>
            <a:ext cx="36438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Maior disponibilidade e variedade para empresas e usuários.</a:t>
            </a:r>
            <a:endParaRPr/>
          </a:p>
        </p:txBody>
      </p:sp>
      <p:sp>
        <p:nvSpPr>
          <p:cNvPr id="604" name="Google Shape;604;p3"/>
          <p:cNvSpPr/>
          <p:nvPr/>
        </p:nvSpPr>
        <p:spPr>
          <a:xfrm flipH="1">
            <a:off x="774788" y="1489474"/>
            <a:ext cx="153401" cy="306801"/>
          </a:xfrm>
          <a:custGeom>
            <a:avLst/>
            <a:gdLst/>
            <a:ahLst/>
            <a:cxnLst/>
            <a:rect l="l" t="t" r="r" b="b"/>
            <a:pathLst>
              <a:path w="2013" h="4026" extrusionOk="0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3"/>
          <p:cNvSpPr/>
          <p:nvPr/>
        </p:nvSpPr>
        <p:spPr>
          <a:xfrm flipH="1">
            <a:off x="4572013" y="1489474"/>
            <a:ext cx="153401" cy="306801"/>
          </a:xfrm>
          <a:custGeom>
            <a:avLst/>
            <a:gdLst/>
            <a:ahLst/>
            <a:cxnLst/>
            <a:rect l="l" t="t" r="r" b="b"/>
            <a:pathLst>
              <a:path w="2013" h="4026" extrusionOk="0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3"/>
          <p:cNvSpPr/>
          <p:nvPr/>
        </p:nvSpPr>
        <p:spPr>
          <a:xfrm flipH="1">
            <a:off x="4572013" y="3033424"/>
            <a:ext cx="153401" cy="306801"/>
          </a:xfrm>
          <a:custGeom>
            <a:avLst/>
            <a:gdLst/>
            <a:ahLst/>
            <a:cxnLst/>
            <a:rect l="l" t="t" r="r" b="b"/>
            <a:pathLst>
              <a:path w="2013" h="4026" extrusionOk="0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3"/>
          <p:cNvSpPr/>
          <p:nvPr/>
        </p:nvSpPr>
        <p:spPr>
          <a:xfrm flipH="1">
            <a:off x="774788" y="3033424"/>
            <a:ext cx="153401" cy="306801"/>
          </a:xfrm>
          <a:custGeom>
            <a:avLst/>
            <a:gdLst/>
            <a:ahLst/>
            <a:cxnLst/>
            <a:rect l="l" t="t" r="r" b="b"/>
            <a:pathLst>
              <a:path w="2013" h="4026" extrusionOk="0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2" name="Google Shape;612;p4"/>
          <p:cNvGrpSpPr/>
          <p:nvPr/>
        </p:nvGrpSpPr>
        <p:grpSpPr>
          <a:xfrm>
            <a:off x="710321" y="368238"/>
            <a:ext cx="7920459" cy="4407033"/>
            <a:chOff x="710321" y="368238"/>
            <a:chExt cx="7920459" cy="4407033"/>
          </a:xfrm>
        </p:grpSpPr>
        <p:sp>
          <p:nvSpPr>
            <p:cNvPr id="613" name="Google Shape;613;p4"/>
            <p:cNvSpPr/>
            <p:nvPr/>
          </p:nvSpPr>
          <p:spPr>
            <a:xfrm flipH="1">
              <a:off x="2677775" y="368238"/>
              <a:ext cx="5953005" cy="4407033"/>
            </a:xfrm>
            <a:custGeom>
              <a:avLst/>
              <a:gdLst/>
              <a:ahLst/>
              <a:cxnLst/>
              <a:rect l="l" t="t" r="r" b="b"/>
              <a:pathLst>
                <a:path w="130577" h="99375" extrusionOk="0">
                  <a:moveTo>
                    <a:pt x="7149" y="1"/>
                  </a:moveTo>
                  <a:cubicBezTo>
                    <a:pt x="3204" y="1"/>
                    <a:pt x="0" y="3197"/>
                    <a:pt x="0" y="7142"/>
                  </a:cubicBezTo>
                  <a:lnTo>
                    <a:pt x="0" y="92234"/>
                  </a:lnTo>
                  <a:cubicBezTo>
                    <a:pt x="0" y="96178"/>
                    <a:pt x="3204" y="99374"/>
                    <a:pt x="7149" y="99374"/>
                  </a:cubicBezTo>
                  <a:lnTo>
                    <a:pt x="54195" y="99374"/>
                  </a:lnTo>
                  <a:cubicBezTo>
                    <a:pt x="74449" y="99374"/>
                    <a:pt x="93883" y="91332"/>
                    <a:pt x="108204" y="77010"/>
                  </a:cubicBezTo>
                  <a:cubicBezTo>
                    <a:pt x="122526" y="62681"/>
                    <a:pt x="130576" y="43255"/>
                    <a:pt x="130576" y="23001"/>
                  </a:cubicBezTo>
                  <a:lnTo>
                    <a:pt x="130576" y="7150"/>
                  </a:lnTo>
                  <a:cubicBezTo>
                    <a:pt x="130576" y="3205"/>
                    <a:pt x="127372" y="1"/>
                    <a:pt x="123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4"/>
            <p:cNvSpPr/>
            <p:nvPr/>
          </p:nvSpPr>
          <p:spPr>
            <a:xfrm rot="10800000">
              <a:off x="710321" y="3890000"/>
              <a:ext cx="350302" cy="700625"/>
            </a:xfrm>
            <a:custGeom>
              <a:avLst/>
              <a:gdLst/>
              <a:ahLst/>
              <a:cxnLst/>
              <a:rect l="l" t="t" r="r" b="b"/>
              <a:pathLst>
                <a:path w="2013" h="4026" extrusionOk="0">
                  <a:moveTo>
                    <a:pt x="2013" y="0"/>
                  </a:moveTo>
                  <a:lnTo>
                    <a:pt x="0" y="2013"/>
                  </a:lnTo>
                  <a:lnTo>
                    <a:pt x="2013" y="4025"/>
                  </a:lnTo>
                  <a:lnTo>
                    <a:pt x="20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5" name="Google Shape;615;p4"/>
          <p:cNvSpPr txBox="1">
            <a:spLocks noGrp="1"/>
          </p:cNvSpPr>
          <p:nvPr>
            <p:ph type="title"/>
          </p:nvPr>
        </p:nvSpPr>
        <p:spPr>
          <a:xfrm>
            <a:off x="3424051" y="2340150"/>
            <a:ext cx="4755600" cy="14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1"/>
                </a:solidFill>
              </a:rPr>
              <a:t>Implementação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16" name="Google Shape;616;p4"/>
          <p:cNvSpPr txBox="1">
            <a:spLocks noGrp="1"/>
          </p:cNvSpPr>
          <p:nvPr>
            <p:ph type="title" idx="2"/>
          </p:nvPr>
        </p:nvSpPr>
        <p:spPr>
          <a:xfrm>
            <a:off x="6754415" y="1009867"/>
            <a:ext cx="1152300" cy="9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b="1"/>
              <a:t>01</a:t>
            </a:r>
            <a:endParaRPr b="1"/>
          </a:p>
        </p:txBody>
      </p:sp>
      <p:sp>
        <p:nvSpPr>
          <p:cNvPr id="617" name="Google Shape;617;p4"/>
          <p:cNvSpPr txBox="1">
            <a:spLocks noGrp="1"/>
          </p:cNvSpPr>
          <p:nvPr>
            <p:ph type="subTitle" idx="1"/>
          </p:nvPr>
        </p:nvSpPr>
        <p:spPr>
          <a:xfrm>
            <a:off x="5419915" y="3493692"/>
            <a:ext cx="2486700" cy="7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Como será aplicado a ideia</a:t>
            </a:r>
            <a:endParaRPr/>
          </a:p>
        </p:txBody>
      </p:sp>
      <p:grpSp>
        <p:nvGrpSpPr>
          <p:cNvPr id="618" name="Google Shape;618;p4"/>
          <p:cNvGrpSpPr/>
          <p:nvPr/>
        </p:nvGrpSpPr>
        <p:grpSpPr>
          <a:xfrm>
            <a:off x="1254948" y="829025"/>
            <a:ext cx="2561448" cy="2522537"/>
            <a:chOff x="1254948" y="829025"/>
            <a:chExt cx="2561448" cy="2522537"/>
          </a:xfrm>
        </p:grpSpPr>
        <p:grpSp>
          <p:nvGrpSpPr>
            <p:cNvPr id="619" name="Google Shape;619;p4"/>
            <p:cNvGrpSpPr/>
            <p:nvPr/>
          </p:nvGrpSpPr>
          <p:grpSpPr>
            <a:xfrm flipH="1">
              <a:off x="1254948" y="3018091"/>
              <a:ext cx="882533" cy="333471"/>
              <a:chOff x="3551575" y="3215125"/>
              <a:chExt cx="389450" cy="147150"/>
            </a:xfrm>
          </p:grpSpPr>
          <p:sp>
            <p:nvSpPr>
              <p:cNvPr id="620" name="Google Shape;620;p4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1" name="Google Shape;621;p4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2" name="Google Shape;622;p4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3" name="Google Shape;623;p4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4" name="Google Shape;624;p4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5" name="Google Shape;625;p4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6" name="Google Shape;626;p4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7" name="Google Shape;627;p4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8" name="Google Shape;628;p4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9" name="Google Shape;629;p4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0" name="Google Shape;630;p4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1" name="Google Shape;631;p4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2" name="Google Shape;632;p4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3" name="Google Shape;633;p4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4" name="Google Shape;634;p4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5" name="Google Shape;635;p4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6" name="Google Shape;636;p4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7" name="Google Shape;637;p4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8" name="Google Shape;638;p4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9" name="Google Shape;639;p4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0" name="Google Shape;640;p4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1" name="Google Shape;641;p4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42" name="Google Shape;642;p4"/>
            <p:cNvGrpSpPr/>
            <p:nvPr/>
          </p:nvGrpSpPr>
          <p:grpSpPr>
            <a:xfrm flipH="1">
              <a:off x="3094297" y="829025"/>
              <a:ext cx="722099" cy="407700"/>
              <a:chOff x="1211425" y="918075"/>
              <a:chExt cx="722099" cy="407700"/>
            </a:xfrm>
          </p:grpSpPr>
          <p:sp>
            <p:nvSpPr>
              <p:cNvPr id="643" name="Google Shape;643;p4"/>
              <p:cNvSpPr/>
              <p:nvPr/>
            </p:nvSpPr>
            <p:spPr>
              <a:xfrm>
                <a:off x="1211425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4" name="Google Shape;644;p4"/>
              <p:cNvSpPr/>
              <p:nvPr/>
            </p:nvSpPr>
            <p:spPr>
              <a:xfrm>
                <a:off x="1211425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5" name="Google Shape;645;p4"/>
              <p:cNvSpPr/>
              <p:nvPr/>
            </p:nvSpPr>
            <p:spPr>
              <a:xfrm>
                <a:off x="1211425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6" name="Google Shape;646;p4"/>
              <p:cNvSpPr/>
              <p:nvPr/>
            </p:nvSpPr>
            <p:spPr>
              <a:xfrm>
                <a:off x="1350996" y="1300772"/>
                <a:ext cx="25066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7" name="Google Shape;647;p4"/>
              <p:cNvSpPr/>
              <p:nvPr/>
            </p:nvSpPr>
            <p:spPr>
              <a:xfrm>
                <a:off x="1350996" y="1109171"/>
                <a:ext cx="25066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8" name="Google Shape;648;p4"/>
              <p:cNvSpPr/>
              <p:nvPr/>
            </p:nvSpPr>
            <p:spPr>
              <a:xfrm>
                <a:off x="1350996" y="918075"/>
                <a:ext cx="25066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9" name="Google Shape;649;p4"/>
              <p:cNvSpPr/>
              <p:nvPr/>
            </p:nvSpPr>
            <p:spPr>
              <a:xfrm>
                <a:off x="1490124" y="1300772"/>
                <a:ext cx="25066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0" name="Google Shape;650;p4"/>
              <p:cNvSpPr/>
              <p:nvPr/>
            </p:nvSpPr>
            <p:spPr>
              <a:xfrm>
                <a:off x="1490124" y="1109171"/>
                <a:ext cx="25066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1" name="Google Shape;651;p4"/>
              <p:cNvSpPr/>
              <p:nvPr/>
            </p:nvSpPr>
            <p:spPr>
              <a:xfrm>
                <a:off x="1490124" y="918075"/>
                <a:ext cx="25066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2" name="Google Shape;652;p4"/>
              <p:cNvSpPr/>
              <p:nvPr/>
            </p:nvSpPr>
            <p:spPr>
              <a:xfrm>
                <a:off x="1629759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3" name="Google Shape;653;p4"/>
              <p:cNvSpPr/>
              <p:nvPr/>
            </p:nvSpPr>
            <p:spPr>
              <a:xfrm>
                <a:off x="1629759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4" name="Google Shape;654;p4"/>
              <p:cNvSpPr/>
              <p:nvPr/>
            </p:nvSpPr>
            <p:spPr>
              <a:xfrm>
                <a:off x="1629759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5" name="Google Shape;655;p4"/>
              <p:cNvSpPr/>
              <p:nvPr/>
            </p:nvSpPr>
            <p:spPr>
              <a:xfrm>
                <a:off x="1768887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6" name="Google Shape;656;p4"/>
              <p:cNvSpPr/>
              <p:nvPr/>
            </p:nvSpPr>
            <p:spPr>
              <a:xfrm>
                <a:off x="1768887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7" name="Google Shape;657;p4"/>
              <p:cNvSpPr/>
              <p:nvPr/>
            </p:nvSpPr>
            <p:spPr>
              <a:xfrm>
                <a:off x="1768887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8" name="Google Shape;658;p4"/>
              <p:cNvSpPr/>
              <p:nvPr/>
            </p:nvSpPr>
            <p:spPr>
              <a:xfrm>
                <a:off x="1907952" y="1300772"/>
                <a:ext cx="25572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9" name="Google Shape;659;p4"/>
              <p:cNvSpPr/>
              <p:nvPr/>
            </p:nvSpPr>
            <p:spPr>
              <a:xfrm>
                <a:off x="1907952" y="1109171"/>
                <a:ext cx="25572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404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403" y="403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0" name="Google Shape;660;p4"/>
              <p:cNvSpPr/>
              <p:nvPr/>
            </p:nvSpPr>
            <p:spPr>
              <a:xfrm>
                <a:off x="1907952" y="918075"/>
                <a:ext cx="25572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61" name="Google Shape;661;p4"/>
          <p:cNvGrpSpPr/>
          <p:nvPr/>
        </p:nvGrpSpPr>
        <p:grpSpPr>
          <a:xfrm>
            <a:off x="685904" y="-2339247"/>
            <a:ext cx="6632640" cy="10060254"/>
            <a:chOff x="685904" y="-2339247"/>
            <a:chExt cx="6632640" cy="10060254"/>
          </a:xfrm>
        </p:grpSpPr>
        <p:grpSp>
          <p:nvGrpSpPr>
            <p:cNvPr id="662" name="Google Shape;662;p4"/>
            <p:cNvGrpSpPr/>
            <p:nvPr/>
          </p:nvGrpSpPr>
          <p:grpSpPr>
            <a:xfrm rot="-5400000">
              <a:off x="1527805" y="-2612093"/>
              <a:ext cx="4530594" cy="5076286"/>
              <a:chOff x="4826000" y="4400753"/>
              <a:chExt cx="4530594" cy="5076286"/>
            </a:xfrm>
          </p:grpSpPr>
          <p:sp>
            <p:nvSpPr>
              <p:cNvPr id="663" name="Google Shape;663;p4"/>
              <p:cNvSpPr/>
              <p:nvPr/>
            </p:nvSpPr>
            <p:spPr>
              <a:xfrm>
                <a:off x="4871747" y="4446342"/>
                <a:ext cx="4484847" cy="5030697"/>
              </a:xfrm>
              <a:custGeom>
                <a:avLst/>
                <a:gdLst/>
                <a:ahLst/>
                <a:cxnLst/>
                <a:rect l="l" t="t" r="r" b="b"/>
                <a:pathLst>
                  <a:path w="51547" h="101733" fill="none" extrusionOk="0">
                    <a:moveTo>
                      <a:pt x="1" y="1"/>
                    </a:moveTo>
                    <a:lnTo>
                      <a:pt x="22429" y="1"/>
                    </a:lnTo>
                    <a:cubicBezTo>
                      <a:pt x="38505" y="1"/>
                      <a:pt x="51547" y="34553"/>
                      <a:pt x="51547" y="77179"/>
                    </a:cubicBezTo>
                    <a:lnTo>
                      <a:pt x="51547" y="101733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4" name="Google Shape;664;p4"/>
              <p:cNvSpPr/>
              <p:nvPr/>
            </p:nvSpPr>
            <p:spPr>
              <a:xfrm>
                <a:off x="4826000" y="4400753"/>
                <a:ext cx="91186" cy="84807"/>
              </a:xfrm>
              <a:custGeom>
                <a:avLst/>
                <a:gdLst/>
                <a:ahLst/>
                <a:cxnLst/>
                <a:rect l="l" t="t" r="r" b="b"/>
                <a:pathLst>
                  <a:path w="1844" h="1715" extrusionOk="0">
                    <a:moveTo>
                      <a:pt x="932" y="1"/>
                    </a:moveTo>
                    <a:cubicBezTo>
                      <a:pt x="885" y="1"/>
                      <a:pt x="837" y="5"/>
                      <a:pt x="789" y="13"/>
                    </a:cubicBezTo>
                    <a:cubicBezTo>
                      <a:pt x="322" y="86"/>
                      <a:pt x="0" y="528"/>
                      <a:pt x="81" y="995"/>
                    </a:cubicBezTo>
                    <a:cubicBezTo>
                      <a:pt x="146" y="1417"/>
                      <a:pt x="514" y="1714"/>
                      <a:pt x="928" y="1714"/>
                    </a:cubicBezTo>
                    <a:cubicBezTo>
                      <a:pt x="973" y="1714"/>
                      <a:pt x="1018" y="1711"/>
                      <a:pt x="1063" y="1704"/>
                    </a:cubicBezTo>
                    <a:cubicBezTo>
                      <a:pt x="1530" y="1623"/>
                      <a:pt x="1844" y="1188"/>
                      <a:pt x="1771" y="722"/>
                    </a:cubicBezTo>
                    <a:cubicBezTo>
                      <a:pt x="1699" y="303"/>
                      <a:pt x="1342" y="1"/>
                      <a:pt x="9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65" name="Google Shape;665;p4"/>
            <p:cNvGrpSpPr/>
            <p:nvPr/>
          </p:nvGrpSpPr>
          <p:grpSpPr>
            <a:xfrm rot="-2006149" flipH="1">
              <a:off x="4571687" y="-1036201"/>
              <a:ext cx="2324989" cy="2229599"/>
              <a:chOff x="5165475" y="-713653"/>
              <a:chExt cx="2324999" cy="2229609"/>
            </a:xfrm>
          </p:grpSpPr>
          <p:sp>
            <p:nvSpPr>
              <p:cNvPr id="666" name="Google Shape;666;p4"/>
              <p:cNvSpPr/>
              <p:nvPr/>
            </p:nvSpPr>
            <p:spPr>
              <a:xfrm>
                <a:off x="5165475" y="-713653"/>
                <a:ext cx="2324999" cy="2154583"/>
              </a:xfrm>
              <a:custGeom>
                <a:avLst/>
                <a:gdLst/>
                <a:ahLst/>
                <a:cxnLst/>
                <a:rect l="l" t="t" r="r" b="b"/>
                <a:pathLst>
                  <a:path w="47546" h="44061" fill="none" extrusionOk="0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7" name="Google Shape;667;p4"/>
              <p:cNvSpPr/>
              <p:nvPr/>
            </p:nvSpPr>
            <p:spPr>
              <a:xfrm>
                <a:off x="5309144" y="749204"/>
                <a:ext cx="1336144" cy="766752"/>
              </a:xfrm>
              <a:custGeom>
                <a:avLst/>
                <a:gdLst/>
                <a:ahLst/>
                <a:cxnLst/>
                <a:rect l="l" t="t" r="r" b="b"/>
                <a:pathLst>
                  <a:path w="27324" h="15680" extrusionOk="0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68" name="Google Shape;668;p4"/>
            <p:cNvGrpSpPr/>
            <p:nvPr/>
          </p:nvGrpSpPr>
          <p:grpSpPr>
            <a:xfrm rot="490164" flipH="1">
              <a:off x="911290" y="4092424"/>
              <a:ext cx="3324918" cy="3409648"/>
              <a:chOff x="7159200" y="2117361"/>
              <a:chExt cx="2271501" cy="2329386"/>
            </a:xfrm>
          </p:grpSpPr>
          <p:sp>
            <p:nvSpPr>
              <p:cNvPr id="669" name="Google Shape;669;p4"/>
              <p:cNvSpPr/>
              <p:nvPr/>
            </p:nvSpPr>
            <p:spPr>
              <a:xfrm>
                <a:off x="8101533" y="2117361"/>
                <a:ext cx="632883" cy="71589"/>
              </a:xfrm>
              <a:custGeom>
                <a:avLst/>
                <a:gdLst/>
                <a:ahLst/>
                <a:cxnLst/>
                <a:rect l="l" t="t" r="r" b="b"/>
                <a:pathLst>
                  <a:path w="15241" h="1724" fill="none" extrusionOk="0">
                    <a:moveTo>
                      <a:pt x="1" y="999"/>
                    </a:moveTo>
                    <a:cubicBezTo>
                      <a:pt x="3527" y="137"/>
                      <a:pt x="7182" y="1"/>
                      <a:pt x="10764" y="596"/>
                    </a:cubicBezTo>
                    <a:cubicBezTo>
                      <a:pt x="12286" y="846"/>
                      <a:pt x="13783" y="1224"/>
                      <a:pt x="15240" y="1723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0" name="Google Shape;670;p4"/>
              <p:cNvSpPr/>
              <p:nvPr/>
            </p:nvSpPr>
            <p:spPr>
              <a:xfrm>
                <a:off x="7159200" y="2158803"/>
                <a:ext cx="2271501" cy="2287944"/>
              </a:xfrm>
              <a:custGeom>
                <a:avLst/>
                <a:gdLst/>
                <a:ahLst/>
                <a:cxnLst/>
                <a:rect l="l" t="t" r="r" b="b"/>
                <a:pathLst>
                  <a:path w="54702" h="55098" fill="none" extrusionOk="0">
                    <a:moveTo>
                      <a:pt x="54702" y="34835"/>
                    </a:moveTo>
                    <a:cubicBezTo>
                      <a:pt x="50572" y="47200"/>
                      <a:pt x="37973" y="55097"/>
                      <a:pt x="24690" y="52916"/>
                    </a:cubicBezTo>
                    <a:cubicBezTo>
                      <a:pt x="9974" y="50492"/>
                      <a:pt x="0" y="36598"/>
                      <a:pt x="2423" y="21874"/>
                    </a:cubicBezTo>
                    <a:cubicBezTo>
                      <a:pt x="4235" y="10853"/>
                      <a:pt x="12486" y="2488"/>
                      <a:pt x="22694" y="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1" name="Google Shape;671;p4"/>
              <p:cNvSpPr/>
              <p:nvPr/>
            </p:nvSpPr>
            <p:spPr>
              <a:xfrm>
                <a:off x="8730018" y="2175496"/>
                <a:ext cx="70219" cy="59339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1429" extrusionOk="0">
                    <a:moveTo>
                      <a:pt x="767" y="1"/>
                    </a:moveTo>
                    <a:cubicBezTo>
                      <a:pt x="442" y="1"/>
                      <a:pt x="123" y="218"/>
                      <a:pt x="65" y="597"/>
                    </a:cubicBezTo>
                    <a:cubicBezTo>
                      <a:pt x="0" y="983"/>
                      <a:pt x="258" y="1354"/>
                      <a:pt x="653" y="1418"/>
                    </a:cubicBezTo>
                    <a:cubicBezTo>
                      <a:pt x="694" y="1425"/>
                      <a:pt x="735" y="1429"/>
                      <a:pt x="775" y="1429"/>
                    </a:cubicBezTo>
                    <a:cubicBezTo>
                      <a:pt x="1328" y="1429"/>
                      <a:pt x="1690" y="780"/>
                      <a:pt x="1345" y="299"/>
                    </a:cubicBezTo>
                    <a:cubicBezTo>
                      <a:pt x="1198" y="95"/>
                      <a:pt x="981" y="1"/>
                      <a:pt x="7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5"/>
          <p:cNvSpPr/>
          <p:nvPr/>
        </p:nvSpPr>
        <p:spPr>
          <a:xfrm>
            <a:off x="5823232" y="1327231"/>
            <a:ext cx="2608200" cy="2608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77" name="Google Shape;677;p5"/>
          <p:cNvSpPr txBox="1">
            <a:spLocks noGrp="1"/>
          </p:cNvSpPr>
          <p:nvPr>
            <p:ph type="title"/>
          </p:nvPr>
        </p:nvSpPr>
        <p:spPr>
          <a:xfrm>
            <a:off x="712568" y="1388800"/>
            <a:ext cx="4307700" cy="13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Aplicativo e Website</a:t>
            </a:r>
            <a:endParaRPr/>
          </a:p>
        </p:txBody>
      </p:sp>
      <p:sp>
        <p:nvSpPr>
          <p:cNvPr id="678" name="Google Shape;678;p5"/>
          <p:cNvSpPr txBox="1">
            <a:spLocks noGrp="1"/>
          </p:cNvSpPr>
          <p:nvPr>
            <p:ph type="subTitle" idx="1"/>
          </p:nvPr>
        </p:nvSpPr>
        <p:spPr>
          <a:xfrm>
            <a:off x="712568" y="2628220"/>
            <a:ext cx="4860000" cy="11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 aplicativo e website funcionará como um delivery, onde os usuários podem se cadastrar como locadores ou locatários. </a:t>
            </a:r>
            <a:endParaRPr/>
          </a:p>
        </p:txBody>
      </p:sp>
      <p:pic>
        <p:nvPicPr>
          <p:cNvPr id="679" name="Google Shape;679;p5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6675" r="16675"/>
          <a:stretch/>
        </p:blipFill>
        <p:spPr>
          <a:xfrm>
            <a:off x="5763458" y="1274475"/>
            <a:ext cx="2608200" cy="26082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6"/>
          <p:cNvSpPr txBox="1">
            <a:spLocks noGrp="1"/>
          </p:cNvSpPr>
          <p:nvPr>
            <p:ph type="title"/>
          </p:nvPr>
        </p:nvSpPr>
        <p:spPr>
          <a:xfrm>
            <a:off x="713225" y="419625"/>
            <a:ext cx="7717500" cy="5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/>
              <a:t>Missão e Objetivo</a:t>
            </a:r>
            <a:endParaRPr b="1"/>
          </a:p>
        </p:txBody>
      </p:sp>
      <p:sp>
        <p:nvSpPr>
          <p:cNvPr id="685" name="Google Shape;685;p6"/>
          <p:cNvSpPr txBox="1">
            <a:spLocks noGrp="1"/>
          </p:cNvSpPr>
          <p:nvPr>
            <p:ph type="subTitle" idx="1"/>
          </p:nvPr>
        </p:nvSpPr>
        <p:spPr>
          <a:xfrm>
            <a:off x="1948175" y="2397279"/>
            <a:ext cx="25293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Missão</a:t>
            </a:r>
            <a:endParaRPr/>
          </a:p>
        </p:txBody>
      </p:sp>
      <p:sp>
        <p:nvSpPr>
          <p:cNvPr id="686" name="Google Shape;686;p6"/>
          <p:cNvSpPr txBox="1">
            <a:spLocks noGrp="1"/>
          </p:cNvSpPr>
          <p:nvPr>
            <p:ph type="subTitle" idx="2"/>
          </p:nvPr>
        </p:nvSpPr>
        <p:spPr>
          <a:xfrm>
            <a:off x="1948175" y="2827084"/>
            <a:ext cx="2529300" cy="1037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Disponibilizar uma variedade de equipamentos para aluguel e dar uma opção de renda extra.</a:t>
            </a:r>
            <a:endParaRPr dirty="0"/>
          </a:p>
        </p:txBody>
      </p:sp>
      <p:sp>
        <p:nvSpPr>
          <p:cNvPr id="687" name="Google Shape;687;p6"/>
          <p:cNvSpPr txBox="1">
            <a:spLocks noGrp="1"/>
          </p:cNvSpPr>
          <p:nvPr>
            <p:ph type="subTitle" idx="6"/>
          </p:nvPr>
        </p:nvSpPr>
        <p:spPr>
          <a:xfrm>
            <a:off x="5247026" y="2869318"/>
            <a:ext cx="2529300" cy="1311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indent="0">
              <a:buSzPts val="1100"/>
            </a:pPr>
            <a:r>
              <a:rPr lang="pt-BR" dirty="0"/>
              <a:t>Reduzir a burocracia de aluguel de maquinas de pequeno e médio porte, com o aluguel sendo realizado através de poucos click, após o cadastro do cliente.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688" name="Google Shape;688;p6"/>
          <p:cNvSpPr/>
          <p:nvPr/>
        </p:nvSpPr>
        <p:spPr>
          <a:xfrm flipH="1">
            <a:off x="1250225" y="2528628"/>
            <a:ext cx="153401" cy="306801"/>
          </a:xfrm>
          <a:custGeom>
            <a:avLst/>
            <a:gdLst/>
            <a:ahLst/>
            <a:cxnLst/>
            <a:rect l="l" t="t" r="r" b="b"/>
            <a:pathLst>
              <a:path w="2013" h="4026" extrusionOk="0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9" name="Google Shape;689;p6"/>
          <p:cNvGrpSpPr/>
          <p:nvPr/>
        </p:nvGrpSpPr>
        <p:grpSpPr>
          <a:xfrm>
            <a:off x="1530623" y="2488504"/>
            <a:ext cx="360400" cy="374350"/>
            <a:chOff x="1292925" y="238125"/>
            <a:chExt cx="5033525" cy="5228350"/>
          </a:xfrm>
        </p:grpSpPr>
        <p:sp>
          <p:nvSpPr>
            <p:cNvPr id="690" name="Google Shape;690;p6"/>
            <p:cNvSpPr/>
            <p:nvPr/>
          </p:nvSpPr>
          <p:spPr>
            <a:xfrm>
              <a:off x="4991300" y="1473975"/>
              <a:ext cx="1199750" cy="1199725"/>
            </a:xfrm>
            <a:custGeom>
              <a:avLst/>
              <a:gdLst/>
              <a:ahLst/>
              <a:cxnLst/>
              <a:rect l="l" t="t" r="r" b="b"/>
              <a:pathLst>
                <a:path w="47990" h="47989" extrusionOk="0">
                  <a:moveTo>
                    <a:pt x="47989" y="23994"/>
                  </a:moveTo>
                  <a:cubicBezTo>
                    <a:pt x="47989" y="37254"/>
                    <a:pt x="37254" y="47988"/>
                    <a:pt x="23995" y="47988"/>
                  </a:cubicBezTo>
                  <a:cubicBezTo>
                    <a:pt x="10736" y="47988"/>
                    <a:pt x="1" y="37254"/>
                    <a:pt x="1" y="23994"/>
                  </a:cubicBezTo>
                  <a:cubicBezTo>
                    <a:pt x="1" y="10735"/>
                    <a:pt x="10736" y="0"/>
                    <a:pt x="23995" y="0"/>
                  </a:cubicBezTo>
                  <a:cubicBezTo>
                    <a:pt x="37254" y="0"/>
                    <a:pt x="47989" y="10735"/>
                    <a:pt x="47989" y="23994"/>
                  </a:cubicBezTo>
                  <a:close/>
                  <a:moveTo>
                    <a:pt x="47989" y="23994"/>
                  </a:move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6"/>
            <p:cNvSpPr/>
            <p:nvPr/>
          </p:nvSpPr>
          <p:spPr>
            <a:xfrm>
              <a:off x="3365150" y="4047400"/>
              <a:ext cx="306400" cy="418500"/>
            </a:xfrm>
            <a:custGeom>
              <a:avLst/>
              <a:gdLst/>
              <a:ahLst/>
              <a:cxnLst/>
              <a:rect l="l" t="t" r="r" b="b"/>
              <a:pathLst>
                <a:path w="12256" h="16740" extrusionOk="0">
                  <a:moveTo>
                    <a:pt x="1" y="10612"/>
                  </a:moveTo>
                  <a:cubicBezTo>
                    <a:pt x="1" y="13995"/>
                    <a:pt x="2746" y="16740"/>
                    <a:pt x="6128" y="16740"/>
                  </a:cubicBezTo>
                  <a:cubicBezTo>
                    <a:pt x="9510" y="16740"/>
                    <a:pt x="12255" y="13995"/>
                    <a:pt x="12255" y="10612"/>
                  </a:cubicBezTo>
                  <a:lnTo>
                    <a:pt x="12255" y="0"/>
                  </a:lnTo>
                  <a:lnTo>
                    <a:pt x="1" y="0"/>
                  </a:lnTo>
                  <a:close/>
                  <a:moveTo>
                    <a:pt x="1" y="10612"/>
                  </a:move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6"/>
            <p:cNvSpPr/>
            <p:nvPr/>
          </p:nvSpPr>
          <p:spPr>
            <a:xfrm>
              <a:off x="1292925" y="238125"/>
              <a:ext cx="4461850" cy="3502925"/>
            </a:xfrm>
            <a:custGeom>
              <a:avLst/>
              <a:gdLst/>
              <a:ahLst/>
              <a:cxnLst/>
              <a:rect l="l" t="t" r="r" b="b"/>
              <a:pathLst>
                <a:path w="178474" h="140117" extrusionOk="0">
                  <a:moveTo>
                    <a:pt x="144137" y="96712"/>
                  </a:moveTo>
                  <a:cubicBezTo>
                    <a:pt x="141809" y="93918"/>
                    <a:pt x="139897" y="90731"/>
                    <a:pt x="138451" y="87251"/>
                  </a:cubicBezTo>
                  <a:cubicBezTo>
                    <a:pt x="134775" y="78355"/>
                    <a:pt x="134775" y="68502"/>
                    <a:pt x="138451" y="59605"/>
                  </a:cubicBezTo>
                  <a:cubicBezTo>
                    <a:pt x="144995" y="43797"/>
                    <a:pt x="161710" y="34655"/>
                    <a:pt x="178474" y="37768"/>
                  </a:cubicBezTo>
                  <a:lnTo>
                    <a:pt x="178474" y="6127"/>
                  </a:lnTo>
                  <a:cubicBezTo>
                    <a:pt x="178474" y="2745"/>
                    <a:pt x="175729" y="0"/>
                    <a:pt x="172347" y="0"/>
                  </a:cubicBezTo>
                  <a:lnTo>
                    <a:pt x="6128" y="0"/>
                  </a:lnTo>
                  <a:cubicBezTo>
                    <a:pt x="2746" y="0"/>
                    <a:pt x="1" y="2745"/>
                    <a:pt x="1" y="6127"/>
                  </a:cubicBezTo>
                  <a:lnTo>
                    <a:pt x="1" y="133989"/>
                  </a:lnTo>
                  <a:cubicBezTo>
                    <a:pt x="1" y="137372"/>
                    <a:pt x="2697" y="140117"/>
                    <a:pt x="6104" y="140117"/>
                  </a:cubicBezTo>
                  <a:lnTo>
                    <a:pt x="130290" y="140117"/>
                  </a:lnTo>
                  <a:cubicBezTo>
                    <a:pt x="130265" y="133695"/>
                    <a:pt x="130241" y="127299"/>
                    <a:pt x="130241" y="120877"/>
                  </a:cubicBezTo>
                  <a:cubicBezTo>
                    <a:pt x="130241" y="113402"/>
                    <a:pt x="133280" y="106295"/>
                    <a:pt x="138549" y="101025"/>
                  </a:cubicBezTo>
                  <a:cubicBezTo>
                    <a:pt x="140216" y="99359"/>
                    <a:pt x="142078" y="97913"/>
                    <a:pt x="144137" y="96712"/>
                  </a:cubicBezTo>
                  <a:close/>
                  <a:moveTo>
                    <a:pt x="128255" y="53258"/>
                  </a:moveTo>
                  <a:lnTo>
                    <a:pt x="108918" y="72570"/>
                  </a:lnTo>
                  <a:cubicBezTo>
                    <a:pt x="106541" y="74972"/>
                    <a:pt x="102644" y="74972"/>
                    <a:pt x="100266" y="72570"/>
                  </a:cubicBezTo>
                  <a:lnTo>
                    <a:pt x="84556" y="56860"/>
                  </a:lnTo>
                  <a:lnTo>
                    <a:pt x="51543" y="89874"/>
                  </a:lnTo>
                  <a:cubicBezTo>
                    <a:pt x="49141" y="92251"/>
                    <a:pt x="45269" y="92251"/>
                    <a:pt x="42867" y="89874"/>
                  </a:cubicBezTo>
                  <a:lnTo>
                    <a:pt x="32132" y="79114"/>
                  </a:lnTo>
                  <a:lnTo>
                    <a:pt x="22304" y="88942"/>
                  </a:lnTo>
                  <a:cubicBezTo>
                    <a:pt x="19902" y="91344"/>
                    <a:pt x="16030" y="91344"/>
                    <a:pt x="13628" y="88942"/>
                  </a:cubicBezTo>
                  <a:cubicBezTo>
                    <a:pt x="11250" y="86565"/>
                    <a:pt x="11250" y="82668"/>
                    <a:pt x="13628" y="80291"/>
                  </a:cubicBezTo>
                  <a:lnTo>
                    <a:pt x="27794" y="66125"/>
                  </a:lnTo>
                  <a:cubicBezTo>
                    <a:pt x="30196" y="63723"/>
                    <a:pt x="34068" y="63723"/>
                    <a:pt x="36470" y="66125"/>
                  </a:cubicBezTo>
                  <a:lnTo>
                    <a:pt x="47205" y="76884"/>
                  </a:lnTo>
                  <a:lnTo>
                    <a:pt x="80218" y="43871"/>
                  </a:lnTo>
                  <a:cubicBezTo>
                    <a:pt x="82596" y="41469"/>
                    <a:pt x="86492" y="41469"/>
                    <a:pt x="88870" y="43871"/>
                  </a:cubicBezTo>
                  <a:lnTo>
                    <a:pt x="104604" y="59581"/>
                  </a:lnTo>
                  <a:lnTo>
                    <a:pt x="119604" y="44581"/>
                  </a:lnTo>
                  <a:cubicBezTo>
                    <a:pt x="121981" y="42180"/>
                    <a:pt x="125854" y="42180"/>
                    <a:pt x="128255" y="44581"/>
                  </a:cubicBezTo>
                  <a:cubicBezTo>
                    <a:pt x="130657" y="46983"/>
                    <a:pt x="130657" y="50856"/>
                    <a:pt x="128255" y="53258"/>
                  </a:cubicBezTo>
                  <a:close/>
                  <a:moveTo>
                    <a:pt x="128255" y="53258"/>
                  </a:move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6"/>
            <p:cNvSpPr/>
            <p:nvPr/>
          </p:nvSpPr>
          <p:spPr>
            <a:xfrm>
              <a:off x="4855275" y="2864225"/>
              <a:ext cx="1471175" cy="2602250"/>
            </a:xfrm>
            <a:custGeom>
              <a:avLst/>
              <a:gdLst/>
              <a:ahLst/>
              <a:cxnLst/>
              <a:rect l="l" t="t" r="r" b="b"/>
              <a:pathLst>
                <a:path w="58847" h="104090" extrusionOk="0">
                  <a:moveTo>
                    <a:pt x="54043" y="4657"/>
                  </a:moveTo>
                  <a:cubicBezTo>
                    <a:pt x="51126" y="1814"/>
                    <a:pt x="47131" y="25"/>
                    <a:pt x="42842" y="25"/>
                  </a:cubicBezTo>
                  <a:cubicBezTo>
                    <a:pt x="42083" y="25"/>
                    <a:pt x="20049" y="1"/>
                    <a:pt x="15858" y="1"/>
                  </a:cubicBezTo>
                  <a:cubicBezTo>
                    <a:pt x="7305" y="1"/>
                    <a:pt x="1" y="7280"/>
                    <a:pt x="1" y="15833"/>
                  </a:cubicBezTo>
                  <a:lnTo>
                    <a:pt x="74" y="47376"/>
                  </a:lnTo>
                  <a:cubicBezTo>
                    <a:pt x="74" y="51273"/>
                    <a:pt x="1471" y="54827"/>
                    <a:pt x="3800" y="57596"/>
                  </a:cubicBezTo>
                  <a:cubicBezTo>
                    <a:pt x="5025" y="59042"/>
                    <a:pt x="6520" y="60268"/>
                    <a:pt x="8187" y="61199"/>
                  </a:cubicBezTo>
                  <a:lnTo>
                    <a:pt x="8187" y="97423"/>
                  </a:lnTo>
                  <a:cubicBezTo>
                    <a:pt x="8187" y="97619"/>
                    <a:pt x="8162" y="97791"/>
                    <a:pt x="8162" y="97962"/>
                  </a:cubicBezTo>
                  <a:cubicBezTo>
                    <a:pt x="8162" y="101344"/>
                    <a:pt x="10907" y="104089"/>
                    <a:pt x="14290" y="104089"/>
                  </a:cubicBezTo>
                  <a:lnTo>
                    <a:pt x="44607" y="104065"/>
                  </a:lnTo>
                  <a:cubicBezTo>
                    <a:pt x="47989" y="104065"/>
                    <a:pt x="50710" y="101344"/>
                    <a:pt x="50710" y="97962"/>
                  </a:cubicBezTo>
                  <a:lnTo>
                    <a:pt x="50685" y="61199"/>
                  </a:lnTo>
                  <a:cubicBezTo>
                    <a:pt x="52352" y="60268"/>
                    <a:pt x="53847" y="59042"/>
                    <a:pt x="55072" y="57596"/>
                  </a:cubicBezTo>
                  <a:cubicBezTo>
                    <a:pt x="57401" y="54827"/>
                    <a:pt x="58798" y="51273"/>
                    <a:pt x="58798" y="47376"/>
                  </a:cubicBezTo>
                  <a:cubicBezTo>
                    <a:pt x="58798" y="47376"/>
                    <a:pt x="58847" y="15858"/>
                    <a:pt x="58847" y="15858"/>
                  </a:cubicBezTo>
                  <a:cubicBezTo>
                    <a:pt x="58847" y="11520"/>
                    <a:pt x="56984" y="7549"/>
                    <a:pt x="54043" y="4657"/>
                  </a:cubicBezTo>
                  <a:close/>
                  <a:moveTo>
                    <a:pt x="54043" y="4657"/>
                  </a:move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4" name="Google Shape;694;p6"/>
          <p:cNvSpPr txBox="1"/>
          <p:nvPr/>
        </p:nvSpPr>
        <p:spPr>
          <a:xfrm>
            <a:off x="5578066" y="2318748"/>
            <a:ext cx="25293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Objetivo</a:t>
            </a:r>
            <a:endParaRPr sz="22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695" name="Google Shape;695;p6"/>
          <p:cNvGrpSpPr/>
          <p:nvPr/>
        </p:nvGrpSpPr>
        <p:grpSpPr>
          <a:xfrm>
            <a:off x="5153536" y="2416323"/>
            <a:ext cx="374350" cy="374350"/>
            <a:chOff x="1190625" y="238125"/>
            <a:chExt cx="5228350" cy="5228350"/>
          </a:xfrm>
        </p:grpSpPr>
        <p:sp>
          <p:nvSpPr>
            <p:cNvPr id="696" name="Google Shape;696;p6"/>
            <p:cNvSpPr/>
            <p:nvPr/>
          </p:nvSpPr>
          <p:spPr>
            <a:xfrm>
              <a:off x="1190625" y="2699400"/>
              <a:ext cx="1305725" cy="306400"/>
            </a:xfrm>
            <a:custGeom>
              <a:avLst/>
              <a:gdLst/>
              <a:ahLst/>
              <a:cxnLst/>
              <a:rect l="l" t="t" r="r" b="b"/>
              <a:pathLst>
                <a:path w="52229" h="12256" extrusionOk="0">
                  <a:moveTo>
                    <a:pt x="6127" y="1"/>
                  </a:moveTo>
                  <a:cubicBezTo>
                    <a:pt x="2745" y="1"/>
                    <a:pt x="0" y="2746"/>
                    <a:pt x="0" y="6128"/>
                  </a:cubicBezTo>
                  <a:cubicBezTo>
                    <a:pt x="0" y="9510"/>
                    <a:pt x="2745" y="12255"/>
                    <a:pt x="6127" y="12255"/>
                  </a:cubicBezTo>
                  <a:lnTo>
                    <a:pt x="52228" y="12255"/>
                  </a:lnTo>
                  <a:cubicBezTo>
                    <a:pt x="52008" y="10245"/>
                    <a:pt x="51885" y="8187"/>
                    <a:pt x="51885" y="6128"/>
                  </a:cubicBezTo>
                  <a:cubicBezTo>
                    <a:pt x="51885" y="4045"/>
                    <a:pt x="52008" y="2010"/>
                    <a:pt x="522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6"/>
            <p:cNvSpPr/>
            <p:nvPr/>
          </p:nvSpPr>
          <p:spPr>
            <a:xfrm>
              <a:off x="4265250" y="778525"/>
              <a:ext cx="1613925" cy="1614550"/>
            </a:xfrm>
            <a:custGeom>
              <a:avLst/>
              <a:gdLst/>
              <a:ahLst/>
              <a:cxnLst/>
              <a:rect l="l" t="t" r="r" b="b"/>
              <a:pathLst>
                <a:path w="64557" h="64582" extrusionOk="0">
                  <a:moveTo>
                    <a:pt x="0" y="1"/>
                  </a:moveTo>
                  <a:lnTo>
                    <a:pt x="0" y="33578"/>
                  </a:lnTo>
                  <a:cubicBezTo>
                    <a:pt x="7157" y="36249"/>
                    <a:pt x="13553" y="40416"/>
                    <a:pt x="18847" y="45685"/>
                  </a:cubicBezTo>
                  <a:cubicBezTo>
                    <a:pt x="24141" y="51003"/>
                    <a:pt x="28308" y="57425"/>
                    <a:pt x="30979" y="64581"/>
                  </a:cubicBezTo>
                  <a:lnTo>
                    <a:pt x="64556" y="64581"/>
                  </a:lnTo>
                  <a:cubicBezTo>
                    <a:pt x="61002" y="48479"/>
                    <a:pt x="52890" y="34117"/>
                    <a:pt x="41665" y="22867"/>
                  </a:cubicBezTo>
                  <a:cubicBezTo>
                    <a:pt x="30440" y="11642"/>
                    <a:pt x="16078" y="3555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6"/>
            <p:cNvSpPr/>
            <p:nvPr/>
          </p:nvSpPr>
          <p:spPr>
            <a:xfrm>
              <a:off x="3652525" y="238125"/>
              <a:ext cx="306375" cy="1305725"/>
            </a:xfrm>
            <a:custGeom>
              <a:avLst/>
              <a:gdLst/>
              <a:ahLst/>
              <a:cxnLst/>
              <a:rect l="l" t="t" r="r" b="b"/>
              <a:pathLst>
                <a:path w="12255" h="52229" extrusionOk="0">
                  <a:moveTo>
                    <a:pt x="6103" y="0"/>
                  </a:moveTo>
                  <a:cubicBezTo>
                    <a:pt x="2966" y="0"/>
                    <a:pt x="368" y="2353"/>
                    <a:pt x="0" y="5392"/>
                  </a:cubicBezTo>
                  <a:lnTo>
                    <a:pt x="0" y="52228"/>
                  </a:lnTo>
                  <a:cubicBezTo>
                    <a:pt x="2010" y="51983"/>
                    <a:pt x="4044" y="51885"/>
                    <a:pt x="6103" y="51885"/>
                  </a:cubicBezTo>
                  <a:cubicBezTo>
                    <a:pt x="8186" y="51885"/>
                    <a:pt x="10245" y="52008"/>
                    <a:pt x="12255" y="52228"/>
                  </a:cubicBezTo>
                  <a:cubicBezTo>
                    <a:pt x="12255" y="36837"/>
                    <a:pt x="12230" y="21494"/>
                    <a:pt x="12230" y="6127"/>
                  </a:cubicBezTo>
                  <a:cubicBezTo>
                    <a:pt x="12230" y="2745"/>
                    <a:pt x="9485" y="0"/>
                    <a:pt x="61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6"/>
            <p:cNvSpPr/>
            <p:nvPr/>
          </p:nvSpPr>
          <p:spPr>
            <a:xfrm>
              <a:off x="2794100" y="1841600"/>
              <a:ext cx="2022000" cy="2022000"/>
            </a:xfrm>
            <a:custGeom>
              <a:avLst/>
              <a:gdLst/>
              <a:ahLst/>
              <a:cxnLst/>
              <a:rect l="l" t="t" r="r" b="b"/>
              <a:pathLst>
                <a:path w="80880" h="80880" extrusionOk="0">
                  <a:moveTo>
                    <a:pt x="40440" y="0"/>
                  </a:moveTo>
                  <a:cubicBezTo>
                    <a:pt x="18088" y="0"/>
                    <a:pt x="0" y="18088"/>
                    <a:pt x="0" y="40440"/>
                  </a:cubicBezTo>
                  <a:cubicBezTo>
                    <a:pt x="0" y="62767"/>
                    <a:pt x="18088" y="80879"/>
                    <a:pt x="40440" y="80879"/>
                  </a:cubicBezTo>
                  <a:cubicBezTo>
                    <a:pt x="62718" y="80879"/>
                    <a:pt x="80879" y="62743"/>
                    <a:pt x="80879" y="40440"/>
                  </a:cubicBezTo>
                  <a:cubicBezTo>
                    <a:pt x="80879" y="18137"/>
                    <a:pt x="62718" y="0"/>
                    <a:pt x="404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6"/>
            <p:cNvSpPr/>
            <p:nvPr/>
          </p:nvSpPr>
          <p:spPr>
            <a:xfrm>
              <a:off x="1730425" y="777925"/>
              <a:ext cx="1615750" cy="1615150"/>
            </a:xfrm>
            <a:custGeom>
              <a:avLst/>
              <a:gdLst/>
              <a:ahLst/>
              <a:cxnLst/>
              <a:rect l="l" t="t" r="r" b="b"/>
              <a:pathLst>
                <a:path w="64630" h="64606" extrusionOk="0">
                  <a:moveTo>
                    <a:pt x="64630" y="0"/>
                  </a:moveTo>
                  <a:cubicBezTo>
                    <a:pt x="48552" y="3554"/>
                    <a:pt x="34141" y="11642"/>
                    <a:pt x="22891" y="22891"/>
                  </a:cubicBezTo>
                  <a:cubicBezTo>
                    <a:pt x="11666" y="34141"/>
                    <a:pt x="3554" y="48503"/>
                    <a:pt x="0" y="64605"/>
                  </a:cubicBezTo>
                  <a:lnTo>
                    <a:pt x="33577" y="64605"/>
                  </a:lnTo>
                  <a:cubicBezTo>
                    <a:pt x="36249" y="57449"/>
                    <a:pt x="40415" y="51027"/>
                    <a:pt x="45709" y="45709"/>
                  </a:cubicBezTo>
                  <a:cubicBezTo>
                    <a:pt x="51027" y="40415"/>
                    <a:pt x="57473" y="36224"/>
                    <a:pt x="64630" y="33553"/>
                  </a:cubicBezTo>
                  <a:lnTo>
                    <a:pt x="646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6"/>
            <p:cNvSpPr/>
            <p:nvPr/>
          </p:nvSpPr>
          <p:spPr>
            <a:xfrm>
              <a:off x="4265250" y="3312125"/>
              <a:ext cx="1613925" cy="1613925"/>
            </a:xfrm>
            <a:custGeom>
              <a:avLst/>
              <a:gdLst/>
              <a:ahLst/>
              <a:cxnLst/>
              <a:rect l="l" t="t" r="r" b="b"/>
              <a:pathLst>
                <a:path w="64557" h="64557" extrusionOk="0">
                  <a:moveTo>
                    <a:pt x="30979" y="1"/>
                  </a:moveTo>
                  <a:cubicBezTo>
                    <a:pt x="28308" y="7157"/>
                    <a:pt x="24141" y="13578"/>
                    <a:pt x="18847" y="18872"/>
                  </a:cubicBezTo>
                  <a:cubicBezTo>
                    <a:pt x="13553" y="24166"/>
                    <a:pt x="7157" y="28333"/>
                    <a:pt x="0" y="31004"/>
                  </a:cubicBezTo>
                  <a:lnTo>
                    <a:pt x="0" y="64557"/>
                  </a:lnTo>
                  <a:cubicBezTo>
                    <a:pt x="16078" y="61027"/>
                    <a:pt x="30440" y="52915"/>
                    <a:pt x="41665" y="41690"/>
                  </a:cubicBezTo>
                  <a:cubicBezTo>
                    <a:pt x="52890" y="30440"/>
                    <a:pt x="61002" y="16078"/>
                    <a:pt x="645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6"/>
            <p:cNvSpPr/>
            <p:nvPr/>
          </p:nvSpPr>
          <p:spPr>
            <a:xfrm>
              <a:off x="1730425" y="3312125"/>
              <a:ext cx="1615750" cy="1614550"/>
            </a:xfrm>
            <a:custGeom>
              <a:avLst/>
              <a:gdLst/>
              <a:ahLst/>
              <a:cxnLst/>
              <a:rect l="l" t="t" r="r" b="b"/>
              <a:pathLst>
                <a:path w="64630" h="64582" extrusionOk="0">
                  <a:moveTo>
                    <a:pt x="0" y="1"/>
                  </a:moveTo>
                  <a:cubicBezTo>
                    <a:pt x="3554" y="16078"/>
                    <a:pt x="11666" y="30440"/>
                    <a:pt x="22891" y="41690"/>
                  </a:cubicBezTo>
                  <a:cubicBezTo>
                    <a:pt x="34141" y="52939"/>
                    <a:pt x="48552" y="61052"/>
                    <a:pt x="64630" y="64581"/>
                  </a:cubicBezTo>
                  <a:lnTo>
                    <a:pt x="64630" y="31029"/>
                  </a:lnTo>
                  <a:cubicBezTo>
                    <a:pt x="57473" y="28357"/>
                    <a:pt x="51027" y="24191"/>
                    <a:pt x="45709" y="18872"/>
                  </a:cubicBezTo>
                  <a:cubicBezTo>
                    <a:pt x="40415" y="13578"/>
                    <a:pt x="36249" y="7157"/>
                    <a:pt x="335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6"/>
            <p:cNvSpPr/>
            <p:nvPr/>
          </p:nvSpPr>
          <p:spPr>
            <a:xfrm>
              <a:off x="5113250" y="2699400"/>
              <a:ext cx="1305725" cy="306400"/>
            </a:xfrm>
            <a:custGeom>
              <a:avLst/>
              <a:gdLst/>
              <a:ahLst/>
              <a:cxnLst/>
              <a:rect l="l" t="t" r="r" b="b"/>
              <a:pathLst>
                <a:path w="52229" h="12256" extrusionOk="0">
                  <a:moveTo>
                    <a:pt x="0" y="1"/>
                  </a:moveTo>
                  <a:cubicBezTo>
                    <a:pt x="245" y="2010"/>
                    <a:pt x="368" y="4045"/>
                    <a:pt x="368" y="6128"/>
                  </a:cubicBezTo>
                  <a:cubicBezTo>
                    <a:pt x="368" y="8187"/>
                    <a:pt x="245" y="10245"/>
                    <a:pt x="0" y="12255"/>
                  </a:cubicBezTo>
                  <a:lnTo>
                    <a:pt x="46101" y="12255"/>
                  </a:lnTo>
                  <a:cubicBezTo>
                    <a:pt x="49483" y="12255"/>
                    <a:pt x="52228" y="9510"/>
                    <a:pt x="52228" y="6128"/>
                  </a:cubicBezTo>
                  <a:cubicBezTo>
                    <a:pt x="52228" y="2746"/>
                    <a:pt x="49508" y="1"/>
                    <a:pt x="46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6"/>
            <p:cNvSpPr/>
            <p:nvPr/>
          </p:nvSpPr>
          <p:spPr>
            <a:xfrm>
              <a:off x="3652525" y="4160750"/>
              <a:ext cx="306375" cy="1305725"/>
            </a:xfrm>
            <a:custGeom>
              <a:avLst/>
              <a:gdLst/>
              <a:ahLst/>
              <a:cxnLst/>
              <a:rect l="l" t="t" r="r" b="b"/>
              <a:pathLst>
                <a:path w="12255" h="52229" extrusionOk="0">
                  <a:moveTo>
                    <a:pt x="0" y="0"/>
                  </a:moveTo>
                  <a:lnTo>
                    <a:pt x="0" y="46836"/>
                  </a:lnTo>
                  <a:cubicBezTo>
                    <a:pt x="368" y="49876"/>
                    <a:pt x="2966" y="52228"/>
                    <a:pt x="6103" y="52228"/>
                  </a:cubicBezTo>
                  <a:cubicBezTo>
                    <a:pt x="9485" y="52228"/>
                    <a:pt x="12230" y="49483"/>
                    <a:pt x="12230" y="46101"/>
                  </a:cubicBezTo>
                  <a:cubicBezTo>
                    <a:pt x="12230" y="30734"/>
                    <a:pt x="12255" y="15416"/>
                    <a:pt x="12255" y="0"/>
                  </a:cubicBezTo>
                  <a:lnTo>
                    <a:pt x="12255" y="0"/>
                  </a:lnTo>
                  <a:cubicBezTo>
                    <a:pt x="10245" y="245"/>
                    <a:pt x="8186" y="368"/>
                    <a:pt x="6103" y="368"/>
                  </a:cubicBezTo>
                  <a:cubicBezTo>
                    <a:pt x="4044" y="368"/>
                    <a:pt x="2010" y="245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5" name="Google Shape;705;p6"/>
          <p:cNvSpPr/>
          <p:nvPr/>
        </p:nvSpPr>
        <p:spPr>
          <a:xfrm flipH="1">
            <a:off x="4880116" y="2450097"/>
            <a:ext cx="153401" cy="306801"/>
          </a:xfrm>
          <a:custGeom>
            <a:avLst/>
            <a:gdLst/>
            <a:ahLst/>
            <a:cxnLst/>
            <a:rect l="l" t="t" r="r" b="b"/>
            <a:pathLst>
              <a:path w="2013" h="4026" extrusionOk="0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34"/>
          <p:cNvSpPr txBox="1">
            <a:spLocks noGrp="1"/>
          </p:cNvSpPr>
          <p:nvPr>
            <p:ph type="title"/>
          </p:nvPr>
        </p:nvSpPr>
        <p:spPr>
          <a:xfrm>
            <a:off x="713225" y="419625"/>
            <a:ext cx="7717500" cy="5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b="1" dirty="0"/>
              <a:t>Qual a Situação do Mercado Hoje?</a:t>
            </a:r>
            <a:endParaRPr b="1" dirty="0"/>
          </a:p>
        </p:txBody>
      </p:sp>
      <p:graphicFrame>
        <p:nvGraphicFramePr>
          <p:cNvPr id="751" name="Google Shape;751;p34"/>
          <p:cNvGraphicFramePr/>
          <p:nvPr>
            <p:extLst>
              <p:ext uri="{D42A27DB-BD31-4B8C-83A1-F6EECF244321}">
                <p14:modId xmlns:p14="http://schemas.microsoft.com/office/powerpoint/2010/main" val="2984549330"/>
              </p:ext>
            </p:extLst>
          </p:nvPr>
        </p:nvGraphicFramePr>
        <p:xfrm>
          <a:off x="944588" y="1176258"/>
          <a:ext cx="7254825" cy="344819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7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2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2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Descrição</a:t>
                      </a:r>
                      <a:endParaRPr sz="22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2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Exemplo</a:t>
                      </a:r>
                      <a:endParaRPr sz="22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5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</a:t>
                      </a:r>
                      <a:r>
                        <a:rPr lang="pt-BR" baseline="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Situação</a:t>
                      </a:r>
                      <a:endParaRPr lang="pt-BR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pt-BR" sz="1200" dirty="0">
                          <a:solidFill>
                            <a:schemeClr val="dk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Hoje</a:t>
                      </a:r>
                      <a:r>
                        <a:rPr lang="pt-BR" sz="1200" baseline="0" dirty="0">
                          <a:solidFill>
                            <a:schemeClr val="dk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 existem varias empresas para alocar maquinas em manaus , todas com sites e aplicativos propios , um cliente interessado devera baixar todos os aplicativos e visitar todos os sites para alocar uma maquina.</a:t>
                      </a:r>
                      <a:endParaRPr sz="1200" dirty="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126000" marR="126000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pt-BR" sz="1200" dirty="0">
                          <a:solidFill>
                            <a:schemeClr val="dk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Hoje</a:t>
                      </a:r>
                      <a:r>
                        <a:rPr lang="pt-BR" sz="1200" baseline="0" dirty="0">
                          <a:solidFill>
                            <a:schemeClr val="dk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 para um cliente alugar um andaimes em Manaus , ele tera que procurar por diversos sites como Loc Obre , Casa do Construtor , JMarques Construtora e etc...</a:t>
                      </a:r>
                      <a:endParaRPr sz="1200" dirty="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126000" marR="126000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6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</a:t>
                      </a:r>
                      <a:r>
                        <a:rPr lang="pt-BR" baseline="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Mudança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pt-BR" sz="1200" dirty="0">
                          <a:solidFill>
                            <a:schemeClr val="dk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E</a:t>
                      </a:r>
                      <a:r>
                        <a:rPr lang="pt-BR" sz="1200" baseline="0" dirty="0">
                          <a:solidFill>
                            <a:schemeClr val="dk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 se existisse um aplicativo que englobasse todos os anuncios em um lugar só? , e se nesse aplicativo ele reduzisse toda a burocracia de aluguel de maquinas , filtrasse os anuncios por preços , por nota dos anunciantes e por velocidade de entrega?</a:t>
                      </a:r>
                      <a:endParaRPr sz="1200" dirty="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126000" marR="126000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pt-BR" sz="1200" dirty="0">
                          <a:solidFill>
                            <a:schemeClr val="dk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Um</a:t>
                      </a:r>
                      <a:r>
                        <a:rPr lang="pt-BR" sz="1200" baseline="0" dirty="0">
                          <a:solidFill>
                            <a:schemeClr val="dk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a pessoa interessada em alugar uma cafeiteira com a necessidade de entrega de ate dois dias  , poderia usar o filtros e encontrar um alocador com facilidade.</a:t>
                      </a:r>
                      <a:endParaRPr sz="1200" dirty="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126000" marR="126000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7"/>
          <p:cNvSpPr txBox="1">
            <a:spLocks noGrp="1"/>
          </p:cNvSpPr>
          <p:nvPr>
            <p:ph type="title"/>
          </p:nvPr>
        </p:nvSpPr>
        <p:spPr>
          <a:xfrm>
            <a:off x="713225" y="419625"/>
            <a:ext cx="7717500" cy="5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/>
          </a:p>
        </p:txBody>
      </p:sp>
      <p:graphicFrame>
        <p:nvGraphicFramePr>
          <p:cNvPr id="711" name="Google Shape;711;p7"/>
          <p:cNvGraphicFramePr/>
          <p:nvPr>
            <p:extLst>
              <p:ext uri="{D42A27DB-BD31-4B8C-83A1-F6EECF244321}">
                <p14:modId xmlns:p14="http://schemas.microsoft.com/office/powerpoint/2010/main" val="2398808962"/>
              </p:ext>
            </p:extLst>
          </p:nvPr>
        </p:nvGraphicFramePr>
        <p:xfrm>
          <a:off x="944588" y="1176258"/>
          <a:ext cx="7254825" cy="3631105"/>
        </p:xfrm>
        <a:graphic>
          <a:graphicData uri="http://schemas.openxmlformats.org/drawingml/2006/table">
            <a:tbl>
              <a:tblPr>
                <a:noFill/>
                <a:tableStyleId>{6309C675-764C-4375-B3CD-EDE1AD37CF3F}</a:tableStyleId>
              </a:tblPr>
              <a:tblGrid>
                <a:gridCol w="14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7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 dirty="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Descrição</a:t>
                      </a:r>
                      <a:endParaRPr sz="2200" u="none" strike="noStrike" cap="none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" sz="2200" u="none" strike="noStrike" cap="none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E</a:t>
                      </a:r>
                      <a:r>
                        <a:rPr lang="en" sz="22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xemplo</a:t>
                      </a:r>
                      <a:endParaRPr sz="2200" u="none" strike="noStrike" cap="none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5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</a:t>
                      </a:r>
                      <a:r>
                        <a:rPr lang="pt-BR" baseline="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Solução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pt-BR" sz="1200" dirty="0">
                          <a:solidFill>
                            <a:schemeClr val="dk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O</a:t>
                      </a:r>
                      <a:r>
                        <a:rPr lang="pt-BR" sz="1200" baseline="0" dirty="0">
                          <a:solidFill>
                            <a:schemeClr val="dk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 AlugueAqui vem para solucionar um grande problema dos Manauaras , de alocação de maquinas , qualquer pessoa podera anunciar seus anuncios no nosso aplicativo e separaremos os melhores alocadores atraves da avaliação dos usuarios , permitindo maior segurança na hora das alocações.</a:t>
                      </a:r>
                      <a:endParaRPr sz="1200" dirty="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126000" marR="126000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pt-BR" sz="1200" dirty="0">
                          <a:solidFill>
                            <a:schemeClr val="dk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O</a:t>
                      </a:r>
                      <a:r>
                        <a:rPr lang="pt-BR" sz="1200" baseline="0" dirty="0">
                          <a:solidFill>
                            <a:schemeClr val="dk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 AlugueAqui promete solucionar um dos grandes problemas da construção civil para a alocação de andaimes e de maquinas podendo reduzir consideravelmente o gasto com maquinas , indicando as mais baratas , tambem permitira aluguel de maquinas de usuario para usuario , permitindo a sim que pessoas que tenham maquinas paradas em casa , poderam receber uma renda extra , e usuarios poderam receber as mesmas maquinas com menos burocracia com entrega mais rapida de forma mais barata atraves do marketplace. </a:t>
                      </a:r>
                      <a:endParaRPr sz="1200" dirty="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126000" marR="126000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6" name="Google Shape;716;p8"/>
          <p:cNvGrpSpPr/>
          <p:nvPr/>
        </p:nvGrpSpPr>
        <p:grpSpPr>
          <a:xfrm>
            <a:off x="713223" y="368238"/>
            <a:ext cx="7917557" cy="4407033"/>
            <a:chOff x="713223" y="368238"/>
            <a:chExt cx="7917557" cy="4407033"/>
          </a:xfrm>
        </p:grpSpPr>
        <p:sp>
          <p:nvSpPr>
            <p:cNvPr id="717" name="Google Shape;717;p8"/>
            <p:cNvSpPr/>
            <p:nvPr/>
          </p:nvSpPr>
          <p:spPr>
            <a:xfrm rot="10800000">
              <a:off x="2677775" y="368238"/>
              <a:ext cx="5953005" cy="4407033"/>
            </a:xfrm>
            <a:custGeom>
              <a:avLst/>
              <a:gdLst/>
              <a:ahLst/>
              <a:cxnLst/>
              <a:rect l="l" t="t" r="r" b="b"/>
              <a:pathLst>
                <a:path w="130577" h="99375" extrusionOk="0">
                  <a:moveTo>
                    <a:pt x="7149" y="1"/>
                  </a:moveTo>
                  <a:cubicBezTo>
                    <a:pt x="3204" y="1"/>
                    <a:pt x="0" y="3197"/>
                    <a:pt x="0" y="7142"/>
                  </a:cubicBezTo>
                  <a:lnTo>
                    <a:pt x="0" y="92234"/>
                  </a:lnTo>
                  <a:cubicBezTo>
                    <a:pt x="0" y="96178"/>
                    <a:pt x="3204" y="99374"/>
                    <a:pt x="7149" y="99374"/>
                  </a:cubicBezTo>
                  <a:lnTo>
                    <a:pt x="54195" y="99374"/>
                  </a:lnTo>
                  <a:cubicBezTo>
                    <a:pt x="74449" y="99374"/>
                    <a:pt x="93883" y="91332"/>
                    <a:pt x="108204" y="77010"/>
                  </a:cubicBezTo>
                  <a:cubicBezTo>
                    <a:pt x="122526" y="62681"/>
                    <a:pt x="130576" y="43255"/>
                    <a:pt x="130576" y="23001"/>
                  </a:cubicBezTo>
                  <a:lnTo>
                    <a:pt x="130576" y="7150"/>
                  </a:lnTo>
                  <a:cubicBezTo>
                    <a:pt x="130576" y="3205"/>
                    <a:pt x="127372" y="1"/>
                    <a:pt x="123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8"/>
            <p:cNvSpPr/>
            <p:nvPr/>
          </p:nvSpPr>
          <p:spPr>
            <a:xfrm rot="10800000">
              <a:off x="713223" y="2400200"/>
              <a:ext cx="350302" cy="700625"/>
            </a:xfrm>
            <a:custGeom>
              <a:avLst/>
              <a:gdLst/>
              <a:ahLst/>
              <a:cxnLst/>
              <a:rect l="l" t="t" r="r" b="b"/>
              <a:pathLst>
                <a:path w="2013" h="4026" extrusionOk="0">
                  <a:moveTo>
                    <a:pt x="2013" y="0"/>
                  </a:moveTo>
                  <a:lnTo>
                    <a:pt x="0" y="2013"/>
                  </a:lnTo>
                  <a:lnTo>
                    <a:pt x="2013" y="4025"/>
                  </a:lnTo>
                  <a:lnTo>
                    <a:pt x="20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0" name="Google Shape;720;p8"/>
          <p:cNvGrpSpPr/>
          <p:nvPr/>
        </p:nvGrpSpPr>
        <p:grpSpPr>
          <a:xfrm>
            <a:off x="713230" y="1437717"/>
            <a:ext cx="7113094" cy="3166295"/>
            <a:chOff x="713230" y="1437717"/>
            <a:chExt cx="7113094" cy="3166295"/>
          </a:xfrm>
        </p:grpSpPr>
        <p:grpSp>
          <p:nvGrpSpPr>
            <p:cNvPr id="721" name="Google Shape;721;p8"/>
            <p:cNvGrpSpPr/>
            <p:nvPr/>
          </p:nvGrpSpPr>
          <p:grpSpPr>
            <a:xfrm>
              <a:off x="713230" y="4270541"/>
              <a:ext cx="882533" cy="333471"/>
              <a:chOff x="3551575" y="3215125"/>
              <a:chExt cx="389450" cy="147150"/>
            </a:xfrm>
          </p:grpSpPr>
          <p:sp>
            <p:nvSpPr>
              <p:cNvPr id="722" name="Google Shape;722;p8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3" name="Google Shape;723;p8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4" name="Google Shape;724;p8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5" name="Google Shape;725;p8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6" name="Google Shape;726;p8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7" name="Google Shape;727;p8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8" name="Google Shape;728;p8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9" name="Google Shape;729;p8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0" name="Google Shape;730;p8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1" name="Google Shape;731;p8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2" name="Google Shape;732;p8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3" name="Google Shape;733;p8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4" name="Google Shape;734;p8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5" name="Google Shape;735;p8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6" name="Google Shape;736;p8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7" name="Google Shape;737;p8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8" name="Google Shape;738;p8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9" name="Google Shape;739;p8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0" name="Google Shape;740;p8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1" name="Google Shape;741;p8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2" name="Google Shape;742;p8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3" name="Google Shape;743;p8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4" name="Google Shape;744;p8"/>
            <p:cNvGrpSpPr/>
            <p:nvPr/>
          </p:nvGrpSpPr>
          <p:grpSpPr>
            <a:xfrm>
              <a:off x="7104225" y="1437717"/>
              <a:ext cx="722099" cy="407700"/>
              <a:chOff x="1211425" y="918075"/>
              <a:chExt cx="722099" cy="407700"/>
            </a:xfrm>
          </p:grpSpPr>
          <p:sp>
            <p:nvSpPr>
              <p:cNvPr id="745" name="Google Shape;745;p8"/>
              <p:cNvSpPr/>
              <p:nvPr/>
            </p:nvSpPr>
            <p:spPr>
              <a:xfrm>
                <a:off x="1211425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6" name="Google Shape;746;p8"/>
              <p:cNvSpPr/>
              <p:nvPr/>
            </p:nvSpPr>
            <p:spPr>
              <a:xfrm>
                <a:off x="1211425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7" name="Google Shape;747;p8"/>
              <p:cNvSpPr/>
              <p:nvPr/>
            </p:nvSpPr>
            <p:spPr>
              <a:xfrm>
                <a:off x="1211425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8" name="Google Shape;748;p8"/>
              <p:cNvSpPr/>
              <p:nvPr/>
            </p:nvSpPr>
            <p:spPr>
              <a:xfrm>
                <a:off x="1350996" y="1300772"/>
                <a:ext cx="25066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9" name="Google Shape;749;p8"/>
              <p:cNvSpPr/>
              <p:nvPr/>
            </p:nvSpPr>
            <p:spPr>
              <a:xfrm>
                <a:off x="1350996" y="1109171"/>
                <a:ext cx="25066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0" name="Google Shape;750;p8"/>
              <p:cNvSpPr/>
              <p:nvPr/>
            </p:nvSpPr>
            <p:spPr>
              <a:xfrm>
                <a:off x="1350996" y="918075"/>
                <a:ext cx="25066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1" name="Google Shape;751;p8"/>
              <p:cNvSpPr/>
              <p:nvPr/>
            </p:nvSpPr>
            <p:spPr>
              <a:xfrm>
                <a:off x="1490124" y="1300772"/>
                <a:ext cx="25066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2" name="Google Shape;752;p8"/>
              <p:cNvSpPr/>
              <p:nvPr/>
            </p:nvSpPr>
            <p:spPr>
              <a:xfrm>
                <a:off x="1490124" y="1109171"/>
                <a:ext cx="25066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3" name="Google Shape;753;p8"/>
              <p:cNvSpPr/>
              <p:nvPr/>
            </p:nvSpPr>
            <p:spPr>
              <a:xfrm>
                <a:off x="1490124" y="918075"/>
                <a:ext cx="25066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4" name="Google Shape;754;p8"/>
              <p:cNvSpPr/>
              <p:nvPr/>
            </p:nvSpPr>
            <p:spPr>
              <a:xfrm>
                <a:off x="1629759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5" name="Google Shape;755;p8"/>
              <p:cNvSpPr/>
              <p:nvPr/>
            </p:nvSpPr>
            <p:spPr>
              <a:xfrm>
                <a:off x="1629759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6" name="Google Shape;756;p8"/>
              <p:cNvSpPr/>
              <p:nvPr/>
            </p:nvSpPr>
            <p:spPr>
              <a:xfrm>
                <a:off x="1629759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7" name="Google Shape;757;p8"/>
              <p:cNvSpPr/>
              <p:nvPr/>
            </p:nvSpPr>
            <p:spPr>
              <a:xfrm>
                <a:off x="1768887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8" name="Google Shape;758;p8"/>
              <p:cNvSpPr/>
              <p:nvPr/>
            </p:nvSpPr>
            <p:spPr>
              <a:xfrm>
                <a:off x="1768887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9" name="Google Shape;759;p8"/>
              <p:cNvSpPr/>
              <p:nvPr/>
            </p:nvSpPr>
            <p:spPr>
              <a:xfrm>
                <a:off x="1768887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0" name="Google Shape;760;p8"/>
              <p:cNvSpPr/>
              <p:nvPr/>
            </p:nvSpPr>
            <p:spPr>
              <a:xfrm>
                <a:off x="1907952" y="1300772"/>
                <a:ext cx="25572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1" name="Google Shape;761;p8"/>
              <p:cNvSpPr/>
              <p:nvPr/>
            </p:nvSpPr>
            <p:spPr>
              <a:xfrm>
                <a:off x="1907952" y="1109171"/>
                <a:ext cx="25572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404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403" y="403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2" name="Google Shape;762;p8"/>
              <p:cNvSpPr/>
              <p:nvPr/>
            </p:nvSpPr>
            <p:spPr>
              <a:xfrm>
                <a:off x="1907952" y="918075"/>
                <a:ext cx="25572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63" name="Google Shape;763;p8"/>
          <p:cNvGrpSpPr/>
          <p:nvPr/>
        </p:nvGrpSpPr>
        <p:grpSpPr>
          <a:xfrm>
            <a:off x="-2345656" y="-1320018"/>
            <a:ext cx="8780560" cy="9003049"/>
            <a:chOff x="-2345656" y="-1320018"/>
            <a:chExt cx="8780560" cy="9003049"/>
          </a:xfrm>
        </p:grpSpPr>
        <p:grpSp>
          <p:nvGrpSpPr>
            <p:cNvPr id="764" name="Google Shape;764;p8"/>
            <p:cNvGrpSpPr/>
            <p:nvPr/>
          </p:nvGrpSpPr>
          <p:grpSpPr>
            <a:xfrm rot="-4179191">
              <a:off x="1000180" y="-881268"/>
              <a:ext cx="2324987" cy="2229597"/>
              <a:chOff x="5165475" y="-713653"/>
              <a:chExt cx="2324999" cy="2229609"/>
            </a:xfrm>
          </p:grpSpPr>
          <p:sp>
            <p:nvSpPr>
              <p:cNvPr id="765" name="Google Shape;765;p8"/>
              <p:cNvSpPr/>
              <p:nvPr/>
            </p:nvSpPr>
            <p:spPr>
              <a:xfrm>
                <a:off x="5165475" y="-713653"/>
                <a:ext cx="2324999" cy="2154583"/>
              </a:xfrm>
              <a:custGeom>
                <a:avLst/>
                <a:gdLst/>
                <a:ahLst/>
                <a:cxnLst/>
                <a:rect l="l" t="t" r="r" b="b"/>
                <a:pathLst>
                  <a:path w="47546" h="44061" fill="none" extrusionOk="0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6" name="Google Shape;766;p8"/>
              <p:cNvSpPr/>
              <p:nvPr/>
            </p:nvSpPr>
            <p:spPr>
              <a:xfrm>
                <a:off x="5309144" y="749204"/>
                <a:ext cx="1336144" cy="766752"/>
              </a:xfrm>
              <a:custGeom>
                <a:avLst/>
                <a:gdLst/>
                <a:ahLst/>
                <a:cxnLst/>
                <a:rect l="l" t="t" r="r" b="b"/>
                <a:pathLst>
                  <a:path w="27324" h="15680" extrusionOk="0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67" name="Google Shape;767;p8"/>
            <p:cNvGrpSpPr/>
            <p:nvPr/>
          </p:nvGrpSpPr>
          <p:grpSpPr>
            <a:xfrm rot="-1541492">
              <a:off x="2535099" y="3721048"/>
              <a:ext cx="3325047" cy="3409780"/>
              <a:chOff x="7159200" y="2117361"/>
              <a:chExt cx="2271501" cy="2329386"/>
            </a:xfrm>
          </p:grpSpPr>
          <p:sp>
            <p:nvSpPr>
              <p:cNvPr id="768" name="Google Shape;768;p8"/>
              <p:cNvSpPr/>
              <p:nvPr/>
            </p:nvSpPr>
            <p:spPr>
              <a:xfrm>
                <a:off x="8101533" y="2117361"/>
                <a:ext cx="632883" cy="71589"/>
              </a:xfrm>
              <a:custGeom>
                <a:avLst/>
                <a:gdLst/>
                <a:ahLst/>
                <a:cxnLst/>
                <a:rect l="l" t="t" r="r" b="b"/>
                <a:pathLst>
                  <a:path w="15241" h="1724" fill="none" extrusionOk="0">
                    <a:moveTo>
                      <a:pt x="1" y="999"/>
                    </a:moveTo>
                    <a:cubicBezTo>
                      <a:pt x="3527" y="137"/>
                      <a:pt x="7182" y="1"/>
                      <a:pt x="10764" y="596"/>
                    </a:cubicBezTo>
                    <a:cubicBezTo>
                      <a:pt x="12286" y="846"/>
                      <a:pt x="13783" y="1224"/>
                      <a:pt x="15240" y="1723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9" name="Google Shape;769;p8"/>
              <p:cNvSpPr/>
              <p:nvPr/>
            </p:nvSpPr>
            <p:spPr>
              <a:xfrm>
                <a:off x="8730018" y="2175496"/>
                <a:ext cx="70219" cy="59339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1429" extrusionOk="0">
                    <a:moveTo>
                      <a:pt x="767" y="1"/>
                    </a:moveTo>
                    <a:cubicBezTo>
                      <a:pt x="442" y="1"/>
                      <a:pt x="123" y="218"/>
                      <a:pt x="65" y="597"/>
                    </a:cubicBezTo>
                    <a:cubicBezTo>
                      <a:pt x="0" y="983"/>
                      <a:pt x="258" y="1354"/>
                      <a:pt x="653" y="1418"/>
                    </a:cubicBezTo>
                    <a:cubicBezTo>
                      <a:pt x="694" y="1425"/>
                      <a:pt x="735" y="1429"/>
                      <a:pt x="775" y="1429"/>
                    </a:cubicBezTo>
                    <a:cubicBezTo>
                      <a:pt x="1328" y="1429"/>
                      <a:pt x="1690" y="780"/>
                      <a:pt x="1345" y="299"/>
                    </a:cubicBezTo>
                    <a:cubicBezTo>
                      <a:pt x="1198" y="95"/>
                      <a:pt x="981" y="1"/>
                      <a:pt x="7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0" name="Google Shape;770;p8"/>
              <p:cNvSpPr/>
              <p:nvPr/>
            </p:nvSpPr>
            <p:spPr>
              <a:xfrm>
                <a:off x="7159200" y="2158803"/>
                <a:ext cx="2271501" cy="2287944"/>
              </a:xfrm>
              <a:custGeom>
                <a:avLst/>
                <a:gdLst/>
                <a:ahLst/>
                <a:cxnLst/>
                <a:rect l="l" t="t" r="r" b="b"/>
                <a:pathLst>
                  <a:path w="54702" h="55098" fill="none" extrusionOk="0">
                    <a:moveTo>
                      <a:pt x="54702" y="34835"/>
                    </a:moveTo>
                    <a:cubicBezTo>
                      <a:pt x="50572" y="47200"/>
                      <a:pt x="37973" y="55097"/>
                      <a:pt x="24690" y="52916"/>
                    </a:cubicBezTo>
                    <a:cubicBezTo>
                      <a:pt x="9974" y="50492"/>
                      <a:pt x="0" y="36598"/>
                      <a:pt x="2423" y="21874"/>
                    </a:cubicBezTo>
                    <a:cubicBezTo>
                      <a:pt x="4235" y="10853"/>
                      <a:pt x="12486" y="2488"/>
                      <a:pt x="22694" y="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71" name="Google Shape;771;p8"/>
            <p:cNvGrpSpPr/>
            <p:nvPr/>
          </p:nvGrpSpPr>
          <p:grpSpPr>
            <a:xfrm rot="10800000">
              <a:off x="-2345656" y="-1320018"/>
              <a:ext cx="4530594" cy="5076286"/>
              <a:chOff x="4826000" y="4400753"/>
              <a:chExt cx="4530594" cy="5076286"/>
            </a:xfrm>
          </p:grpSpPr>
          <p:sp>
            <p:nvSpPr>
              <p:cNvPr id="772" name="Google Shape;772;p8"/>
              <p:cNvSpPr/>
              <p:nvPr/>
            </p:nvSpPr>
            <p:spPr>
              <a:xfrm>
                <a:off x="4871747" y="4446342"/>
                <a:ext cx="4484847" cy="5030697"/>
              </a:xfrm>
              <a:custGeom>
                <a:avLst/>
                <a:gdLst/>
                <a:ahLst/>
                <a:cxnLst/>
                <a:rect l="l" t="t" r="r" b="b"/>
                <a:pathLst>
                  <a:path w="51547" h="101733" fill="none" extrusionOk="0">
                    <a:moveTo>
                      <a:pt x="1" y="1"/>
                    </a:moveTo>
                    <a:lnTo>
                      <a:pt x="22429" y="1"/>
                    </a:lnTo>
                    <a:cubicBezTo>
                      <a:pt x="38505" y="1"/>
                      <a:pt x="51547" y="34553"/>
                      <a:pt x="51547" y="77179"/>
                    </a:cubicBezTo>
                    <a:lnTo>
                      <a:pt x="51547" y="101733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3" name="Google Shape;773;p8"/>
              <p:cNvSpPr/>
              <p:nvPr/>
            </p:nvSpPr>
            <p:spPr>
              <a:xfrm>
                <a:off x="4826000" y="4400753"/>
                <a:ext cx="91186" cy="84807"/>
              </a:xfrm>
              <a:custGeom>
                <a:avLst/>
                <a:gdLst/>
                <a:ahLst/>
                <a:cxnLst/>
                <a:rect l="l" t="t" r="r" b="b"/>
                <a:pathLst>
                  <a:path w="1844" h="1715" extrusionOk="0">
                    <a:moveTo>
                      <a:pt x="932" y="1"/>
                    </a:moveTo>
                    <a:cubicBezTo>
                      <a:pt x="885" y="1"/>
                      <a:pt x="837" y="5"/>
                      <a:pt x="789" y="13"/>
                    </a:cubicBezTo>
                    <a:cubicBezTo>
                      <a:pt x="322" y="86"/>
                      <a:pt x="0" y="528"/>
                      <a:pt x="81" y="995"/>
                    </a:cubicBezTo>
                    <a:cubicBezTo>
                      <a:pt x="146" y="1417"/>
                      <a:pt x="514" y="1714"/>
                      <a:pt x="928" y="1714"/>
                    </a:cubicBezTo>
                    <a:cubicBezTo>
                      <a:pt x="973" y="1714"/>
                      <a:pt x="1018" y="1711"/>
                      <a:pt x="1063" y="1704"/>
                    </a:cubicBezTo>
                    <a:cubicBezTo>
                      <a:pt x="1530" y="1623"/>
                      <a:pt x="1844" y="1188"/>
                      <a:pt x="1771" y="722"/>
                    </a:cubicBezTo>
                    <a:cubicBezTo>
                      <a:pt x="1699" y="303"/>
                      <a:pt x="1342" y="1"/>
                      <a:pt x="9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0" name="Google Shape;759;p35">
            <a:extLst>
              <a:ext uri="{FF2B5EF4-FFF2-40B4-BE49-F238E27FC236}">
                <a16:creationId xmlns:a16="http://schemas.microsoft.com/office/drawing/2014/main" id="{DB2CD251-6343-4F07-AFF8-C0A6195D6C83}"/>
              </a:ext>
            </a:extLst>
          </p:cNvPr>
          <p:cNvSpPr txBox="1">
            <a:spLocks/>
          </p:cNvSpPr>
          <p:nvPr/>
        </p:nvSpPr>
        <p:spPr>
          <a:xfrm>
            <a:off x="3662475" y="2174375"/>
            <a:ext cx="4359000" cy="18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6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>
              <a:buSzPts val="1100"/>
              <a:buFont typeface="Arial"/>
              <a:buNone/>
            </a:pPr>
            <a:r>
              <a:rPr lang="pt-BR">
                <a:solidFill>
                  <a:schemeClr val="accent1"/>
                </a:solidFill>
              </a:rPr>
              <a:t>Logistica</a:t>
            </a:r>
            <a:endParaRPr lang="pt-BR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livery Plan Consulting by Slidesgo">
  <a:themeElements>
    <a:clrScheme name="Simple Light">
      <a:dk1>
        <a:srgbClr val="15153E"/>
      </a:dk1>
      <a:lt1>
        <a:srgbClr val="FFFFFF"/>
      </a:lt1>
      <a:dk2>
        <a:srgbClr val="5571FB"/>
      </a:dk2>
      <a:lt2>
        <a:srgbClr val="7A7A7A"/>
      </a:lt2>
      <a:accent1>
        <a:srgbClr val="A7F6C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5153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669</Words>
  <Application>Microsoft Office PowerPoint</Application>
  <PresentationFormat>Apresentação na tela (16:9)</PresentationFormat>
  <Paragraphs>94</Paragraphs>
  <Slides>15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Arial</vt:lpstr>
      <vt:lpstr>Poppins</vt:lpstr>
      <vt:lpstr>Rubik</vt:lpstr>
      <vt:lpstr>Bebas Neue</vt:lpstr>
      <vt:lpstr>Open Sans</vt:lpstr>
      <vt:lpstr>Delivery Plan Consulting by Slidesgo</vt:lpstr>
      <vt:lpstr>Alugue aqui Plano de negócio</vt:lpstr>
      <vt:lpstr>Problematica</vt:lpstr>
      <vt:lpstr>Soluções e benefícios</vt:lpstr>
      <vt:lpstr>Implementação</vt:lpstr>
      <vt:lpstr>Aplicativo e Website</vt:lpstr>
      <vt:lpstr>Missão e Objetivo</vt:lpstr>
      <vt:lpstr>Qual a Situação do Mercado Hoje?</vt:lpstr>
      <vt:lpstr>Apresentação do PowerPoint</vt:lpstr>
      <vt:lpstr>Apresentação do PowerPoint</vt:lpstr>
      <vt:lpstr>Taxa de cada parte de serviço</vt:lpstr>
      <vt:lpstr>Consultando a proposta</vt:lpstr>
      <vt:lpstr>Enquete com possíveis usuários</vt:lpstr>
      <vt:lpstr>Local de atuação inicial</vt:lpstr>
      <vt:lpstr>Problemáticas a resolver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Alugue aqui Plano de negócio</dc:title>
  <cp:lastModifiedBy>User</cp:lastModifiedBy>
  <cp:revision>2</cp:revision>
  <dcterms:modified xsi:type="dcterms:W3CDTF">2024-06-17T19:17:01Z</dcterms:modified>
</cp:coreProperties>
</file>