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1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Rubik" panose="020B0604020202020204" charset="-79"/>
      <p:regular r:id="rId22"/>
      <p:bold r:id="rId23"/>
      <p:italic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  <p:embeddedFont>
      <p:font typeface="Bebas Neu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leylx5l1i/0mxH5WDERPo+SI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9C675-764C-4375-B3CD-EDE1AD37CF3F}">
  <a:tblStyle styleId="{6309C675-764C-4375-B3CD-EDE1AD37C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97fc01700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97fc01700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8ae5f976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78ae5f976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51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88" name="Google Shape;188;p51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89" name="Google Shape;189;p5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51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92" name="Google Shape;192;p51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1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51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95" name="Google Shape;195;p5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5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3" name="Google Shape;213;p5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>
            <a:spLocks noGrp="1"/>
          </p:cNvSpPr>
          <p:nvPr>
            <p:ph type="title" hasCustomPrompt="1"/>
          </p:nvPr>
        </p:nvSpPr>
        <p:spPr>
          <a:xfrm>
            <a:off x="901613" y="1847944"/>
            <a:ext cx="40005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52"/>
          <p:cNvSpPr txBox="1">
            <a:spLocks noGrp="1"/>
          </p:cNvSpPr>
          <p:nvPr>
            <p:ph type="subTitle" idx="1"/>
          </p:nvPr>
        </p:nvSpPr>
        <p:spPr>
          <a:xfrm>
            <a:off x="901613" y="2804585"/>
            <a:ext cx="4694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231" name="Google Shape;231;p5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232" name="Google Shape;232;p5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5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255" name="Google Shape;255;p5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5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258" name="Google Shape;258;p5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0" name="Google Shape;260;p5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3"/>
          <p:cNvSpPr txBox="1">
            <a:spLocks noGrp="1"/>
          </p:cNvSpPr>
          <p:nvPr>
            <p:ph type="title"/>
          </p:nvPr>
        </p:nvSpPr>
        <p:spPr>
          <a:xfrm>
            <a:off x="1289888" y="1014358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2" name="Google Shape;262;p53"/>
          <p:cNvSpPr txBox="1">
            <a:spLocks noGrp="1"/>
          </p:cNvSpPr>
          <p:nvPr>
            <p:ph type="subTitle" idx="1"/>
          </p:nvPr>
        </p:nvSpPr>
        <p:spPr>
          <a:xfrm>
            <a:off x="1289888" y="1953556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3"/>
          <p:cNvSpPr txBox="1">
            <a:spLocks noGrp="1"/>
          </p:cNvSpPr>
          <p:nvPr>
            <p:ph type="title" idx="2"/>
          </p:nvPr>
        </p:nvSpPr>
        <p:spPr>
          <a:xfrm>
            <a:off x="5079313" y="1014358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subTitle" idx="3"/>
          </p:nvPr>
        </p:nvSpPr>
        <p:spPr>
          <a:xfrm>
            <a:off x="5079313" y="1953556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3"/>
          <p:cNvSpPr txBox="1">
            <a:spLocks noGrp="1"/>
          </p:cNvSpPr>
          <p:nvPr>
            <p:ph type="title" idx="4"/>
          </p:nvPr>
        </p:nvSpPr>
        <p:spPr>
          <a:xfrm>
            <a:off x="1289888" y="2891884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6" name="Google Shape;266;p53"/>
          <p:cNvSpPr txBox="1">
            <a:spLocks noGrp="1"/>
          </p:cNvSpPr>
          <p:nvPr>
            <p:ph type="subTitle" idx="5"/>
          </p:nvPr>
        </p:nvSpPr>
        <p:spPr>
          <a:xfrm>
            <a:off x="1289888" y="3831083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3"/>
          <p:cNvSpPr txBox="1">
            <a:spLocks noGrp="1"/>
          </p:cNvSpPr>
          <p:nvPr>
            <p:ph type="title" idx="6"/>
          </p:nvPr>
        </p:nvSpPr>
        <p:spPr>
          <a:xfrm>
            <a:off x="5079313" y="2891884"/>
            <a:ext cx="32013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68" name="Google Shape;268;p53"/>
          <p:cNvSpPr txBox="1">
            <a:spLocks noGrp="1"/>
          </p:cNvSpPr>
          <p:nvPr>
            <p:ph type="subTitle" idx="7"/>
          </p:nvPr>
        </p:nvSpPr>
        <p:spPr>
          <a:xfrm>
            <a:off x="5079313" y="3831083"/>
            <a:ext cx="32013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54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72" name="Google Shape;272;p54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73" name="Google Shape;273;p5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54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76" name="Google Shape;276;p5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54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79" name="Google Shape;279;p5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5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5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5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5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5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7" name="Google Shape;297;p5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2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55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300" name="Google Shape;300;p55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301" name="Google Shape;301;p5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55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305" name="Google Shape;305;p5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55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309" name="Google Shape;309;p55"/>
          <p:cNvSpPr txBox="1">
            <a:spLocks noGrp="1"/>
          </p:cNvSpPr>
          <p:nvPr>
            <p:ph type="subTitle" idx="1"/>
          </p:nvPr>
        </p:nvSpPr>
        <p:spPr>
          <a:xfrm>
            <a:off x="1752593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5"/>
          <p:cNvSpPr txBox="1">
            <a:spLocks noGrp="1"/>
          </p:cNvSpPr>
          <p:nvPr>
            <p:ph type="subTitle" idx="2"/>
          </p:nvPr>
        </p:nvSpPr>
        <p:spPr>
          <a:xfrm>
            <a:off x="1752593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subTitle" idx="4"/>
          </p:nvPr>
        </p:nvSpPr>
        <p:spPr>
          <a:xfrm>
            <a:off x="1752593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subTitle" idx="5"/>
          </p:nvPr>
        </p:nvSpPr>
        <p:spPr>
          <a:xfrm>
            <a:off x="1752593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subTitle" idx="6"/>
          </p:nvPr>
        </p:nvSpPr>
        <p:spPr>
          <a:xfrm>
            <a:off x="5535168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ubTitle" idx="7"/>
          </p:nvPr>
        </p:nvSpPr>
        <p:spPr>
          <a:xfrm>
            <a:off x="5535168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ubTitle" idx="8"/>
          </p:nvPr>
        </p:nvSpPr>
        <p:spPr>
          <a:xfrm>
            <a:off x="5535168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subTitle" idx="9"/>
          </p:nvPr>
        </p:nvSpPr>
        <p:spPr>
          <a:xfrm>
            <a:off x="5535168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subTitle" idx="13"/>
          </p:nvPr>
        </p:nvSpPr>
        <p:spPr>
          <a:xfrm>
            <a:off x="5535168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/>
          <p:nvPr/>
        </p:nvSpPr>
        <p:spPr>
          <a:xfrm flipH="1">
            <a:off x="2677775" y="368238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32825" y="3412502"/>
            <a:ext cx="290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lang="en" sz="900" b="1" i="0" u="sng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lang="en" sz="900" b="1" i="0" u="sng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and infographics &amp; images by </a:t>
            </a:r>
            <a:r>
              <a:rPr lang="en" sz="900" b="1" i="0" u="sng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900" b="1" i="0" u="sng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5132825" y="637616"/>
            <a:ext cx="29064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57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326" name="Google Shape;326;p57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27" name="Google Shape;327;p5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5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5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5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57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350" name="Google Shape;350;p5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5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57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353" name="Google Shape;353;p5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5" name="Google Shape;355;p5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357" name="Google Shape;357;p57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58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361" name="Google Shape;361;p58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362" name="Google Shape;362;p5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58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365" name="Google Shape;365;p5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58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368" name="Google Shape;368;p5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5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5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6" name="Google Shape;386;p5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8"/>
          <p:cNvSpPr txBox="1">
            <a:spLocks noGrp="1"/>
          </p:cNvSpPr>
          <p:nvPr>
            <p:ph type="body" idx="1"/>
          </p:nvPr>
        </p:nvSpPr>
        <p:spPr>
          <a:xfrm>
            <a:off x="713225" y="1347000"/>
            <a:ext cx="38589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8" name="Google Shape;388;p58"/>
          <p:cNvSpPr txBox="1">
            <a:spLocks noGrp="1"/>
          </p:cNvSpPr>
          <p:nvPr>
            <p:ph type="body" idx="2"/>
          </p:nvPr>
        </p:nvSpPr>
        <p:spPr>
          <a:xfrm>
            <a:off x="4571675" y="1347000"/>
            <a:ext cx="38589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62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391" name="Google Shape;391;p62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92" name="Google Shape;392;p6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6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6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6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6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6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6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4" name="Google Shape;414;p62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5" name="Google Shape;415;p6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62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18" name="Google Shape;418;p6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0" name="Google Shape;420;p62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2" name="Google Shape;422;p62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6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4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13" name="Google Shape;13;p4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" name="Google Shape;14;p4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4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4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4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4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4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4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4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4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4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4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4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4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4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4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4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4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4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4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37" name="Google Shape;37;p4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39;p4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0" name="Google Shape;40;p4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" name="Google Shape;42;p4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65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65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6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65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6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1" name="Google Shape;471;p65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65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5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65"/>
          <p:cNvGrpSpPr/>
          <p:nvPr/>
        </p:nvGrpSpPr>
        <p:grpSpPr>
          <a:xfrm>
            <a:off x="2199253" y="-1225893"/>
            <a:ext cx="9985542" cy="8502990"/>
            <a:chOff x="2199253" y="-1225893"/>
            <a:chExt cx="9985542" cy="8502990"/>
          </a:xfrm>
        </p:grpSpPr>
        <p:grpSp>
          <p:nvGrpSpPr>
            <p:cNvPr id="475" name="Google Shape;475;p65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6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65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6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65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482" name="Google Shape;482;p6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66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66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6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66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6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6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66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6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6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4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46" name="Google Shape;46;p44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47" name="Google Shape;47;p4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44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51" name="Google Shape;51;p4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" name="Google Shape;53;p4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46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74" name="Google Shape;74;p46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75" name="Google Shape;75;p4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46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78" name="Google Shape;78;p4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46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81" name="Google Shape;81;p46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6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6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6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6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6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6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6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6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6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6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6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6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6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6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6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6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6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04" name="Google Shape;104;p4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05" name="Google Shape;105;p4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" name="Google Shape;107;p4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08" name="Google Shape;108;p4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4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11" name="Google Shape;111;p4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" name="Google Shape;129;p4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8"/>
          <p:cNvGrpSpPr/>
          <p:nvPr/>
        </p:nvGrpSpPr>
        <p:grpSpPr>
          <a:xfrm>
            <a:off x="1049537" y="1456947"/>
            <a:ext cx="9644712" cy="6935112"/>
            <a:chOff x="1049537" y="1456947"/>
            <a:chExt cx="9644712" cy="6935112"/>
          </a:xfrm>
        </p:grpSpPr>
        <p:grpSp>
          <p:nvGrpSpPr>
            <p:cNvPr id="141" name="Google Shape;141;p48"/>
            <p:cNvGrpSpPr/>
            <p:nvPr/>
          </p:nvGrpSpPr>
          <p:grpSpPr>
            <a:xfrm rot="1004114">
              <a:off x="1470040" y="4575799"/>
              <a:ext cx="3325019" cy="3409751"/>
              <a:chOff x="7159200" y="2117361"/>
              <a:chExt cx="2271501" cy="2329386"/>
            </a:xfrm>
          </p:grpSpPr>
          <p:sp>
            <p:nvSpPr>
              <p:cNvPr id="142" name="Google Shape;142;p4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46" name="Google Shape;146;p4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4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154" name="Google Shape;154;p5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55" name="Google Shape;155;p5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56" name="Google Shape;156;p5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5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5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5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9" name="Google Shape;179;p5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50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82" name="Google Shape;182;p5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" name="Google Shape;184;p50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YNTj3nSFhRuGwgLXYV0216d9goCWkiqIXLmo65FU0Q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2" name="Google Shape;522;p1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25" name="Google Shape;525;p1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26" name="Google Shape;526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1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49" name="Google Shape;549;p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7" name="Google Shape;567;p1"/>
          <p:cNvGrpSpPr/>
          <p:nvPr/>
        </p:nvGrpSpPr>
        <p:grpSpPr>
          <a:xfrm>
            <a:off x="2199253" y="-1225893"/>
            <a:ext cx="9985542" cy="8502990"/>
            <a:chOff x="2199253" y="-1225893"/>
            <a:chExt cx="9985542" cy="8502990"/>
          </a:xfrm>
        </p:grpSpPr>
        <p:grpSp>
          <p:nvGrpSpPr>
            <p:cNvPr id="568" name="Google Shape;568;p1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69" name="Google Shape;569;p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1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572" name="Google Shape;572;p1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575" name="Google Shape;575;p1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8" name="Google Shape;578;p1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200"/>
              </a:spcAft>
              <a:buSzPts val="5200"/>
              <a:buNone/>
            </a:pPr>
            <a:r>
              <a:rPr lang="en" b="0">
                <a:solidFill>
                  <a:schemeClr val="lt1"/>
                </a:solidFill>
              </a:rPr>
              <a:t>Alugue aqui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3600">
                <a:solidFill>
                  <a:schemeClr val="accent1"/>
                </a:solidFill>
              </a:rPr>
              <a:t>Plano de negócio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9" name="Google Shape;579;p1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Aplicativo de aluguel de ferramentas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Taxa de cada parte de serviço</a:t>
            </a:r>
            <a:endParaRPr b="1"/>
          </a:p>
        </p:txBody>
      </p:sp>
      <p:sp>
        <p:nvSpPr>
          <p:cNvPr id="779" name="Google Shape;779;p9"/>
          <p:cNvSpPr/>
          <p:nvPr/>
        </p:nvSpPr>
        <p:spPr>
          <a:xfrm flipH="1">
            <a:off x="1703375" y="1446974"/>
            <a:ext cx="1689600" cy="1689600"/>
          </a:xfrm>
          <a:prstGeom prst="blockArc">
            <a:avLst>
              <a:gd name="adj1" fmla="val 16219676"/>
              <a:gd name="adj2" fmla="val 19017220"/>
              <a:gd name="adj3" fmla="val 242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0" name="Google Shape;780;p9"/>
          <p:cNvSpPr/>
          <p:nvPr/>
        </p:nvSpPr>
        <p:spPr>
          <a:xfrm>
            <a:off x="907888" y="3586394"/>
            <a:ext cx="201900" cy="20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9"/>
          <p:cNvSpPr/>
          <p:nvPr/>
        </p:nvSpPr>
        <p:spPr>
          <a:xfrm>
            <a:off x="4948031" y="3586394"/>
            <a:ext cx="201900" cy="20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9"/>
          <p:cNvSpPr txBox="1"/>
          <p:nvPr/>
        </p:nvSpPr>
        <p:spPr>
          <a:xfrm>
            <a:off x="818973" y="15042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10%</a:t>
            </a:r>
            <a:endParaRPr sz="2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9"/>
          <p:cNvSpPr txBox="1"/>
          <p:nvPr/>
        </p:nvSpPr>
        <p:spPr>
          <a:xfrm>
            <a:off x="3272050" y="13074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90</a:t>
            </a: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22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9"/>
          <p:cNvSpPr txBox="1"/>
          <p:nvPr/>
        </p:nvSpPr>
        <p:spPr>
          <a:xfrm>
            <a:off x="1165875" y="3536600"/>
            <a:ext cx="156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5" name="Google Shape;785;p9"/>
          <p:cNvSpPr txBox="1"/>
          <p:nvPr/>
        </p:nvSpPr>
        <p:spPr>
          <a:xfrm>
            <a:off x="5179825" y="3536600"/>
            <a:ext cx="159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Locatorio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p9"/>
          <p:cNvSpPr txBox="1"/>
          <p:nvPr/>
        </p:nvSpPr>
        <p:spPr>
          <a:xfrm>
            <a:off x="1165875" y="3827025"/>
            <a:ext cx="1985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Teremos 10% do ganho de cada transação 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7" name="Google Shape;787;p9"/>
          <p:cNvSpPr txBox="1"/>
          <p:nvPr/>
        </p:nvSpPr>
        <p:spPr>
          <a:xfrm>
            <a:off x="5179825" y="3827025"/>
            <a:ext cx="1837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Terá 90% do aluguel do produto 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8" name="Google Shape;788;p9"/>
          <p:cNvSpPr/>
          <p:nvPr/>
        </p:nvSpPr>
        <p:spPr>
          <a:xfrm rot="10800000" flipH="1">
            <a:off x="1703375" y="1433049"/>
            <a:ext cx="1689600" cy="1689600"/>
          </a:xfrm>
          <a:prstGeom prst="blockArc">
            <a:avLst>
              <a:gd name="adj1" fmla="val 8307131"/>
              <a:gd name="adj2" fmla="val 5421054"/>
              <a:gd name="adj3" fmla="val 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9"/>
          <p:cNvSpPr/>
          <p:nvPr/>
        </p:nvSpPr>
        <p:spPr>
          <a:xfrm>
            <a:off x="5368900" y="1812894"/>
            <a:ext cx="201900" cy="20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p9"/>
          <p:cNvSpPr txBox="1"/>
          <p:nvPr/>
        </p:nvSpPr>
        <p:spPr>
          <a:xfrm>
            <a:off x="5574500" y="1763100"/>
            <a:ext cx="1734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Transporte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91" name="Google Shape;791;p9"/>
          <p:cNvCxnSpPr>
            <a:stCxn id="782" idx="3"/>
          </p:cNvCxnSpPr>
          <p:nvPr/>
        </p:nvCxnSpPr>
        <p:spPr>
          <a:xfrm>
            <a:off x="1703373" y="1701075"/>
            <a:ext cx="52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92" name="Google Shape;792;p9"/>
          <p:cNvCxnSpPr>
            <a:stCxn id="783" idx="1"/>
          </p:cNvCxnSpPr>
          <p:nvPr/>
        </p:nvCxnSpPr>
        <p:spPr>
          <a:xfrm rot="10800000">
            <a:off x="2735050" y="1504275"/>
            <a:ext cx="5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93" name="Google Shape;793;p9"/>
          <p:cNvSpPr txBox="1"/>
          <p:nvPr/>
        </p:nvSpPr>
        <p:spPr>
          <a:xfrm>
            <a:off x="5368900" y="2148750"/>
            <a:ext cx="2128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Será pago de acordo com a distáncia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pelo locador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Consultando a proposta</a:t>
            </a:r>
            <a:endParaRPr b="1" dirty="0"/>
          </a:p>
        </p:txBody>
      </p:sp>
      <p:sp>
        <p:nvSpPr>
          <p:cNvPr id="840" name="Google Shape;840;p37"/>
          <p:cNvSpPr txBox="1">
            <a:spLocks noGrp="1"/>
          </p:cNvSpPr>
          <p:nvPr>
            <p:ph type="subTitle" idx="1"/>
          </p:nvPr>
        </p:nvSpPr>
        <p:spPr>
          <a:xfrm>
            <a:off x="1396813" y="1360467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Serviços</a:t>
            </a:r>
            <a:endParaRPr dirty="0"/>
          </a:p>
        </p:txBody>
      </p:sp>
      <p:sp>
        <p:nvSpPr>
          <p:cNvPr id="841" name="Google Shape;841;p37"/>
          <p:cNvSpPr txBox="1">
            <a:spLocks noGrp="1"/>
          </p:cNvSpPr>
          <p:nvPr>
            <p:ph type="subTitle" idx="2"/>
          </p:nvPr>
        </p:nvSpPr>
        <p:spPr>
          <a:xfrm>
            <a:off x="800218" y="1846347"/>
            <a:ext cx="1998966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Aluguel de </a:t>
            </a:r>
            <a:r>
              <a:rPr lang="pt-BR" dirty="0" smtClean="0"/>
              <a:t>máquinas</a:t>
            </a:r>
            <a:r>
              <a:rPr lang="pt-BR" dirty="0" smtClean="0"/>
              <a:t> </a:t>
            </a:r>
            <a:r>
              <a:rPr lang="pt-BR" dirty="0"/>
              <a:t>com e sem mão de obra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subTitle" idx="3"/>
          </p:nvPr>
        </p:nvSpPr>
        <p:spPr>
          <a:xfrm>
            <a:off x="3507707" y="1387848"/>
            <a:ext cx="2378614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Rentabilidade</a:t>
            </a:r>
            <a:endParaRPr dirty="0"/>
          </a:p>
        </p:txBody>
      </p:sp>
      <p:sp>
        <p:nvSpPr>
          <p:cNvPr id="843" name="Google Shape;843;p37"/>
          <p:cNvSpPr txBox="1">
            <a:spLocks noGrp="1"/>
          </p:cNvSpPr>
          <p:nvPr>
            <p:ph type="subTitle" idx="4"/>
          </p:nvPr>
        </p:nvSpPr>
        <p:spPr>
          <a:xfrm>
            <a:off x="2875618" y="1830348"/>
            <a:ext cx="272897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10% por cada transação no aplicativo</a:t>
            </a:r>
            <a:endParaRPr dirty="0"/>
          </a:p>
        </p:txBody>
      </p:sp>
      <p:sp>
        <p:nvSpPr>
          <p:cNvPr id="844" name="Google Shape;844;p37"/>
          <p:cNvSpPr txBox="1">
            <a:spLocks noGrp="1"/>
          </p:cNvSpPr>
          <p:nvPr>
            <p:ph type="subTitle" idx="5"/>
          </p:nvPr>
        </p:nvSpPr>
        <p:spPr>
          <a:xfrm>
            <a:off x="1445322" y="2757577"/>
            <a:ext cx="2346916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Escalabilidade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subTitle" idx="6"/>
          </p:nvPr>
        </p:nvSpPr>
        <p:spPr>
          <a:xfrm>
            <a:off x="763684" y="3312343"/>
            <a:ext cx="268770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Alto potencial de escalonamento</a:t>
            </a:r>
            <a:endParaRPr dirty="0"/>
          </a:p>
        </p:txBody>
      </p:sp>
      <p:sp>
        <p:nvSpPr>
          <p:cNvPr id="846" name="Google Shape;846;p37"/>
          <p:cNvSpPr txBox="1">
            <a:spLocks noGrp="1"/>
          </p:cNvSpPr>
          <p:nvPr>
            <p:ph type="subTitle" idx="7"/>
          </p:nvPr>
        </p:nvSpPr>
        <p:spPr>
          <a:xfrm>
            <a:off x="4308972" y="2746330"/>
            <a:ext cx="14755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u="sng" dirty="0"/>
              <a:t>Materiais</a:t>
            </a:r>
            <a:endParaRPr u="sng" dirty="0"/>
          </a:p>
        </p:txBody>
      </p:sp>
      <p:sp>
        <p:nvSpPr>
          <p:cNvPr id="847" name="Google Shape;847;p37"/>
          <p:cNvSpPr txBox="1">
            <a:spLocks noGrp="1"/>
          </p:cNvSpPr>
          <p:nvPr>
            <p:ph type="subTitle" idx="8"/>
          </p:nvPr>
        </p:nvSpPr>
        <p:spPr>
          <a:xfrm>
            <a:off x="3709072" y="3331413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 smtClean="0"/>
              <a:t>Maquinas</a:t>
            </a:r>
            <a:r>
              <a:rPr lang="en" dirty="0" smtClean="0"/>
              <a:t> </a:t>
            </a:r>
            <a:r>
              <a:rPr lang="en" dirty="0"/>
              <a:t>de medio e grande porte</a:t>
            </a:r>
            <a:endParaRPr dirty="0"/>
          </a:p>
        </p:txBody>
      </p:sp>
      <p:sp>
        <p:nvSpPr>
          <p:cNvPr id="848" name="Google Shape;848;p37"/>
          <p:cNvSpPr txBox="1">
            <a:spLocks noGrp="1"/>
          </p:cNvSpPr>
          <p:nvPr>
            <p:ph type="subTitle" idx="9"/>
          </p:nvPr>
        </p:nvSpPr>
        <p:spPr>
          <a:xfrm>
            <a:off x="6709487" y="1344214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Faturamento</a:t>
            </a:r>
            <a:endParaRPr dirty="0"/>
          </a:p>
        </p:txBody>
      </p:sp>
      <p:sp>
        <p:nvSpPr>
          <p:cNvPr id="849" name="Google Shape;849;p37"/>
          <p:cNvSpPr txBox="1">
            <a:spLocks noGrp="1"/>
          </p:cNvSpPr>
          <p:nvPr>
            <p:ph type="subTitle" idx="13"/>
          </p:nvPr>
        </p:nvSpPr>
        <p:spPr>
          <a:xfrm>
            <a:off x="5998257" y="1889096"/>
            <a:ext cx="267299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Desejamos faturar 100 mil reais em um ano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14"/>
          </p:nvPr>
        </p:nvSpPr>
        <p:spPr>
          <a:xfrm>
            <a:off x="6511732" y="2834259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Termos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subTitle" idx="15"/>
          </p:nvPr>
        </p:nvSpPr>
        <p:spPr>
          <a:xfrm>
            <a:off x="5886254" y="3345003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Necessario apenas email , nome ,e cpf do usuario</a:t>
            </a:r>
            <a:endParaRPr dirty="0"/>
          </a:p>
        </p:txBody>
      </p:sp>
      <p:sp>
        <p:nvSpPr>
          <p:cNvPr id="852" name="Google Shape;852;p3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1081826" y="1423837"/>
            <a:ext cx="343990" cy="348731"/>
            <a:chOff x="1221250" y="238125"/>
            <a:chExt cx="5157275" cy="5228350"/>
          </a:xfrm>
        </p:grpSpPr>
        <p:sp>
          <p:nvSpPr>
            <p:cNvPr id="854" name="Google Shape;854;p37"/>
            <p:cNvSpPr/>
            <p:nvPr/>
          </p:nvSpPr>
          <p:spPr>
            <a:xfrm>
              <a:off x="1392200" y="820200"/>
              <a:ext cx="1362100" cy="1362100"/>
            </a:xfrm>
            <a:custGeom>
              <a:avLst/>
              <a:gdLst/>
              <a:ahLst/>
              <a:cxnLst/>
              <a:rect l="l" t="t" r="r" b="b"/>
              <a:pathLst>
                <a:path w="54484" h="54484" extrusionOk="0">
                  <a:moveTo>
                    <a:pt x="27254" y="0"/>
                  </a:moveTo>
                  <a:cubicBezTo>
                    <a:pt x="12230" y="0"/>
                    <a:pt x="0" y="12230"/>
                    <a:pt x="0" y="27254"/>
                  </a:cubicBezTo>
                  <a:cubicBezTo>
                    <a:pt x="0" y="42278"/>
                    <a:pt x="12230" y="54483"/>
                    <a:pt x="27254" y="54483"/>
                  </a:cubicBezTo>
                  <a:cubicBezTo>
                    <a:pt x="42278" y="54483"/>
                    <a:pt x="54483" y="42278"/>
                    <a:pt x="54483" y="27254"/>
                  </a:cubicBezTo>
                  <a:cubicBezTo>
                    <a:pt x="54483" y="12230"/>
                    <a:pt x="42278" y="0"/>
                    <a:pt x="27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477900" y="238125"/>
              <a:ext cx="2900625" cy="5228350"/>
            </a:xfrm>
            <a:custGeom>
              <a:avLst/>
              <a:gdLst/>
              <a:ahLst/>
              <a:cxnLst/>
              <a:rect l="l" t="t" r="r" b="b"/>
              <a:pathLst>
                <a:path w="116025" h="209134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cubicBezTo>
                    <a:pt x="9510" y="209133"/>
                    <a:pt x="12255" y="206388"/>
                    <a:pt x="12255" y="203006"/>
                  </a:cubicBezTo>
                  <a:lnTo>
                    <a:pt x="12255" y="87325"/>
                  </a:lnTo>
                  <a:cubicBezTo>
                    <a:pt x="18388" y="90038"/>
                    <a:pt x="24544" y="91267"/>
                    <a:pt x="30740" y="91267"/>
                  </a:cubicBezTo>
                  <a:cubicBezTo>
                    <a:pt x="31203" y="91267"/>
                    <a:pt x="31667" y="91260"/>
                    <a:pt x="32131" y="91246"/>
                  </a:cubicBezTo>
                  <a:cubicBezTo>
                    <a:pt x="41837" y="90928"/>
                    <a:pt x="51395" y="87619"/>
                    <a:pt x="61027" y="82178"/>
                  </a:cubicBezTo>
                  <a:cubicBezTo>
                    <a:pt x="68331" y="78036"/>
                    <a:pt x="75757" y="76100"/>
                    <a:pt x="83208" y="76100"/>
                  </a:cubicBezTo>
                  <a:cubicBezTo>
                    <a:pt x="91001" y="76100"/>
                    <a:pt x="98893" y="78207"/>
                    <a:pt x="106760" y="82129"/>
                  </a:cubicBezTo>
                  <a:cubicBezTo>
                    <a:pt x="107667" y="82668"/>
                    <a:pt x="108746" y="82987"/>
                    <a:pt x="109898" y="82987"/>
                  </a:cubicBezTo>
                  <a:cubicBezTo>
                    <a:pt x="113280" y="82987"/>
                    <a:pt x="116025" y="80242"/>
                    <a:pt x="116025" y="76860"/>
                  </a:cubicBezTo>
                  <a:lnTo>
                    <a:pt x="116025" y="16764"/>
                  </a:lnTo>
                  <a:lnTo>
                    <a:pt x="116000" y="16764"/>
                  </a:lnTo>
                  <a:cubicBezTo>
                    <a:pt x="116000" y="14828"/>
                    <a:pt x="115093" y="12941"/>
                    <a:pt x="113378" y="11764"/>
                  </a:cubicBezTo>
                  <a:cubicBezTo>
                    <a:pt x="104034" y="5224"/>
                    <a:pt x="94713" y="2357"/>
                    <a:pt x="85287" y="2357"/>
                  </a:cubicBezTo>
                  <a:cubicBezTo>
                    <a:pt x="84823" y="2357"/>
                    <a:pt x="84358" y="2364"/>
                    <a:pt x="83894" y="2377"/>
                  </a:cubicBezTo>
                  <a:cubicBezTo>
                    <a:pt x="74188" y="2671"/>
                    <a:pt x="64630" y="6005"/>
                    <a:pt x="54998" y="11446"/>
                  </a:cubicBezTo>
                  <a:cubicBezTo>
                    <a:pt x="47694" y="15588"/>
                    <a:pt x="40268" y="17524"/>
                    <a:pt x="32817" y="17524"/>
                  </a:cubicBezTo>
                  <a:cubicBezTo>
                    <a:pt x="26004" y="17524"/>
                    <a:pt x="19142" y="15906"/>
                    <a:pt x="12255" y="12892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1221250" y="2464125"/>
              <a:ext cx="1950300" cy="3002350"/>
            </a:xfrm>
            <a:custGeom>
              <a:avLst/>
              <a:gdLst/>
              <a:ahLst/>
              <a:cxnLst/>
              <a:rect l="l" t="t" r="r" b="b"/>
              <a:pathLst>
                <a:path w="78012" h="120094" extrusionOk="0">
                  <a:moveTo>
                    <a:pt x="17671" y="0"/>
                  </a:moveTo>
                  <a:cubicBezTo>
                    <a:pt x="8113" y="0"/>
                    <a:pt x="0" y="7990"/>
                    <a:pt x="0" y="17573"/>
                  </a:cubicBezTo>
                  <a:lnTo>
                    <a:pt x="0" y="54532"/>
                  </a:lnTo>
                  <a:cubicBezTo>
                    <a:pt x="0" y="61297"/>
                    <a:pt x="3848" y="67228"/>
                    <a:pt x="9608" y="70169"/>
                  </a:cubicBezTo>
                  <a:lnTo>
                    <a:pt x="9632" y="113966"/>
                  </a:lnTo>
                  <a:cubicBezTo>
                    <a:pt x="9632" y="117348"/>
                    <a:pt x="12377" y="120093"/>
                    <a:pt x="15760" y="120093"/>
                  </a:cubicBezTo>
                  <a:lnTo>
                    <a:pt x="52278" y="120093"/>
                  </a:lnTo>
                  <a:cubicBezTo>
                    <a:pt x="55660" y="120093"/>
                    <a:pt x="58405" y="117348"/>
                    <a:pt x="58405" y="113966"/>
                  </a:cubicBezTo>
                  <a:lnTo>
                    <a:pt x="58405" y="36764"/>
                  </a:lnTo>
                  <a:lnTo>
                    <a:pt x="78012" y="36764"/>
                  </a:lnTo>
                  <a:lnTo>
                    <a:pt x="7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7"/>
          <p:cNvGrpSpPr/>
          <p:nvPr/>
        </p:nvGrpSpPr>
        <p:grpSpPr>
          <a:xfrm>
            <a:off x="1082195" y="2743752"/>
            <a:ext cx="349151" cy="345912"/>
            <a:chOff x="3980000" y="3218789"/>
            <a:chExt cx="353571" cy="350291"/>
          </a:xfrm>
        </p:grpSpPr>
        <p:sp>
          <p:nvSpPr>
            <p:cNvPr id="858" name="Google Shape;858;p37"/>
            <p:cNvSpPr/>
            <p:nvPr/>
          </p:nvSpPr>
          <p:spPr>
            <a:xfrm>
              <a:off x="3980000" y="3502447"/>
              <a:ext cx="89627" cy="66633"/>
            </a:xfrm>
            <a:custGeom>
              <a:avLst/>
              <a:gdLst/>
              <a:ahLst/>
              <a:cxnLst/>
              <a:rect l="l" t="t" r="r" b="b"/>
              <a:pathLst>
                <a:path w="2596" h="1930" extrusionOk="0">
                  <a:moveTo>
                    <a:pt x="2286" y="1"/>
                  </a:moveTo>
                  <a:lnTo>
                    <a:pt x="310" y="1"/>
                  </a:lnTo>
                  <a:cubicBezTo>
                    <a:pt x="119" y="1"/>
                    <a:pt x="0" y="120"/>
                    <a:pt x="0" y="310"/>
                  </a:cubicBezTo>
                  <a:lnTo>
                    <a:pt x="0" y="1644"/>
                  </a:lnTo>
                  <a:cubicBezTo>
                    <a:pt x="0" y="1811"/>
                    <a:pt x="119" y="1930"/>
                    <a:pt x="310" y="1930"/>
                  </a:cubicBezTo>
                  <a:lnTo>
                    <a:pt x="2286" y="1930"/>
                  </a:lnTo>
                  <a:cubicBezTo>
                    <a:pt x="2477" y="1930"/>
                    <a:pt x="2596" y="1811"/>
                    <a:pt x="2596" y="1644"/>
                  </a:cubicBezTo>
                  <a:lnTo>
                    <a:pt x="2596" y="310"/>
                  </a:lnTo>
                  <a:cubicBezTo>
                    <a:pt x="2596" y="144"/>
                    <a:pt x="2453" y="1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4090169" y="3439163"/>
              <a:ext cx="89661" cy="129918"/>
            </a:xfrm>
            <a:custGeom>
              <a:avLst/>
              <a:gdLst/>
              <a:ahLst/>
              <a:cxnLst/>
              <a:rect l="l" t="t" r="r" b="b"/>
              <a:pathLst>
                <a:path w="2597" h="3763" extrusionOk="0">
                  <a:moveTo>
                    <a:pt x="2287" y="0"/>
                  </a:moveTo>
                  <a:lnTo>
                    <a:pt x="286" y="0"/>
                  </a:lnTo>
                  <a:cubicBezTo>
                    <a:pt x="119" y="0"/>
                    <a:pt x="0" y="119"/>
                    <a:pt x="0" y="286"/>
                  </a:cubicBezTo>
                  <a:lnTo>
                    <a:pt x="0" y="3477"/>
                  </a:lnTo>
                  <a:cubicBezTo>
                    <a:pt x="0" y="3644"/>
                    <a:pt x="119" y="3763"/>
                    <a:pt x="286" y="3763"/>
                  </a:cubicBezTo>
                  <a:lnTo>
                    <a:pt x="2287" y="3763"/>
                  </a:lnTo>
                  <a:cubicBezTo>
                    <a:pt x="2477" y="3763"/>
                    <a:pt x="2596" y="3644"/>
                    <a:pt x="2596" y="3477"/>
                  </a:cubicBezTo>
                  <a:lnTo>
                    <a:pt x="2596" y="286"/>
                  </a:lnTo>
                  <a:cubicBezTo>
                    <a:pt x="2596" y="143"/>
                    <a:pt x="2429" y="0"/>
                    <a:pt x="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4200338" y="3344599"/>
              <a:ext cx="131575" cy="224482"/>
            </a:xfrm>
            <a:custGeom>
              <a:avLst/>
              <a:gdLst/>
              <a:ahLst/>
              <a:cxnLst/>
              <a:rect l="l" t="t" r="r" b="b"/>
              <a:pathLst>
                <a:path w="3811" h="6502" extrusionOk="0">
                  <a:moveTo>
                    <a:pt x="3501" y="0"/>
                  </a:moveTo>
                  <a:lnTo>
                    <a:pt x="286" y="0"/>
                  </a:lnTo>
                  <a:cubicBezTo>
                    <a:pt x="120" y="0"/>
                    <a:pt x="0" y="119"/>
                    <a:pt x="0" y="286"/>
                  </a:cubicBezTo>
                  <a:lnTo>
                    <a:pt x="0" y="6216"/>
                  </a:lnTo>
                  <a:cubicBezTo>
                    <a:pt x="0" y="6383"/>
                    <a:pt x="120" y="6502"/>
                    <a:pt x="286" y="6502"/>
                  </a:cubicBezTo>
                  <a:lnTo>
                    <a:pt x="3501" y="6502"/>
                  </a:lnTo>
                  <a:cubicBezTo>
                    <a:pt x="3692" y="6502"/>
                    <a:pt x="3811" y="6383"/>
                    <a:pt x="3811" y="6216"/>
                  </a:cubicBezTo>
                  <a:lnTo>
                    <a:pt x="3811" y="286"/>
                  </a:lnTo>
                  <a:cubicBezTo>
                    <a:pt x="3811" y="119"/>
                    <a:pt x="3644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980000" y="3218789"/>
              <a:ext cx="353571" cy="214642"/>
            </a:xfrm>
            <a:custGeom>
              <a:avLst/>
              <a:gdLst/>
              <a:ahLst/>
              <a:cxnLst/>
              <a:rect l="l" t="t" r="r" b="b"/>
              <a:pathLst>
                <a:path w="10241" h="6217" extrusionOk="0">
                  <a:moveTo>
                    <a:pt x="453" y="6145"/>
                  </a:moveTo>
                  <a:lnTo>
                    <a:pt x="9312" y="1096"/>
                  </a:lnTo>
                  <a:lnTo>
                    <a:pt x="9050" y="1858"/>
                  </a:lnTo>
                  <a:cubicBezTo>
                    <a:pt x="9002" y="2001"/>
                    <a:pt x="9074" y="2168"/>
                    <a:pt x="9240" y="2239"/>
                  </a:cubicBezTo>
                  <a:cubicBezTo>
                    <a:pt x="9383" y="2287"/>
                    <a:pt x="9550" y="2216"/>
                    <a:pt x="9621" y="2049"/>
                  </a:cubicBezTo>
                  <a:lnTo>
                    <a:pt x="10193" y="549"/>
                  </a:lnTo>
                  <a:cubicBezTo>
                    <a:pt x="10240" y="358"/>
                    <a:pt x="10121" y="144"/>
                    <a:pt x="9955" y="144"/>
                  </a:cubicBezTo>
                  <a:lnTo>
                    <a:pt x="8335" y="1"/>
                  </a:lnTo>
                  <a:cubicBezTo>
                    <a:pt x="8192" y="1"/>
                    <a:pt x="8049" y="120"/>
                    <a:pt x="8002" y="263"/>
                  </a:cubicBezTo>
                  <a:cubicBezTo>
                    <a:pt x="8002" y="406"/>
                    <a:pt x="8121" y="572"/>
                    <a:pt x="8288" y="596"/>
                  </a:cubicBezTo>
                  <a:lnTo>
                    <a:pt x="8931" y="644"/>
                  </a:lnTo>
                  <a:lnTo>
                    <a:pt x="191" y="5621"/>
                  </a:lnTo>
                  <a:cubicBezTo>
                    <a:pt x="24" y="5716"/>
                    <a:pt x="0" y="5883"/>
                    <a:pt x="72" y="6050"/>
                  </a:cubicBezTo>
                  <a:cubicBezTo>
                    <a:pt x="119" y="6169"/>
                    <a:pt x="310" y="6216"/>
                    <a:pt x="453" y="6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37"/>
          <p:cNvGrpSpPr/>
          <p:nvPr/>
        </p:nvGrpSpPr>
        <p:grpSpPr>
          <a:xfrm>
            <a:off x="6236007" y="2864303"/>
            <a:ext cx="249132" cy="351119"/>
            <a:chOff x="3240026" y="2046355"/>
            <a:chExt cx="249132" cy="351119"/>
          </a:xfrm>
        </p:grpSpPr>
        <p:sp>
          <p:nvSpPr>
            <p:cNvPr id="863" name="Google Shape;863;p37"/>
            <p:cNvSpPr/>
            <p:nvPr/>
          </p:nvSpPr>
          <p:spPr>
            <a:xfrm>
              <a:off x="3240025" y="2356320"/>
              <a:ext cx="247510" cy="41154"/>
            </a:xfrm>
            <a:custGeom>
              <a:avLst/>
              <a:gdLst/>
              <a:ahLst/>
              <a:cxnLst/>
              <a:rect l="l" t="t" r="r" b="b"/>
              <a:pathLst>
                <a:path w="7169" h="1192" extrusionOk="0">
                  <a:moveTo>
                    <a:pt x="0" y="905"/>
                  </a:moveTo>
                  <a:cubicBezTo>
                    <a:pt x="0" y="1072"/>
                    <a:pt x="119" y="1191"/>
                    <a:pt x="310" y="1191"/>
                  </a:cubicBezTo>
                  <a:lnTo>
                    <a:pt x="6883" y="1191"/>
                  </a:lnTo>
                  <a:cubicBezTo>
                    <a:pt x="7049" y="1191"/>
                    <a:pt x="7168" y="1072"/>
                    <a:pt x="7168" y="905"/>
                  </a:cubicBezTo>
                  <a:lnTo>
                    <a:pt x="716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40026" y="2105565"/>
              <a:ext cx="249132" cy="231870"/>
            </a:xfrm>
            <a:custGeom>
              <a:avLst/>
              <a:gdLst/>
              <a:ahLst/>
              <a:cxnLst/>
              <a:rect l="l" t="t" r="r" b="b"/>
              <a:pathLst>
                <a:path w="7216" h="6716" extrusionOk="0">
                  <a:moveTo>
                    <a:pt x="6883" y="0"/>
                  </a:moveTo>
                  <a:lnTo>
                    <a:pt x="286" y="0"/>
                  </a:lnTo>
                  <a:cubicBezTo>
                    <a:pt x="119" y="0"/>
                    <a:pt x="0" y="167"/>
                    <a:pt x="0" y="310"/>
                  </a:cubicBezTo>
                  <a:lnTo>
                    <a:pt x="0" y="6716"/>
                  </a:lnTo>
                  <a:lnTo>
                    <a:pt x="7216" y="6716"/>
                  </a:lnTo>
                  <a:lnTo>
                    <a:pt x="7216" y="310"/>
                  </a:lnTo>
                  <a:cubicBezTo>
                    <a:pt x="7216" y="119"/>
                    <a:pt x="7049" y="0"/>
                    <a:pt x="6883" y="0"/>
                  </a:cubicBezTo>
                  <a:close/>
                  <a:moveTo>
                    <a:pt x="2453" y="5311"/>
                  </a:moveTo>
                  <a:lnTo>
                    <a:pt x="1858" y="5906"/>
                  </a:lnTo>
                  <a:cubicBezTo>
                    <a:pt x="1786" y="5954"/>
                    <a:pt x="1739" y="6001"/>
                    <a:pt x="1643" y="6001"/>
                  </a:cubicBezTo>
                  <a:cubicBezTo>
                    <a:pt x="1548" y="6001"/>
                    <a:pt x="1500" y="5954"/>
                    <a:pt x="1429" y="5906"/>
                  </a:cubicBezTo>
                  <a:lnTo>
                    <a:pt x="1191" y="5668"/>
                  </a:lnTo>
                  <a:cubicBezTo>
                    <a:pt x="1072" y="5549"/>
                    <a:pt x="1072" y="5358"/>
                    <a:pt x="1191" y="5239"/>
                  </a:cubicBezTo>
                  <a:cubicBezTo>
                    <a:pt x="1310" y="5120"/>
                    <a:pt x="1500" y="5120"/>
                    <a:pt x="1620" y="5239"/>
                  </a:cubicBezTo>
                  <a:lnTo>
                    <a:pt x="1643" y="5287"/>
                  </a:lnTo>
                  <a:lnTo>
                    <a:pt x="2024" y="4882"/>
                  </a:lnTo>
                  <a:cubicBezTo>
                    <a:pt x="2143" y="4763"/>
                    <a:pt x="2334" y="4763"/>
                    <a:pt x="2453" y="4882"/>
                  </a:cubicBezTo>
                  <a:cubicBezTo>
                    <a:pt x="2572" y="4977"/>
                    <a:pt x="2572" y="5192"/>
                    <a:pt x="2453" y="5311"/>
                  </a:cubicBezTo>
                  <a:close/>
                  <a:moveTo>
                    <a:pt x="2453" y="3525"/>
                  </a:moveTo>
                  <a:lnTo>
                    <a:pt x="1858" y="4120"/>
                  </a:lnTo>
                  <a:cubicBezTo>
                    <a:pt x="1786" y="4168"/>
                    <a:pt x="1739" y="4215"/>
                    <a:pt x="1643" y="4215"/>
                  </a:cubicBezTo>
                  <a:cubicBezTo>
                    <a:pt x="1548" y="4215"/>
                    <a:pt x="1500" y="4168"/>
                    <a:pt x="1429" y="4120"/>
                  </a:cubicBezTo>
                  <a:lnTo>
                    <a:pt x="1191" y="3882"/>
                  </a:lnTo>
                  <a:cubicBezTo>
                    <a:pt x="1072" y="3763"/>
                    <a:pt x="1072" y="3572"/>
                    <a:pt x="1191" y="3453"/>
                  </a:cubicBezTo>
                  <a:cubicBezTo>
                    <a:pt x="1310" y="3334"/>
                    <a:pt x="1500" y="3334"/>
                    <a:pt x="1620" y="3453"/>
                  </a:cubicBezTo>
                  <a:lnTo>
                    <a:pt x="1643" y="3501"/>
                  </a:lnTo>
                  <a:lnTo>
                    <a:pt x="2024" y="3096"/>
                  </a:lnTo>
                  <a:cubicBezTo>
                    <a:pt x="2143" y="2977"/>
                    <a:pt x="2334" y="2977"/>
                    <a:pt x="2453" y="3096"/>
                  </a:cubicBezTo>
                  <a:cubicBezTo>
                    <a:pt x="2572" y="3215"/>
                    <a:pt x="2572" y="3406"/>
                    <a:pt x="2453" y="3525"/>
                  </a:cubicBezTo>
                  <a:close/>
                  <a:moveTo>
                    <a:pt x="2453" y="1739"/>
                  </a:moveTo>
                  <a:lnTo>
                    <a:pt x="1858" y="2334"/>
                  </a:lnTo>
                  <a:cubicBezTo>
                    <a:pt x="1786" y="2382"/>
                    <a:pt x="1691" y="2429"/>
                    <a:pt x="1643" y="2429"/>
                  </a:cubicBezTo>
                  <a:cubicBezTo>
                    <a:pt x="1548" y="2429"/>
                    <a:pt x="1500" y="2382"/>
                    <a:pt x="1429" y="2334"/>
                  </a:cubicBezTo>
                  <a:lnTo>
                    <a:pt x="1191" y="2096"/>
                  </a:lnTo>
                  <a:cubicBezTo>
                    <a:pt x="1072" y="1977"/>
                    <a:pt x="1072" y="1786"/>
                    <a:pt x="1191" y="1667"/>
                  </a:cubicBezTo>
                  <a:cubicBezTo>
                    <a:pt x="1310" y="1548"/>
                    <a:pt x="1500" y="1548"/>
                    <a:pt x="1620" y="1667"/>
                  </a:cubicBezTo>
                  <a:lnTo>
                    <a:pt x="1643" y="1715"/>
                  </a:lnTo>
                  <a:lnTo>
                    <a:pt x="2024" y="1310"/>
                  </a:lnTo>
                  <a:cubicBezTo>
                    <a:pt x="2143" y="1191"/>
                    <a:pt x="2334" y="1191"/>
                    <a:pt x="2453" y="1310"/>
                  </a:cubicBezTo>
                  <a:cubicBezTo>
                    <a:pt x="2572" y="1429"/>
                    <a:pt x="2572" y="1620"/>
                    <a:pt x="2453" y="1739"/>
                  </a:cubicBezTo>
                  <a:close/>
                  <a:moveTo>
                    <a:pt x="5692" y="5692"/>
                  </a:moveTo>
                  <a:lnTo>
                    <a:pt x="3406" y="5692"/>
                  </a:lnTo>
                  <a:cubicBezTo>
                    <a:pt x="3215" y="5692"/>
                    <a:pt x="3096" y="5573"/>
                    <a:pt x="3096" y="5382"/>
                  </a:cubicBezTo>
                  <a:cubicBezTo>
                    <a:pt x="3096" y="5215"/>
                    <a:pt x="3215" y="5096"/>
                    <a:pt x="3406" y="5096"/>
                  </a:cubicBezTo>
                  <a:lnTo>
                    <a:pt x="5692" y="5096"/>
                  </a:lnTo>
                  <a:cubicBezTo>
                    <a:pt x="5859" y="5096"/>
                    <a:pt x="5978" y="5215"/>
                    <a:pt x="5978" y="5382"/>
                  </a:cubicBezTo>
                  <a:cubicBezTo>
                    <a:pt x="5978" y="5549"/>
                    <a:pt x="5859" y="5692"/>
                    <a:pt x="5692" y="5692"/>
                  </a:cubicBezTo>
                  <a:close/>
                  <a:moveTo>
                    <a:pt x="5692" y="3906"/>
                  </a:moveTo>
                  <a:lnTo>
                    <a:pt x="3406" y="3906"/>
                  </a:lnTo>
                  <a:cubicBezTo>
                    <a:pt x="3215" y="3906"/>
                    <a:pt x="3096" y="3787"/>
                    <a:pt x="3096" y="3596"/>
                  </a:cubicBezTo>
                  <a:cubicBezTo>
                    <a:pt x="3096" y="3429"/>
                    <a:pt x="3215" y="3310"/>
                    <a:pt x="3406" y="3310"/>
                  </a:cubicBezTo>
                  <a:lnTo>
                    <a:pt x="5692" y="3310"/>
                  </a:lnTo>
                  <a:cubicBezTo>
                    <a:pt x="5859" y="3310"/>
                    <a:pt x="5978" y="3429"/>
                    <a:pt x="5978" y="3596"/>
                  </a:cubicBezTo>
                  <a:cubicBezTo>
                    <a:pt x="5978" y="3787"/>
                    <a:pt x="5859" y="3906"/>
                    <a:pt x="5692" y="3906"/>
                  </a:cubicBezTo>
                  <a:close/>
                  <a:moveTo>
                    <a:pt x="5692" y="2143"/>
                  </a:moveTo>
                  <a:lnTo>
                    <a:pt x="3406" y="2143"/>
                  </a:lnTo>
                  <a:cubicBezTo>
                    <a:pt x="3215" y="2143"/>
                    <a:pt x="3096" y="2024"/>
                    <a:pt x="3096" y="1858"/>
                  </a:cubicBezTo>
                  <a:cubicBezTo>
                    <a:pt x="3096" y="1667"/>
                    <a:pt x="3215" y="1548"/>
                    <a:pt x="3406" y="1548"/>
                  </a:cubicBezTo>
                  <a:lnTo>
                    <a:pt x="5692" y="1548"/>
                  </a:lnTo>
                  <a:cubicBezTo>
                    <a:pt x="5859" y="1548"/>
                    <a:pt x="5978" y="1667"/>
                    <a:pt x="5978" y="1858"/>
                  </a:cubicBezTo>
                  <a:cubicBezTo>
                    <a:pt x="5978" y="2001"/>
                    <a:pt x="5859" y="2143"/>
                    <a:pt x="5692" y="2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260568" y="2046355"/>
              <a:ext cx="69085" cy="37839"/>
            </a:xfrm>
            <a:custGeom>
              <a:avLst/>
              <a:gdLst/>
              <a:ahLst/>
              <a:cxnLst/>
              <a:rect l="l" t="t" r="r" b="b"/>
              <a:pathLst>
                <a:path w="2001" h="1096" extrusionOk="0">
                  <a:moveTo>
                    <a:pt x="2001" y="286"/>
                  </a:moveTo>
                  <a:cubicBezTo>
                    <a:pt x="2001" y="120"/>
                    <a:pt x="1882" y="1"/>
                    <a:pt x="1691" y="1"/>
                  </a:cubicBezTo>
                  <a:lnTo>
                    <a:pt x="310" y="1"/>
                  </a:lnTo>
                  <a:cubicBezTo>
                    <a:pt x="120" y="1"/>
                    <a:pt x="1" y="120"/>
                    <a:pt x="1" y="286"/>
                  </a:cubicBezTo>
                  <a:lnTo>
                    <a:pt x="1" y="1096"/>
                  </a:lnTo>
                  <a:lnTo>
                    <a:pt x="2001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398702" y="2046355"/>
              <a:ext cx="68256" cy="37839"/>
            </a:xfrm>
            <a:custGeom>
              <a:avLst/>
              <a:gdLst/>
              <a:ahLst/>
              <a:cxnLst/>
              <a:rect l="l" t="t" r="r" b="b"/>
              <a:pathLst>
                <a:path w="1977" h="1096" extrusionOk="0">
                  <a:moveTo>
                    <a:pt x="1977" y="286"/>
                  </a:moveTo>
                  <a:cubicBezTo>
                    <a:pt x="1977" y="120"/>
                    <a:pt x="1858" y="1"/>
                    <a:pt x="1691" y="1"/>
                  </a:cubicBezTo>
                  <a:lnTo>
                    <a:pt x="286" y="1"/>
                  </a:lnTo>
                  <a:cubicBezTo>
                    <a:pt x="119" y="1"/>
                    <a:pt x="0" y="120"/>
                    <a:pt x="0" y="286"/>
                  </a:cubicBezTo>
                  <a:lnTo>
                    <a:pt x="0" y="1096"/>
                  </a:lnTo>
                  <a:lnTo>
                    <a:pt x="1977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37"/>
          <p:cNvGrpSpPr/>
          <p:nvPr/>
        </p:nvGrpSpPr>
        <p:grpSpPr>
          <a:xfrm>
            <a:off x="3205883" y="1411140"/>
            <a:ext cx="323999" cy="349740"/>
            <a:chOff x="5697000" y="3648425"/>
            <a:chExt cx="248275" cy="268000"/>
          </a:xfrm>
        </p:grpSpPr>
        <p:sp>
          <p:nvSpPr>
            <p:cNvPr id="868" name="Google Shape;868;p37"/>
            <p:cNvSpPr/>
            <p:nvPr/>
          </p:nvSpPr>
          <p:spPr>
            <a:xfrm>
              <a:off x="5723175" y="3754400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0"/>
                  </a:moveTo>
                  <a:cubicBezTo>
                    <a:pt x="620" y="0"/>
                    <a:pt x="1" y="596"/>
                    <a:pt x="1" y="1358"/>
                  </a:cubicBezTo>
                  <a:cubicBezTo>
                    <a:pt x="1" y="2096"/>
                    <a:pt x="620" y="2715"/>
                    <a:pt x="1358" y="2715"/>
                  </a:cubicBezTo>
                  <a:cubicBezTo>
                    <a:pt x="2120" y="2715"/>
                    <a:pt x="2716" y="2096"/>
                    <a:pt x="2716" y="1358"/>
                  </a:cubicBezTo>
                  <a:cubicBezTo>
                    <a:pt x="2716" y="596"/>
                    <a:pt x="2120" y="0"/>
                    <a:pt x="1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697000" y="3754400"/>
              <a:ext cx="164925" cy="162025"/>
            </a:xfrm>
            <a:custGeom>
              <a:avLst/>
              <a:gdLst/>
              <a:ahLst/>
              <a:cxnLst/>
              <a:rect l="l" t="t" r="r" b="b"/>
              <a:pathLst>
                <a:path w="6597" h="6481" extrusionOk="0">
                  <a:moveTo>
                    <a:pt x="5977" y="0"/>
                  </a:moveTo>
                  <a:cubicBezTo>
                    <a:pt x="5620" y="0"/>
                    <a:pt x="5334" y="286"/>
                    <a:pt x="5334" y="620"/>
                  </a:cubicBezTo>
                  <a:lnTo>
                    <a:pt x="5334" y="2501"/>
                  </a:lnTo>
                  <a:lnTo>
                    <a:pt x="4025" y="2501"/>
                  </a:lnTo>
                  <a:cubicBezTo>
                    <a:pt x="3638" y="3054"/>
                    <a:pt x="3026" y="3342"/>
                    <a:pt x="2404" y="3342"/>
                  </a:cubicBezTo>
                  <a:cubicBezTo>
                    <a:pt x="1954" y="3342"/>
                    <a:pt x="1499" y="3192"/>
                    <a:pt x="1119" y="2882"/>
                  </a:cubicBezTo>
                  <a:cubicBezTo>
                    <a:pt x="429" y="3311"/>
                    <a:pt x="0" y="4096"/>
                    <a:pt x="0" y="4906"/>
                  </a:cubicBezTo>
                  <a:lnTo>
                    <a:pt x="0" y="6168"/>
                  </a:lnTo>
                  <a:cubicBezTo>
                    <a:pt x="0" y="6335"/>
                    <a:pt x="143" y="6478"/>
                    <a:pt x="310" y="6478"/>
                  </a:cubicBezTo>
                  <a:lnTo>
                    <a:pt x="4501" y="6478"/>
                  </a:lnTo>
                  <a:cubicBezTo>
                    <a:pt x="4513" y="6480"/>
                    <a:pt x="4525" y="6480"/>
                    <a:pt x="4538" y="6480"/>
                  </a:cubicBezTo>
                  <a:cubicBezTo>
                    <a:pt x="4691" y="6480"/>
                    <a:pt x="4833" y="6345"/>
                    <a:pt x="4811" y="6168"/>
                  </a:cubicBezTo>
                  <a:lnTo>
                    <a:pt x="4811" y="4906"/>
                  </a:lnTo>
                  <a:cubicBezTo>
                    <a:pt x="4811" y="4501"/>
                    <a:pt x="4715" y="4120"/>
                    <a:pt x="4525" y="3763"/>
                  </a:cubicBezTo>
                  <a:lnTo>
                    <a:pt x="5644" y="3763"/>
                  </a:lnTo>
                  <a:cubicBezTo>
                    <a:pt x="6168" y="3763"/>
                    <a:pt x="6597" y="3334"/>
                    <a:pt x="6597" y="2834"/>
                  </a:cubicBezTo>
                  <a:lnTo>
                    <a:pt x="6597" y="620"/>
                  </a:lnTo>
                  <a:cubicBezTo>
                    <a:pt x="6597" y="286"/>
                    <a:pt x="6311" y="0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897025" y="3704375"/>
              <a:ext cx="6575" cy="16100"/>
            </a:xfrm>
            <a:custGeom>
              <a:avLst/>
              <a:gdLst/>
              <a:ahLst/>
              <a:cxnLst/>
              <a:rect l="l" t="t" r="r" b="b"/>
              <a:pathLst>
                <a:path w="263" h="644" extrusionOk="0">
                  <a:moveTo>
                    <a:pt x="1" y="1"/>
                  </a:moveTo>
                  <a:lnTo>
                    <a:pt x="1" y="644"/>
                  </a:lnTo>
                  <a:cubicBezTo>
                    <a:pt x="120" y="596"/>
                    <a:pt x="191" y="477"/>
                    <a:pt x="215" y="358"/>
                  </a:cubicBezTo>
                  <a:cubicBezTo>
                    <a:pt x="263" y="191"/>
                    <a:pt x="167" y="2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5885125" y="3681175"/>
              <a:ext cx="4200" cy="11325"/>
            </a:xfrm>
            <a:custGeom>
              <a:avLst/>
              <a:gdLst/>
              <a:ahLst/>
              <a:cxnLst/>
              <a:rect l="l" t="t" r="r" b="b"/>
              <a:pathLst>
                <a:path w="168" h="453" extrusionOk="0">
                  <a:moveTo>
                    <a:pt x="167" y="0"/>
                  </a:moveTo>
                  <a:cubicBezTo>
                    <a:pt x="72" y="24"/>
                    <a:pt x="24" y="119"/>
                    <a:pt x="24" y="191"/>
                  </a:cubicBezTo>
                  <a:cubicBezTo>
                    <a:pt x="0" y="262"/>
                    <a:pt x="24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823800" y="3648425"/>
              <a:ext cx="121475" cy="104650"/>
            </a:xfrm>
            <a:custGeom>
              <a:avLst/>
              <a:gdLst/>
              <a:ahLst/>
              <a:cxnLst/>
              <a:rect l="l" t="t" r="r" b="b"/>
              <a:pathLst>
                <a:path w="4859" h="4186" extrusionOk="0">
                  <a:moveTo>
                    <a:pt x="2775" y="697"/>
                  </a:moveTo>
                  <a:cubicBezTo>
                    <a:pt x="2852" y="697"/>
                    <a:pt x="2930" y="751"/>
                    <a:pt x="2930" y="858"/>
                  </a:cubicBezTo>
                  <a:lnTo>
                    <a:pt x="2930" y="977"/>
                  </a:lnTo>
                  <a:cubicBezTo>
                    <a:pt x="3073" y="977"/>
                    <a:pt x="3192" y="1048"/>
                    <a:pt x="3287" y="1143"/>
                  </a:cubicBezTo>
                  <a:cubicBezTo>
                    <a:pt x="3378" y="1271"/>
                    <a:pt x="3274" y="1398"/>
                    <a:pt x="3157" y="1398"/>
                  </a:cubicBezTo>
                  <a:cubicBezTo>
                    <a:pt x="3120" y="1398"/>
                    <a:pt x="3083" y="1386"/>
                    <a:pt x="3049" y="1358"/>
                  </a:cubicBezTo>
                  <a:cubicBezTo>
                    <a:pt x="3025" y="1334"/>
                    <a:pt x="2977" y="1310"/>
                    <a:pt x="2930" y="1286"/>
                  </a:cubicBezTo>
                  <a:lnTo>
                    <a:pt x="2930" y="1906"/>
                  </a:lnTo>
                  <a:lnTo>
                    <a:pt x="3025" y="1953"/>
                  </a:lnTo>
                  <a:cubicBezTo>
                    <a:pt x="3335" y="2048"/>
                    <a:pt x="3501" y="2334"/>
                    <a:pt x="3454" y="2644"/>
                  </a:cubicBezTo>
                  <a:cubicBezTo>
                    <a:pt x="3406" y="2930"/>
                    <a:pt x="3192" y="3144"/>
                    <a:pt x="2930" y="3215"/>
                  </a:cubicBezTo>
                  <a:lnTo>
                    <a:pt x="2930" y="3358"/>
                  </a:lnTo>
                  <a:cubicBezTo>
                    <a:pt x="2930" y="3465"/>
                    <a:pt x="2846" y="3519"/>
                    <a:pt x="2766" y="3519"/>
                  </a:cubicBezTo>
                  <a:cubicBezTo>
                    <a:pt x="2686" y="3519"/>
                    <a:pt x="2608" y="3465"/>
                    <a:pt x="2620" y="3358"/>
                  </a:cubicBezTo>
                  <a:lnTo>
                    <a:pt x="2620" y="3215"/>
                  </a:lnTo>
                  <a:cubicBezTo>
                    <a:pt x="2453" y="3215"/>
                    <a:pt x="2287" y="3168"/>
                    <a:pt x="2168" y="3072"/>
                  </a:cubicBezTo>
                  <a:cubicBezTo>
                    <a:pt x="1995" y="2976"/>
                    <a:pt x="2085" y="2771"/>
                    <a:pt x="2227" y="2771"/>
                  </a:cubicBezTo>
                  <a:cubicBezTo>
                    <a:pt x="2261" y="2771"/>
                    <a:pt x="2298" y="2783"/>
                    <a:pt x="2334" y="2810"/>
                  </a:cubicBezTo>
                  <a:cubicBezTo>
                    <a:pt x="2406" y="2858"/>
                    <a:pt x="2501" y="2906"/>
                    <a:pt x="2620" y="2906"/>
                  </a:cubicBezTo>
                  <a:lnTo>
                    <a:pt x="2620" y="2120"/>
                  </a:lnTo>
                  <a:cubicBezTo>
                    <a:pt x="2501" y="2072"/>
                    <a:pt x="2406" y="2025"/>
                    <a:pt x="2334" y="1953"/>
                  </a:cubicBezTo>
                  <a:cubicBezTo>
                    <a:pt x="2191" y="1834"/>
                    <a:pt x="2120" y="1620"/>
                    <a:pt x="2168" y="1453"/>
                  </a:cubicBezTo>
                  <a:cubicBezTo>
                    <a:pt x="2191" y="1239"/>
                    <a:pt x="2358" y="1048"/>
                    <a:pt x="2572" y="977"/>
                  </a:cubicBezTo>
                  <a:lnTo>
                    <a:pt x="2620" y="977"/>
                  </a:lnTo>
                  <a:lnTo>
                    <a:pt x="2620" y="858"/>
                  </a:lnTo>
                  <a:cubicBezTo>
                    <a:pt x="2620" y="751"/>
                    <a:pt x="2697" y="697"/>
                    <a:pt x="2775" y="697"/>
                  </a:cubicBezTo>
                  <a:close/>
                  <a:moveTo>
                    <a:pt x="2787" y="0"/>
                  </a:moveTo>
                  <a:cubicBezTo>
                    <a:pt x="929" y="0"/>
                    <a:pt x="1" y="2239"/>
                    <a:pt x="1310" y="3573"/>
                  </a:cubicBezTo>
                  <a:cubicBezTo>
                    <a:pt x="1733" y="3996"/>
                    <a:pt x="2254" y="4185"/>
                    <a:pt x="2764" y="4185"/>
                  </a:cubicBezTo>
                  <a:cubicBezTo>
                    <a:pt x="3833" y="4185"/>
                    <a:pt x="4859" y="3353"/>
                    <a:pt x="4859" y="2096"/>
                  </a:cubicBezTo>
                  <a:cubicBezTo>
                    <a:pt x="4859" y="929"/>
                    <a:pt x="3930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7"/>
          <p:cNvGrpSpPr/>
          <p:nvPr/>
        </p:nvGrpSpPr>
        <p:grpSpPr>
          <a:xfrm>
            <a:off x="4009132" y="2841146"/>
            <a:ext cx="360534" cy="334666"/>
            <a:chOff x="-3808700" y="3628950"/>
            <a:chExt cx="296175" cy="274925"/>
          </a:xfrm>
        </p:grpSpPr>
        <p:sp>
          <p:nvSpPr>
            <p:cNvPr id="874" name="Google Shape;874;p37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37"/>
          <p:cNvGrpSpPr/>
          <p:nvPr/>
        </p:nvGrpSpPr>
        <p:grpSpPr>
          <a:xfrm>
            <a:off x="6313758" y="1384756"/>
            <a:ext cx="350143" cy="351014"/>
            <a:chOff x="-3771675" y="3971775"/>
            <a:chExt cx="291300" cy="292025"/>
          </a:xfrm>
        </p:grpSpPr>
        <p:sp>
          <p:nvSpPr>
            <p:cNvPr id="878" name="Google Shape;878;p3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7"/>
          <p:cNvSpPr/>
          <p:nvPr/>
        </p:nvSpPr>
        <p:spPr>
          <a:xfrm flipH="1">
            <a:off x="5983972" y="140686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 flipH="1">
            <a:off x="5886254" y="288646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 flipH="1">
            <a:off x="2875618" y="14326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 flipH="1">
            <a:off x="3721566" y="285507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 flipH="1">
            <a:off x="771436" y="144480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 flipH="1">
            <a:off x="772172" y="276331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Enquete com possíveis usuários</a:t>
            </a:r>
            <a:endParaRPr b="1"/>
          </a:p>
        </p:txBody>
      </p:sp>
      <p:sp>
        <p:nvSpPr>
          <p:cNvPr id="829" name="Google Shape;829;p15"/>
          <p:cNvSpPr/>
          <p:nvPr/>
        </p:nvSpPr>
        <p:spPr>
          <a:xfrm>
            <a:off x="5499775" y="1442088"/>
            <a:ext cx="211200" cy="21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5"/>
          <p:cNvSpPr/>
          <p:nvPr/>
        </p:nvSpPr>
        <p:spPr>
          <a:xfrm>
            <a:off x="5499775" y="2687363"/>
            <a:ext cx="211200" cy="2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5"/>
          <p:cNvSpPr/>
          <p:nvPr/>
        </p:nvSpPr>
        <p:spPr>
          <a:xfrm>
            <a:off x="5793650" y="1676587"/>
            <a:ext cx="2276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2" name="Google Shape;832;p15"/>
          <p:cNvSpPr txBox="1"/>
          <p:nvPr/>
        </p:nvSpPr>
        <p:spPr>
          <a:xfrm>
            <a:off x="5793650" y="1337894"/>
            <a:ext cx="2276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aaadf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3" name="Google Shape;833;p15"/>
          <p:cNvSpPr/>
          <p:nvPr/>
        </p:nvSpPr>
        <p:spPr>
          <a:xfrm>
            <a:off x="5793650" y="2926487"/>
            <a:ext cx="2276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adsfad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4" name="Google Shape;834;p15"/>
          <p:cNvSpPr txBox="1"/>
          <p:nvPr/>
        </p:nvSpPr>
        <p:spPr>
          <a:xfrm>
            <a:off x="5793650" y="2587781"/>
            <a:ext cx="2276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adsfasdf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5" name="Google Shape;835;p15"/>
          <p:cNvSpPr txBox="1"/>
          <p:nvPr/>
        </p:nvSpPr>
        <p:spPr>
          <a:xfrm>
            <a:off x="5499775" y="3632500"/>
            <a:ext cx="25707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asasdfasd</a:t>
            </a:r>
            <a:endParaRPr sz="900" b="1" i="0" u="sng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36" name="Google Shape;836;p1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150" y="1176707"/>
            <a:ext cx="4121676" cy="323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Local de atuação inicial</a:t>
            </a:r>
            <a:endParaRPr b="1"/>
          </a:p>
        </p:txBody>
      </p:sp>
      <p:grpSp>
        <p:nvGrpSpPr>
          <p:cNvPr id="842" name="Google Shape;842;p16"/>
          <p:cNvGrpSpPr/>
          <p:nvPr/>
        </p:nvGrpSpPr>
        <p:grpSpPr>
          <a:xfrm>
            <a:off x="3449649" y="1573939"/>
            <a:ext cx="4736312" cy="2523206"/>
            <a:chOff x="233350" y="949250"/>
            <a:chExt cx="7137300" cy="3802300"/>
          </a:xfrm>
        </p:grpSpPr>
        <p:sp>
          <p:nvSpPr>
            <p:cNvPr id="843" name="Google Shape;843;p1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6"/>
          <p:cNvSpPr/>
          <p:nvPr/>
        </p:nvSpPr>
        <p:spPr>
          <a:xfrm>
            <a:off x="958039" y="2023607"/>
            <a:ext cx="22116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aplicativo e website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irá</a:t>
            </a: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funcionar inicialmente na cidade de manaus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5" name="Google Shape;895;p16"/>
          <p:cNvSpPr txBox="1"/>
          <p:nvPr/>
        </p:nvSpPr>
        <p:spPr>
          <a:xfrm>
            <a:off x="958052" y="1710150"/>
            <a:ext cx="1454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Manaus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6" name="Google Shape;896;p16"/>
          <p:cNvCxnSpPr>
            <a:stCxn id="895" idx="3"/>
          </p:cNvCxnSpPr>
          <p:nvPr/>
        </p:nvCxnSpPr>
        <p:spPr>
          <a:xfrm>
            <a:off x="2412152" y="1887300"/>
            <a:ext cx="2166300" cy="123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Problemáticas a resolver</a:t>
            </a:r>
            <a:endParaRPr b="1"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752593" y="1319227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Segurança dos clientes</a:t>
            </a:r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subTitle" idx="2"/>
          </p:nvPr>
        </p:nvSpPr>
        <p:spPr>
          <a:xfrm>
            <a:off x="1752593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Autenticação de usuário</a:t>
            </a:r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Avaliação de qualidade de equipamento</a:t>
            </a:r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5"/>
          </p:nvPr>
        </p:nvSpPr>
        <p:spPr>
          <a:xfrm>
            <a:off x="5605368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Confirmação de entrega e pagamento</a:t>
            </a:r>
            <a:endParaRPr/>
          </a:p>
        </p:txBody>
      </p:sp>
      <p:sp>
        <p:nvSpPr>
          <p:cNvPr id="906" name="Google Shape;906;p18"/>
          <p:cNvSpPr/>
          <p:nvPr/>
        </p:nvSpPr>
        <p:spPr>
          <a:xfrm>
            <a:off x="1065168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1065168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1065168" y="2612596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4917943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0" name="Google Shape;910;p18"/>
          <p:cNvSpPr/>
          <p:nvPr/>
        </p:nvSpPr>
        <p:spPr>
          <a:xfrm flipH="1">
            <a:off x="914832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8"/>
          <p:cNvSpPr/>
          <p:nvPr/>
        </p:nvSpPr>
        <p:spPr>
          <a:xfrm flipH="1">
            <a:off x="914832" y="205191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8"/>
          <p:cNvSpPr/>
          <p:nvPr/>
        </p:nvSpPr>
        <p:spPr>
          <a:xfrm flipH="1">
            <a:off x="4767607" y="205191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8"/>
          <p:cNvSpPr/>
          <p:nvPr/>
        </p:nvSpPr>
        <p:spPr>
          <a:xfrm flipH="1">
            <a:off x="914832" y="2717196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8"/>
          <p:cNvSpPr txBox="1">
            <a:spLocks noGrp="1"/>
          </p:cNvSpPr>
          <p:nvPr>
            <p:ph type="subTitle" idx="4"/>
          </p:nvPr>
        </p:nvSpPr>
        <p:spPr>
          <a:xfrm>
            <a:off x="5605368" y="1319227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Validação de equipamento</a:t>
            </a:r>
            <a:endParaRPr/>
          </a:p>
        </p:txBody>
      </p:sp>
      <p:sp>
        <p:nvSpPr>
          <p:cNvPr id="915" name="Google Shape;915;p18"/>
          <p:cNvSpPr/>
          <p:nvPr/>
        </p:nvSpPr>
        <p:spPr>
          <a:xfrm>
            <a:off x="4917943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2700" b="1" i="0" u="none" strike="noStrike" cap="non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p18"/>
          <p:cNvSpPr/>
          <p:nvPr/>
        </p:nvSpPr>
        <p:spPr>
          <a:xfrm flipH="1">
            <a:off x="4767607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9"/>
          <p:cNvSpPr/>
          <p:nvPr/>
        </p:nvSpPr>
        <p:spPr>
          <a:xfrm flipH="1">
            <a:off x="2677775" y="368238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19"/>
          <p:cNvGrpSpPr/>
          <p:nvPr/>
        </p:nvGrpSpPr>
        <p:grpSpPr>
          <a:xfrm>
            <a:off x="1852902" y="947466"/>
            <a:ext cx="2079756" cy="2404101"/>
            <a:chOff x="1852902" y="947466"/>
            <a:chExt cx="2079756" cy="2404101"/>
          </a:xfrm>
        </p:grpSpPr>
        <p:grpSp>
          <p:nvGrpSpPr>
            <p:cNvPr id="923" name="Google Shape;923;p19"/>
            <p:cNvGrpSpPr/>
            <p:nvPr/>
          </p:nvGrpSpPr>
          <p:grpSpPr>
            <a:xfrm flipH="1">
              <a:off x="1852902" y="3018095"/>
              <a:ext cx="882533" cy="333471"/>
              <a:chOff x="3551575" y="3215125"/>
              <a:chExt cx="389450" cy="147150"/>
            </a:xfrm>
          </p:grpSpPr>
          <p:sp>
            <p:nvSpPr>
              <p:cNvPr id="924" name="Google Shape;924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6" name="Google Shape;946;p19"/>
            <p:cNvGrpSpPr/>
            <p:nvPr/>
          </p:nvGrpSpPr>
          <p:grpSpPr>
            <a:xfrm flipH="1">
              <a:off x="3210559" y="947466"/>
              <a:ext cx="722099" cy="407700"/>
              <a:chOff x="1211425" y="918075"/>
              <a:chExt cx="722099" cy="407700"/>
            </a:xfrm>
          </p:grpSpPr>
          <p:sp>
            <p:nvSpPr>
              <p:cNvPr id="947" name="Google Shape;947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5" name="Google Shape;965;p19"/>
          <p:cNvSpPr txBox="1">
            <a:spLocks noGrp="1"/>
          </p:cNvSpPr>
          <p:nvPr>
            <p:ph type="title"/>
          </p:nvPr>
        </p:nvSpPr>
        <p:spPr>
          <a:xfrm>
            <a:off x="4857625" y="633925"/>
            <a:ext cx="369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966" name="Google Shape;966;p19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Você tem alguma pergunta?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email@email.com 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+91  99999 9999 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yourwebsite.com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7" name="Google Shape;967;p19"/>
          <p:cNvGrpSpPr/>
          <p:nvPr/>
        </p:nvGrpSpPr>
        <p:grpSpPr>
          <a:xfrm>
            <a:off x="6176061" y="2913588"/>
            <a:ext cx="387681" cy="387661"/>
            <a:chOff x="266768" y="1721375"/>
            <a:chExt cx="397907" cy="397887"/>
          </a:xfrm>
        </p:grpSpPr>
        <p:sp>
          <p:nvSpPr>
            <p:cNvPr id="968" name="Google Shape;968;p19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19"/>
          <p:cNvGrpSpPr/>
          <p:nvPr/>
        </p:nvGrpSpPr>
        <p:grpSpPr>
          <a:xfrm>
            <a:off x="7539558" y="2913351"/>
            <a:ext cx="387661" cy="387661"/>
            <a:chOff x="1379798" y="1723250"/>
            <a:chExt cx="397887" cy="397887"/>
          </a:xfrm>
        </p:grpSpPr>
        <p:sp>
          <p:nvSpPr>
            <p:cNvPr id="971" name="Google Shape;971;p19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19"/>
          <p:cNvGrpSpPr/>
          <p:nvPr/>
        </p:nvGrpSpPr>
        <p:grpSpPr>
          <a:xfrm>
            <a:off x="6856117" y="2913351"/>
            <a:ext cx="387641" cy="387661"/>
            <a:chOff x="864491" y="1723250"/>
            <a:chExt cx="397866" cy="397887"/>
          </a:xfrm>
        </p:grpSpPr>
        <p:sp>
          <p:nvSpPr>
            <p:cNvPr id="976" name="Google Shape;976;p19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19"/>
          <p:cNvSpPr/>
          <p:nvPr/>
        </p:nvSpPr>
        <p:spPr>
          <a:xfrm rot="10800000">
            <a:off x="720330" y="801003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19"/>
          <p:cNvGrpSpPr/>
          <p:nvPr/>
        </p:nvGrpSpPr>
        <p:grpSpPr>
          <a:xfrm>
            <a:off x="-1565207" y="-2327047"/>
            <a:ext cx="8494402" cy="10048054"/>
            <a:chOff x="-1565207" y="-2327047"/>
            <a:chExt cx="8494402" cy="10048054"/>
          </a:xfrm>
        </p:grpSpPr>
        <p:grpSp>
          <p:nvGrpSpPr>
            <p:cNvPr id="981" name="Google Shape;981;p19"/>
            <p:cNvGrpSpPr/>
            <p:nvPr/>
          </p:nvGrpSpPr>
          <p:grpSpPr>
            <a:xfrm rot="-5400000">
              <a:off x="2125755" y="-2599893"/>
              <a:ext cx="4530594" cy="5076286"/>
              <a:chOff x="4826000" y="4400753"/>
              <a:chExt cx="4530594" cy="5076286"/>
            </a:xfrm>
          </p:grpSpPr>
          <p:sp>
            <p:nvSpPr>
              <p:cNvPr id="982" name="Google Shape;982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4" name="Google Shape;984;p19"/>
            <p:cNvGrpSpPr/>
            <p:nvPr/>
          </p:nvGrpSpPr>
          <p:grpSpPr>
            <a:xfrm rot="-2006149" flipH="1">
              <a:off x="-1143338" y="2070023"/>
              <a:ext cx="2324989" cy="2229599"/>
              <a:chOff x="5165475" y="-713653"/>
              <a:chExt cx="2324999" cy="2229609"/>
            </a:xfrm>
          </p:grpSpPr>
          <p:sp>
            <p:nvSpPr>
              <p:cNvPr id="985" name="Google Shape;985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7" name="Google Shape;987;p19"/>
            <p:cNvGrpSpPr/>
            <p:nvPr/>
          </p:nvGrpSpPr>
          <p:grpSpPr>
            <a:xfrm rot="490164" flipH="1">
              <a:off x="682689" y="4092423"/>
              <a:ext cx="3324918" cy="3409648"/>
              <a:chOff x="7159200" y="2117361"/>
              <a:chExt cx="2271501" cy="2329386"/>
            </a:xfrm>
          </p:grpSpPr>
          <p:sp>
            <p:nvSpPr>
              <p:cNvPr id="988" name="Google Shape;988;p19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1" name="Google Shape;991;p19"/>
          <p:cNvSpPr/>
          <p:nvPr/>
        </p:nvSpPr>
        <p:spPr>
          <a:xfrm rot="10800000">
            <a:off x="710321" y="3890000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Problematica</a:t>
            </a:r>
            <a:endParaRPr b="1"/>
          </a:p>
        </p:txBody>
      </p:sp>
      <p:graphicFrame>
        <p:nvGraphicFramePr>
          <p:cNvPr id="585" name="Google Shape;585;p2"/>
          <p:cNvGraphicFramePr/>
          <p:nvPr/>
        </p:nvGraphicFramePr>
        <p:xfrm>
          <a:off x="770800" y="1437200"/>
          <a:ext cx="7513500" cy="1314000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22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Necessidade de ferramentas a curto prazo</a:t>
                      </a:r>
                      <a:endParaRPr sz="1000" b="1" u="sng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precisa de um equipamento que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irá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utilizar por um período curto e não quer comprar.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Equipamentos parados </a:t>
                      </a:r>
                      <a:endParaRPr sz="1000" b="1" u="sng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tem equipamentos que geralmente não usa.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Não querer ir em empresas pessoalmente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não quer ir diretamente na empresa para alugar o equipamento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" name="Google Shape;586;p2"/>
          <p:cNvSpPr txBox="1"/>
          <p:nvPr/>
        </p:nvSpPr>
        <p:spPr>
          <a:xfrm>
            <a:off x="720000" y="1046002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nos levou a ter essa ideia</a:t>
            </a:r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Soluções e benefícios</a:t>
            </a:r>
            <a:endParaRPr b="1"/>
          </a:p>
        </p:txBody>
      </p:sp>
      <p:sp>
        <p:nvSpPr>
          <p:cNvPr id="592" name="Google Shape;592;p3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3" name="Google Shape;593;p3"/>
          <p:cNvSpPr txBox="1">
            <a:spLocks noGrp="1"/>
          </p:cNvSpPr>
          <p:nvPr>
            <p:ph type="subTitle" idx="1"/>
          </p:nvPr>
        </p:nvSpPr>
        <p:spPr>
          <a:xfrm>
            <a:off x="1122797" y="1708225"/>
            <a:ext cx="3150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Empréstimo equipamentos</a:t>
            </a:r>
            <a:endParaRPr/>
          </a:p>
        </p:txBody>
      </p:sp>
      <p:sp>
        <p:nvSpPr>
          <p:cNvPr id="594" name="Google Shape;594;p3"/>
          <p:cNvSpPr txBox="1">
            <a:spLocks noGrp="1"/>
          </p:cNvSpPr>
          <p:nvPr>
            <p:ph type="subTitle" idx="3"/>
          </p:nvPr>
        </p:nvSpPr>
        <p:spPr>
          <a:xfrm>
            <a:off x="928187" y="2188774"/>
            <a:ext cx="36438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usuário pode alugar equipamentos que ficam parados em casa, possibilitando ter uma renda extra.</a:t>
            </a:r>
            <a:endParaRPr/>
          </a:p>
        </p:txBody>
      </p:sp>
      <p:sp>
        <p:nvSpPr>
          <p:cNvPr id="595" name="Google Shape;595;p3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3"/>
          <p:cNvSpPr txBox="1">
            <a:spLocks noGrp="1"/>
          </p:cNvSpPr>
          <p:nvPr>
            <p:ph type="subTitle" idx="5"/>
          </p:nvPr>
        </p:nvSpPr>
        <p:spPr>
          <a:xfrm>
            <a:off x="4863228" y="1729150"/>
            <a:ext cx="2745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Alugar equipamentos</a:t>
            </a:r>
            <a:endParaRPr/>
          </a:p>
        </p:txBody>
      </p:sp>
      <p:sp>
        <p:nvSpPr>
          <p:cNvPr id="597" name="Google Shape;597;p3"/>
          <p:cNvSpPr txBox="1">
            <a:spLocks noGrp="1"/>
          </p:cNvSpPr>
          <p:nvPr>
            <p:ph type="subTitle" idx="6"/>
          </p:nvPr>
        </p:nvSpPr>
        <p:spPr>
          <a:xfrm>
            <a:off x="4725412" y="2236362"/>
            <a:ext cx="36438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usuário pode alugar equipamentos, sem a necessidade de comprar.</a:t>
            </a:r>
            <a:endParaRPr/>
          </a:p>
        </p:txBody>
      </p:sp>
      <p:sp>
        <p:nvSpPr>
          <p:cNvPr id="598" name="Google Shape;598;p3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9" name="Google Shape;599;p3"/>
          <p:cNvSpPr txBox="1">
            <a:spLocks noGrp="1"/>
          </p:cNvSpPr>
          <p:nvPr>
            <p:ph type="subTitle" idx="8"/>
          </p:nvPr>
        </p:nvSpPr>
        <p:spPr>
          <a:xfrm>
            <a:off x="965800" y="3561400"/>
            <a:ext cx="35607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O equipamento chega em casa por delivery</a:t>
            </a:r>
            <a:endParaRPr/>
          </a:p>
        </p:txBody>
      </p:sp>
      <p:sp>
        <p:nvSpPr>
          <p:cNvPr id="600" name="Google Shape;600;p3"/>
          <p:cNvSpPr txBox="1">
            <a:spLocks noGrp="1"/>
          </p:cNvSpPr>
          <p:nvPr>
            <p:ph type="subTitle" idx="9"/>
          </p:nvPr>
        </p:nvSpPr>
        <p:spPr>
          <a:xfrm>
            <a:off x="924250" y="39260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Não a necessidade de ir até a loja para pegar os equipamentos</a:t>
            </a:r>
            <a:endParaRPr/>
          </a:p>
        </p:txBody>
      </p:sp>
      <p:sp>
        <p:nvSpPr>
          <p:cNvPr id="601" name="Google Shape;601;p3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2" name="Google Shape;602;p3"/>
          <p:cNvSpPr txBox="1">
            <a:spLocks noGrp="1"/>
          </p:cNvSpPr>
          <p:nvPr>
            <p:ph type="subTitle" idx="14"/>
          </p:nvPr>
        </p:nvSpPr>
        <p:spPr>
          <a:xfrm>
            <a:off x="4725412" y="3295440"/>
            <a:ext cx="3797223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Maior alcance para empresas</a:t>
            </a:r>
            <a:endParaRPr/>
          </a:p>
        </p:txBody>
      </p:sp>
      <p:sp>
        <p:nvSpPr>
          <p:cNvPr id="603" name="Google Shape;603;p3"/>
          <p:cNvSpPr txBox="1">
            <a:spLocks noGrp="1"/>
          </p:cNvSpPr>
          <p:nvPr>
            <p:ph type="subTitle" idx="15"/>
          </p:nvPr>
        </p:nvSpPr>
        <p:spPr>
          <a:xfrm>
            <a:off x="4725412" y="3879112"/>
            <a:ext cx="36438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Maior disponibilidade e variedade para empresas e usuários.</a:t>
            </a:r>
            <a:endParaRPr/>
          </a:p>
        </p:txBody>
      </p:sp>
      <p:sp>
        <p:nvSpPr>
          <p:cNvPr id="604" name="Google Shape;604;p3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4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613" name="Google Shape;613;p4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4"/>
          <p:cNvSpPr txBox="1">
            <a:spLocks noGrp="1"/>
          </p:cNvSpPr>
          <p:nvPr>
            <p:ph type="title"/>
          </p:nvPr>
        </p:nvSpPr>
        <p:spPr>
          <a:xfrm>
            <a:off x="3424051" y="2340150"/>
            <a:ext cx="47556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Implementação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/>
              <a:t>01</a:t>
            </a:r>
            <a:endParaRPr b="1"/>
          </a:p>
        </p:txBody>
      </p:sp>
      <p:sp>
        <p:nvSpPr>
          <p:cNvPr id="617" name="Google Shape;617;p4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será aplicado a ideia</a:t>
            </a:r>
            <a:endParaRPr/>
          </a:p>
        </p:txBody>
      </p:sp>
      <p:grpSp>
        <p:nvGrpSpPr>
          <p:cNvPr id="618" name="Google Shape;618;p4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19" name="Google Shape;619;p4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0" name="Google Shape;620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4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43" name="Google Shape;643;p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1" name="Google Shape;661;p4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662" name="Google Shape;662;p4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63" name="Google Shape;663;p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4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66" name="Google Shape;666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 rot="490164" flipH="1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"/>
          <p:cNvSpPr/>
          <p:nvPr/>
        </p:nvSpPr>
        <p:spPr>
          <a:xfrm>
            <a:off x="5823232" y="1327231"/>
            <a:ext cx="2608200" cy="26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7" name="Google Shape;677;p5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Aplicativo e Website</a:t>
            </a:r>
            <a:endParaRPr/>
          </a:p>
        </p:txBody>
      </p:sp>
      <p:sp>
        <p:nvSpPr>
          <p:cNvPr id="678" name="Google Shape;678;p5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aplicativo e website funcionará como </a:t>
            </a:r>
            <a:r>
              <a:rPr lang="en" dirty="0" smtClean="0"/>
              <a:t>uma pronta-entrega, </a:t>
            </a:r>
            <a:r>
              <a:rPr lang="en" dirty="0"/>
              <a:t>onde os usuários podem se cadastrar como locadores ou locatários. </a:t>
            </a:r>
            <a:endParaRPr dirty="0"/>
          </a:p>
        </p:txBody>
      </p:sp>
      <p:pic>
        <p:nvPicPr>
          <p:cNvPr id="679" name="Google Shape;67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Missão e Objetivo</a:t>
            </a:r>
            <a:endParaRPr b="1"/>
          </a:p>
        </p:txBody>
      </p:sp>
      <p:sp>
        <p:nvSpPr>
          <p:cNvPr id="685" name="Google Shape;685;p6"/>
          <p:cNvSpPr txBox="1">
            <a:spLocks noGrp="1"/>
          </p:cNvSpPr>
          <p:nvPr>
            <p:ph type="subTitle" idx="1"/>
          </p:nvPr>
        </p:nvSpPr>
        <p:spPr>
          <a:xfrm>
            <a:off x="1948175" y="2397279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Missão</a:t>
            </a:r>
            <a:endParaRPr/>
          </a:p>
        </p:txBody>
      </p:sp>
      <p:sp>
        <p:nvSpPr>
          <p:cNvPr id="686" name="Google Shape;686;p6"/>
          <p:cNvSpPr txBox="1">
            <a:spLocks noGrp="1"/>
          </p:cNvSpPr>
          <p:nvPr>
            <p:ph type="subTitle" idx="2"/>
          </p:nvPr>
        </p:nvSpPr>
        <p:spPr>
          <a:xfrm>
            <a:off x="1948175" y="2827084"/>
            <a:ext cx="2529300" cy="103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Disponibilizar uma variedade de equipamentos para aluguel e dar uma opção de renda extra.</a:t>
            </a:r>
            <a:endParaRPr dirty="0"/>
          </a:p>
        </p:txBody>
      </p:sp>
      <p:sp>
        <p:nvSpPr>
          <p:cNvPr id="687" name="Google Shape;687;p6"/>
          <p:cNvSpPr txBox="1">
            <a:spLocks noGrp="1"/>
          </p:cNvSpPr>
          <p:nvPr>
            <p:ph type="subTitle" idx="6"/>
          </p:nvPr>
        </p:nvSpPr>
        <p:spPr>
          <a:xfrm>
            <a:off x="5247026" y="2869318"/>
            <a:ext cx="2529300" cy="13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indent="0">
              <a:buSzPts val="1100"/>
            </a:pPr>
            <a:r>
              <a:rPr lang="pt-BR" dirty="0"/>
              <a:t>Reduzir a burocracia de aluguel de maquinas de pequeno e médio porte, com o aluguel sendo realizado através de poucos click, após o cadastro do cliente.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8" name="Google Shape;688;p6"/>
          <p:cNvSpPr/>
          <p:nvPr/>
        </p:nvSpPr>
        <p:spPr>
          <a:xfrm flipH="1">
            <a:off x="1250225" y="252862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6"/>
          <p:cNvGrpSpPr/>
          <p:nvPr/>
        </p:nvGrpSpPr>
        <p:grpSpPr>
          <a:xfrm>
            <a:off x="1530623" y="2488504"/>
            <a:ext cx="360400" cy="374350"/>
            <a:chOff x="1292925" y="238125"/>
            <a:chExt cx="5033525" cy="5228350"/>
          </a:xfrm>
        </p:grpSpPr>
        <p:sp>
          <p:nvSpPr>
            <p:cNvPr id="690" name="Google Shape;690;p6"/>
            <p:cNvSpPr/>
            <p:nvPr/>
          </p:nvSpPr>
          <p:spPr>
            <a:xfrm>
              <a:off x="4991300" y="1473975"/>
              <a:ext cx="1199750" cy="1199725"/>
            </a:xfrm>
            <a:custGeom>
              <a:avLst/>
              <a:gdLst/>
              <a:ahLst/>
              <a:cxnLst/>
              <a:rect l="l" t="t" r="r" b="b"/>
              <a:pathLst>
                <a:path w="47990" h="47989" extrusionOk="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3365150" y="4047400"/>
              <a:ext cx="306400" cy="418500"/>
            </a:xfrm>
            <a:custGeom>
              <a:avLst/>
              <a:gdLst/>
              <a:ahLst/>
              <a:cxnLst/>
              <a:rect l="l" t="t" r="r" b="b"/>
              <a:pathLst>
                <a:path w="12256" h="16740" extrusionOk="0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292925" y="238125"/>
              <a:ext cx="4461850" cy="3502925"/>
            </a:xfrm>
            <a:custGeom>
              <a:avLst/>
              <a:gdLst/>
              <a:ahLst/>
              <a:cxnLst/>
              <a:rect l="l" t="t" r="r" b="b"/>
              <a:pathLst>
                <a:path w="178474" h="140117" extrusionOk="0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4855275" y="2864225"/>
              <a:ext cx="1471175" cy="2602250"/>
            </a:xfrm>
            <a:custGeom>
              <a:avLst/>
              <a:gdLst/>
              <a:ahLst/>
              <a:cxnLst/>
              <a:rect l="l" t="t" r="r" b="b"/>
              <a:pathLst>
                <a:path w="58847" h="104090" extrusionOk="0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6"/>
          <p:cNvSpPr txBox="1"/>
          <p:nvPr/>
        </p:nvSpPr>
        <p:spPr>
          <a:xfrm>
            <a:off x="5578066" y="2318748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sz="2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5" name="Google Shape;695;p6"/>
          <p:cNvGrpSpPr/>
          <p:nvPr/>
        </p:nvGrpSpPr>
        <p:grpSpPr>
          <a:xfrm>
            <a:off x="5153536" y="2416323"/>
            <a:ext cx="374350" cy="374350"/>
            <a:chOff x="1190625" y="238125"/>
            <a:chExt cx="5228350" cy="5228350"/>
          </a:xfrm>
        </p:grpSpPr>
        <p:sp>
          <p:nvSpPr>
            <p:cNvPr id="696" name="Google Shape;696;p6"/>
            <p:cNvSpPr/>
            <p:nvPr/>
          </p:nvSpPr>
          <p:spPr>
            <a:xfrm>
              <a:off x="1190625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265250" y="778525"/>
              <a:ext cx="1613925" cy="1614550"/>
            </a:xfrm>
            <a:custGeom>
              <a:avLst/>
              <a:gdLst/>
              <a:ahLst/>
              <a:cxnLst/>
              <a:rect l="l" t="t" r="r" b="b"/>
              <a:pathLst>
                <a:path w="64557" h="64582" extrusionOk="0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652525" y="238125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794100" y="1841600"/>
              <a:ext cx="2022000" cy="2022000"/>
            </a:xfrm>
            <a:custGeom>
              <a:avLst/>
              <a:gdLst/>
              <a:ahLst/>
              <a:cxnLst/>
              <a:rect l="l" t="t" r="r" b="b"/>
              <a:pathLst>
                <a:path w="80880" h="80880" extrusionOk="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730425" y="777925"/>
              <a:ext cx="1615750" cy="1615150"/>
            </a:xfrm>
            <a:custGeom>
              <a:avLst/>
              <a:gdLst/>
              <a:ahLst/>
              <a:cxnLst/>
              <a:rect l="l" t="t" r="r" b="b"/>
              <a:pathLst>
                <a:path w="64630" h="64606" extrusionOk="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265250" y="3312125"/>
              <a:ext cx="1613925" cy="1613925"/>
            </a:xfrm>
            <a:custGeom>
              <a:avLst/>
              <a:gdLst/>
              <a:ahLst/>
              <a:cxnLst/>
              <a:rect l="l" t="t" r="r" b="b"/>
              <a:pathLst>
                <a:path w="64557" h="64557" extrusionOk="0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730425" y="3312125"/>
              <a:ext cx="1615750" cy="1614550"/>
            </a:xfrm>
            <a:custGeom>
              <a:avLst/>
              <a:gdLst/>
              <a:ahLst/>
              <a:cxnLst/>
              <a:rect l="l" t="t" r="r" b="b"/>
              <a:pathLst>
                <a:path w="64630" h="64582" extrusionOk="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113250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652525" y="4160750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6"/>
          <p:cNvSpPr/>
          <p:nvPr/>
        </p:nvSpPr>
        <p:spPr>
          <a:xfrm flipH="1">
            <a:off x="4880116" y="245009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Qual a Situação do Mercado Hoje?</a:t>
            </a:r>
            <a:endParaRPr b="1" dirty="0"/>
          </a:p>
        </p:txBody>
      </p:sp>
      <p:graphicFrame>
        <p:nvGraphicFramePr>
          <p:cNvPr id="751" name="Google Shape;751;p34"/>
          <p:cNvGraphicFramePr/>
          <p:nvPr>
            <p:extLst>
              <p:ext uri="{D42A27DB-BD31-4B8C-83A1-F6EECF244321}">
                <p14:modId xmlns:p14="http://schemas.microsoft.com/office/powerpoint/2010/main" val="2984549330"/>
              </p:ext>
            </p:extLst>
          </p:nvPr>
        </p:nvGraphicFramePr>
        <p:xfrm>
          <a:off x="944588" y="1176258"/>
          <a:ext cx="7254825" cy="34481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sz="2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Exemplo</a:t>
                      </a:r>
                      <a:endParaRPr sz="2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Situação</a:t>
                      </a:r>
                      <a:endParaRPr lang="pt-BR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Hoje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existem varias empresas para alocar maquinas em manaus , todas com sites e aplicativos propios , um cliente interessado devera baixar todos os aplicativos e visitar todos os sites para alocar uma maquina.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Hoje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para um cliente alugar um andaimes em Manaus , ele tera que procurar por diversos sites como Loc Obre , Casa do Construtor , JMarques Construtora e etc...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Mudança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se existisse um aplicativo que englobasse todos os anuncios em um lugar só? , e se nesse aplicativo ele reduzisse toda a burocracia de aluguel de maquinas , filtrasse os anuncios por preços , por nota dos anunciantes e por velocidade de entrega?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Um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 pessoa interessada em alugar uma cafeiteira com a necessidade de entrega de ate dois dias  , poderia usar o filtros e encontrar um alocador com facilidade.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graphicFrame>
        <p:nvGraphicFramePr>
          <p:cNvPr id="711" name="Google Shape;711;p7"/>
          <p:cNvGraphicFramePr/>
          <p:nvPr>
            <p:extLst>
              <p:ext uri="{D42A27DB-BD31-4B8C-83A1-F6EECF244321}">
                <p14:modId xmlns:p14="http://schemas.microsoft.com/office/powerpoint/2010/main" val="2398808962"/>
              </p:ext>
            </p:extLst>
          </p:nvPr>
        </p:nvGraphicFramePr>
        <p:xfrm>
          <a:off x="944588" y="1176258"/>
          <a:ext cx="7254825" cy="3631105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" sz="2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xemplo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Solução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AlugueAqui vem para solucionar um grande problema dos Manauaras , de alocação de maquinas , qualquer pessoa podera anunciar seus anuncios no nosso aplicativo e separaremos os melhores alocadores atraves da avaliação dos usuarios , permitindo maior segurança na hora das alocações.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AlugueAqui promete solucionar um dos grandes problemas da construção civil para a alocação de andaimes e de maquinas podendo reduzir consideravelmente o gasto com maquinas , indicando as mais baratas , tambem permitira aluguel de maquinas de usuario para usuario , permitindo a sim que pessoas que tenham maquinas paradas em casa , poderam receber uma renda extra , e usuarios poderam receber as mesmas maquinas com menos burocracia com entrega mais rapida de forma mais barata atraves do marketplace. 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8"/>
          <p:cNvGrpSpPr/>
          <p:nvPr/>
        </p:nvGrpSpPr>
        <p:grpSpPr>
          <a:xfrm>
            <a:off x="713223" y="368238"/>
            <a:ext cx="7917557" cy="4407033"/>
            <a:chOff x="713223" y="368238"/>
            <a:chExt cx="7917557" cy="4407033"/>
          </a:xfrm>
        </p:grpSpPr>
        <p:sp>
          <p:nvSpPr>
            <p:cNvPr id="717" name="Google Shape;717;p8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8"/>
          <p:cNvGrpSpPr/>
          <p:nvPr/>
        </p:nvGrpSpPr>
        <p:grpSpPr>
          <a:xfrm>
            <a:off x="713230" y="1437717"/>
            <a:ext cx="7113094" cy="3166295"/>
            <a:chOff x="713230" y="1437717"/>
            <a:chExt cx="7113094" cy="3166295"/>
          </a:xfrm>
        </p:grpSpPr>
        <p:grpSp>
          <p:nvGrpSpPr>
            <p:cNvPr id="721" name="Google Shape;721;p8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22" name="Google Shape;722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4" name="Google Shape;744;p8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45" name="Google Shape;745;p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3" name="Google Shape;763;p8"/>
          <p:cNvGrpSpPr/>
          <p:nvPr/>
        </p:nvGrpSpPr>
        <p:grpSpPr>
          <a:xfrm>
            <a:off x="-2345656" y="-1320018"/>
            <a:ext cx="8780560" cy="9003049"/>
            <a:chOff x="-2345656" y="-1320018"/>
            <a:chExt cx="8780560" cy="9003049"/>
          </a:xfrm>
        </p:grpSpPr>
        <p:grpSp>
          <p:nvGrpSpPr>
            <p:cNvPr id="764" name="Google Shape;764;p8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65" name="Google Shape;765;p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7" name="Google Shape;767;p8"/>
            <p:cNvGrpSpPr/>
            <p:nvPr/>
          </p:nvGrpSpPr>
          <p:grpSpPr>
            <a:xfrm rot="-1541492">
              <a:off x="2535099" y="3721048"/>
              <a:ext cx="3325047" cy="3409780"/>
              <a:chOff x="7159200" y="2117361"/>
              <a:chExt cx="2271501" cy="2329386"/>
            </a:xfrm>
          </p:grpSpPr>
          <p:sp>
            <p:nvSpPr>
              <p:cNvPr id="768" name="Google Shape;768;p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8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72" name="Google Shape;772;p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759;p35">
            <a:extLst>
              <a:ext uri="{FF2B5EF4-FFF2-40B4-BE49-F238E27FC236}">
                <a16:creationId xmlns:a16="http://schemas.microsoft.com/office/drawing/2014/main" id="{DB2CD251-6343-4F07-AFF8-C0A6195D6C83}"/>
              </a:ext>
            </a:extLst>
          </p:cNvPr>
          <p:cNvSpPr txBox="1">
            <a:spLocks/>
          </p:cNvSpPr>
          <p:nvPr/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pt-BR">
                <a:solidFill>
                  <a:schemeClr val="accent1"/>
                </a:solidFill>
              </a:rPr>
              <a:t>Logistica</a:t>
            </a:r>
            <a:endParaRPr lang="pt-B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663</Words>
  <Application>Microsoft Office PowerPoint</Application>
  <PresentationFormat>Apresentação na tela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Open Sans</vt:lpstr>
      <vt:lpstr>Arial</vt:lpstr>
      <vt:lpstr>Rubik</vt:lpstr>
      <vt:lpstr>Poppins</vt:lpstr>
      <vt:lpstr>Bebas Neue</vt:lpstr>
      <vt:lpstr>Delivery Plan Consulting by Slidesgo</vt:lpstr>
      <vt:lpstr>Alugue aqui Plano de negócio</vt:lpstr>
      <vt:lpstr>Problematica</vt:lpstr>
      <vt:lpstr>Soluções e benefícios</vt:lpstr>
      <vt:lpstr>Implementação</vt:lpstr>
      <vt:lpstr>Aplicativo e Website</vt:lpstr>
      <vt:lpstr>Missão e Objetivo</vt:lpstr>
      <vt:lpstr>Qual a Situação do Mercado Hoje?</vt:lpstr>
      <vt:lpstr>Apresentação do PowerPoint</vt:lpstr>
      <vt:lpstr>Apresentação do PowerPoint</vt:lpstr>
      <vt:lpstr>Taxa de cada parte de serviço</vt:lpstr>
      <vt:lpstr>Consultando a proposta</vt:lpstr>
      <vt:lpstr>Enquete com possíveis usuários</vt:lpstr>
      <vt:lpstr>Local de atuação inicial</vt:lpstr>
      <vt:lpstr>Problemáticas a resolver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Alugue aqui Plano de negócio</dc:title>
  <cp:lastModifiedBy>mathe</cp:lastModifiedBy>
  <cp:revision>2</cp:revision>
  <dcterms:modified xsi:type="dcterms:W3CDTF">2024-06-22T17:32:58Z</dcterms:modified>
</cp:coreProperties>
</file>