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1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ubik" panose="020B0604020202020204" charset="-79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leylx5l1i/0mxH5WDERPo+SI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09C675-764C-4375-B3CD-EDE1AD37CF3F}">
  <a:tblStyle styleId="{6309C675-764C-4375-B3CD-EDE1AD37CF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797fc01700_0_17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797fc01700_0_17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78ae5f976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78ae5f976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1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784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362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ubTitle" idx="3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subTitle" idx="8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subTitle" idx="14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ubTitle" idx="15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429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077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2"/>
          </p:nvPr>
        </p:nvSpPr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547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31" name="Google Shape;131;p47"/>
          <p:cNvSpPr txBox="1">
            <a:spLocks noGrp="1"/>
          </p:cNvSpPr>
          <p:nvPr>
            <p:ph type="subTitle" idx="1"/>
          </p:nvPr>
        </p:nvSpPr>
        <p:spPr>
          <a:xfrm>
            <a:off x="19481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7"/>
          <p:cNvSpPr txBox="1">
            <a:spLocks noGrp="1"/>
          </p:cNvSpPr>
          <p:nvPr>
            <p:ph type="subTitle" idx="2"/>
          </p:nvPr>
        </p:nvSpPr>
        <p:spPr>
          <a:xfrm>
            <a:off x="19481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7"/>
          <p:cNvSpPr txBox="1">
            <a:spLocks noGrp="1"/>
          </p:cNvSpPr>
          <p:nvPr>
            <p:ph type="subTitle" idx="3"/>
          </p:nvPr>
        </p:nvSpPr>
        <p:spPr>
          <a:xfrm>
            <a:off x="5364475" y="165606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7"/>
          <p:cNvSpPr txBox="1">
            <a:spLocks noGrp="1"/>
          </p:cNvSpPr>
          <p:nvPr>
            <p:ph type="subTitle" idx="4"/>
          </p:nvPr>
        </p:nvSpPr>
        <p:spPr>
          <a:xfrm>
            <a:off x="5364475" y="2085866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7"/>
          <p:cNvSpPr txBox="1">
            <a:spLocks noGrp="1"/>
          </p:cNvSpPr>
          <p:nvPr>
            <p:ph type="subTitle" idx="5"/>
          </p:nvPr>
        </p:nvSpPr>
        <p:spPr>
          <a:xfrm>
            <a:off x="19481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7"/>
          <p:cNvSpPr txBox="1">
            <a:spLocks noGrp="1"/>
          </p:cNvSpPr>
          <p:nvPr>
            <p:ph type="subTitle" idx="6"/>
          </p:nvPr>
        </p:nvSpPr>
        <p:spPr>
          <a:xfrm>
            <a:off x="19481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7"/>
          <p:cNvSpPr txBox="1">
            <a:spLocks noGrp="1"/>
          </p:cNvSpPr>
          <p:nvPr>
            <p:ph type="subTitle" idx="7"/>
          </p:nvPr>
        </p:nvSpPr>
        <p:spPr>
          <a:xfrm>
            <a:off x="5364475" y="3189270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7"/>
          <p:cNvSpPr txBox="1">
            <a:spLocks noGrp="1"/>
          </p:cNvSpPr>
          <p:nvPr>
            <p:ph type="subTitle" idx="8"/>
          </p:nvPr>
        </p:nvSpPr>
        <p:spPr>
          <a:xfrm>
            <a:off x="5364475" y="3619070"/>
            <a:ext cx="25293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949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44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>
            <a:spLocks noGrp="1"/>
          </p:cNvSpPr>
          <p:nvPr>
            <p:ph type="title"/>
          </p:nvPr>
        </p:nvSpPr>
        <p:spPr>
          <a:xfrm>
            <a:off x="3662475" y="2174375"/>
            <a:ext cx="43590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268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256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subTitle" idx="1"/>
          </p:nvPr>
        </p:nvSpPr>
        <p:spPr>
          <a:xfrm>
            <a:off x="1233033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subTitle" idx="2"/>
          </p:nvPr>
        </p:nvSpPr>
        <p:spPr>
          <a:xfrm>
            <a:off x="1233033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subTitle" idx="3"/>
          </p:nvPr>
        </p:nvSpPr>
        <p:spPr>
          <a:xfrm>
            <a:off x="3630986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1"/>
          <p:cNvSpPr txBox="1">
            <a:spLocks noGrp="1"/>
          </p:cNvSpPr>
          <p:nvPr>
            <p:ph type="subTitle" idx="4"/>
          </p:nvPr>
        </p:nvSpPr>
        <p:spPr>
          <a:xfrm>
            <a:off x="3630986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1"/>
          <p:cNvSpPr txBox="1">
            <a:spLocks noGrp="1"/>
          </p:cNvSpPr>
          <p:nvPr>
            <p:ph type="subTitle" idx="5"/>
          </p:nvPr>
        </p:nvSpPr>
        <p:spPr>
          <a:xfrm>
            <a:off x="1233033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1"/>
          <p:cNvSpPr txBox="1">
            <a:spLocks noGrp="1"/>
          </p:cNvSpPr>
          <p:nvPr>
            <p:ph type="subTitle" idx="6"/>
          </p:nvPr>
        </p:nvSpPr>
        <p:spPr>
          <a:xfrm>
            <a:off x="1233033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1"/>
          <p:cNvSpPr txBox="1">
            <a:spLocks noGrp="1"/>
          </p:cNvSpPr>
          <p:nvPr>
            <p:ph type="subTitle" idx="7"/>
          </p:nvPr>
        </p:nvSpPr>
        <p:spPr>
          <a:xfrm>
            <a:off x="3630986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1"/>
          <p:cNvSpPr txBox="1">
            <a:spLocks noGrp="1"/>
          </p:cNvSpPr>
          <p:nvPr>
            <p:ph type="subTitle" idx="8"/>
          </p:nvPr>
        </p:nvSpPr>
        <p:spPr>
          <a:xfrm>
            <a:off x="3630986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1"/>
          <p:cNvSpPr txBox="1">
            <a:spLocks noGrp="1"/>
          </p:cNvSpPr>
          <p:nvPr>
            <p:ph type="subTitle" idx="9"/>
          </p:nvPr>
        </p:nvSpPr>
        <p:spPr>
          <a:xfrm>
            <a:off x="6028940" y="1787790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subTitle" idx="13"/>
          </p:nvPr>
        </p:nvSpPr>
        <p:spPr>
          <a:xfrm>
            <a:off x="6028940" y="2217594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subTitle" idx="14"/>
          </p:nvPr>
        </p:nvSpPr>
        <p:spPr>
          <a:xfrm>
            <a:off x="6028940" y="3369841"/>
            <a:ext cx="20754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subTitle" idx="15"/>
          </p:nvPr>
        </p:nvSpPr>
        <p:spPr>
          <a:xfrm>
            <a:off x="6028940" y="3799640"/>
            <a:ext cx="207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534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950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Title and ten column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309" name="Google Shape;309;p55"/>
          <p:cNvSpPr txBox="1">
            <a:spLocks noGrp="1"/>
          </p:cNvSpPr>
          <p:nvPr>
            <p:ph type="subTitle" idx="1"/>
          </p:nvPr>
        </p:nvSpPr>
        <p:spPr>
          <a:xfrm>
            <a:off x="1752593" y="131922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55"/>
          <p:cNvSpPr txBox="1">
            <a:spLocks noGrp="1"/>
          </p:cNvSpPr>
          <p:nvPr>
            <p:ph type="subTitle" idx="2"/>
          </p:nvPr>
        </p:nvSpPr>
        <p:spPr>
          <a:xfrm>
            <a:off x="1752593" y="1965909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55"/>
          <p:cNvSpPr txBox="1">
            <a:spLocks noGrp="1"/>
          </p:cNvSpPr>
          <p:nvPr>
            <p:ph type="subTitle" idx="3"/>
          </p:nvPr>
        </p:nvSpPr>
        <p:spPr>
          <a:xfrm>
            <a:off x="1752593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55"/>
          <p:cNvSpPr txBox="1">
            <a:spLocks noGrp="1"/>
          </p:cNvSpPr>
          <p:nvPr>
            <p:ph type="subTitle" idx="4"/>
          </p:nvPr>
        </p:nvSpPr>
        <p:spPr>
          <a:xfrm>
            <a:off x="1752593" y="3259284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55"/>
          <p:cNvSpPr txBox="1">
            <a:spLocks noGrp="1"/>
          </p:cNvSpPr>
          <p:nvPr>
            <p:ph type="subTitle" idx="5"/>
          </p:nvPr>
        </p:nvSpPr>
        <p:spPr>
          <a:xfrm>
            <a:off x="1752593" y="390597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subTitle" idx="6"/>
          </p:nvPr>
        </p:nvSpPr>
        <p:spPr>
          <a:xfrm>
            <a:off x="5535168" y="131922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subTitle" idx="7"/>
          </p:nvPr>
        </p:nvSpPr>
        <p:spPr>
          <a:xfrm>
            <a:off x="5535168" y="1965909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subTitle" idx="8"/>
          </p:nvPr>
        </p:nvSpPr>
        <p:spPr>
          <a:xfrm>
            <a:off x="5535168" y="2612596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subTitle" idx="9"/>
          </p:nvPr>
        </p:nvSpPr>
        <p:spPr>
          <a:xfrm>
            <a:off x="5535168" y="3259284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subTitle" idx="13"/>
          </p:nvPr>
        </p:nvSpPr>
        <p:spPr>
          <a:xfrm>
            <a:off x="5535168" y="3905971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463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5132825" y="637616"/>
            <a:ext cx="29064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1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subTitle" idx="1"/>
          </p:nvPr>
        </p:nvSpPr>
        <p:spPr>
          <a:xfrm>
            <a:off x="5132825" y="1497926"/>
            <a:ext cx="29064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4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72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78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37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642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92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368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099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8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1" r:id="rId20"/>
    <p:sldLayoutId id="2147483722" r:id="rId2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1"/>
          <p:cNvGrpSpPr/>
          <p:nvPr/>
        </p:nvGrpSpPr>
        <p:grpSpPr>
          <a:xfrm>
            <a:off x="527100" y="387417"/>
            <a:ext cx="7903675" cy="4407033"/>
            <a:chOff x="527100" y="368100"/>
            <a:chExt cx="7903675" cy="4407033"/>
          </a:xfrm>
        </p:grpSpPr>
        <p:sp>
          <p:nvSpPr>
            <p:cNvPr id="522" name="Google Shape;522;p1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525" name="Google Shape;525;p1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26" name="Google Shape;526;p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8" name="Google Shape;548;p1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49" name="Google Shape;549;p1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1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7" name="Google Shape;567;p1"/>
          <p:cNvGrpSpPr/>
          <p:nvPr/>
        </p:nvGrpSpPr>
        <p:grpSpPr>
          <a:xfrm>
            <a:off x="2199253" y="-1108797"/>
            <a:ext cx="9343235" cy="8385894"/>
            <a:chOff x="2199253" y="-1108797"/>
            <a:chExt cx="9343235" cy="8385894"/>
          </a:xfrm>
        </p:grpSpPr>
        <p:grpSp>
          <p:nvGrpSpPr>
            <p:cNvPr id="568" name="Google Shape;568;p1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69" name="Google Shape;569;p1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1"/>
            <p:cNvGrpSpPr/>
            <p:nvPr/>
          </p:nvGrpSpPr>
          <p:grpSpPr>
            <a:xfrm rot="-1163065">
              <a:off x="5171714" y="-1108797"/>
              <a:ext cx="2324967" cy="2211357"/>
              <a:chOff x="5233867" y="-908036"/>
              <a:chExt cx="2324999" cy="2211388"/>
            </a:xfrm>
          </p:grpSpPr>
          <p:sp>
            <p:nvSpPr>
              <p:cNvPr id="572" name="Google Shape;572;p1"/>
              <p:cNvSpPr/>
              <p:nvPr/>
            </p:nvSpPr>
            <p:spPr>
              <a:xfrm>
                <a:off x="5233867" y="-908036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"/>
              <p:cNvSpPr/>
              <p:nvPr/>
            </p:nvSpPr>
            <p:spPr>
              <a:xfrm>
                <a:off x="5383949" y="536600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"/>
            <p:cNvGrpSpPr/>
            <p:nvPr/>
          </p:nvGrpSpPr>
          <p:grpSpPr>
            <a:xfrm rot="-3325703">
              <a:off x="8175151" y="580592"/>
              <a:ext cx="3324971" cy="3409703"/>
              <a:chOff x="7159200" y="2117361"/>
              <a:chExt cx="2271501" cy="2329386"/>
            </a:xfrm>
          </p:grpSpPr>
          <p:sp>
            <p:nvSpPr>
              <p:cNvPr id="575" name="Google Shape;575;p1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8" name="Google Shape;578;p1"/>
          <p:cNvSpPr txBox="1">
            <a:spLocks noGrp="1"/>
          </p:cNvSpPr>
          <p:nvPr>
            <p:ph type="ctrTitle"/>
          </p:nvPr>
        </p:nvSpPr>
        <p:spPr>
          <a:xfrm>
            <a:off x="845761" y="1264692"/>
            <a:ext cx="4799966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200"/>
              </a:spcAft>
              <a:buSzPts val="5200"/>
              <a:buNone/>
            </a:pPr>
            <a:r>
              <a:rPr lang="en" b="0" dirty="0">
                <a:solidFill>
                  <a:schemeClr val="lt1"/>
                </a:solidFill>
              </a:rPr>
              <a:t>Alugue Aqui</a:t>
            </a:r>
            <a:r>
              <a:rPr lang="en" dirty="0">
                <a:solidFill>
                  <a:schemeClr val="lt1"/>
                </a:solidFill>
              </a:rPr>
              <a:t> 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sz="3600" dirty="0">
                <a:solidFill>
                  <a:schemeClr val="accent1"/>
                </a:solidFill>
              </a:rPr>
              <a:t>Plano de negócio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79" name="Google Shape;579;p1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4820689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Aplicativo para locação de máquinas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lt1"/>
                </a:solidFill>
              </a:rPr>
              <a:t>E</a:t>
            </a:r>
            <a:r>
              <a:rPr lang="en" dirty="0">
                <a:solidFill>
                  <a:schemeClr val="lt1"/>
                </a:solidFill>
              </a:rPr>
              <a:t> equipamentos.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Taxa de cada parte de serviço</a:t>
            </a:r>
            <a:endParaRPr b="1" dirty="0"/>
          </a:p>
        </p:txBody>
      </p:sp>
      <p:sp>
        <p:nvSpPr>
          <p:cNvPr id="779" name="Google Shape;779;p9"/>
          <p:cNvSpPr/>
          <p:nvPr/>
        </p:nvSpPr>
        <p:spPr>
          <a:xfrm flipH="1">
            <a:off x="1703375" y="1446974"/>
            <a:ext cx="1689600" cy="1689600"/>
          </a:xfrm>
          <a:prstGeom prst="blockArc">
            <a:avLst>
              <a:gd name="adj1" fmla="val 16219676"/>
              <a:gd name="adj2" fmla="val 19017220"/>
              <a:gd name="adj3" fmla="val 2428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0" name="Google Shape;780;p9"/>
          <p:cNvSpPr/>
          <p:nvPr/>
        </p:nvSpPr>
        <p:spPr>
          <a:xfrm>
            <a:off x="907888" y="3586394"/>
            <a:ext cx="201900" cy="20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1" name="Google Shape;781;p9"/>
          <p:cNvSpPr/>
          <p:nvPr/>
        </p:nvSpPr>
        <p:spPr>
          <a:xfrm>
            <a:off x="4948031" y="3586394"/>
            <a:ext cx="201900" cy="20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p9"/>
          <p:cNvSpPr txBox="1"/>
          <p:nvPr/>
        </p:nvSpPr>
        <p:spPr>
          <a:xfrm>
            <a:off x="818973" y="1504275"/>
            <a:ext cx="88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10%</a:t>
            </a:r>
            <a:endParaRPr sz="2200" b="1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p9"/>
          <p:cNvSpPr txBox="1"/>
          <p:nvPr/>
        </p:nvSpPr>
        <p:spPr>
          <a:xfrm>
            <a:off x="3272050" y="1307475"/>
            <a:ext cx="884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90</a:t>
            </a:r>
            <a:r>
              <a:rPr lang="en" sz="2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2200" b="1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4" name="Google Shape;784;p9"/>
          <p:cNvSpPr txBox="1"/>
          <p:nvPr/>
        </p:nvSpPr>
        <p:spPr>
          <a:xfrm>
            <a:off x="1165875" y="3536600"/>
            <a:ext cx="156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5" name="Google Shape;785;p9"/>
          <p:cNvSpPr txBox="1"/>
          <p:nvPr/>
        </p:nvSpPr>
        <p:spPr>
          <a:xfrm>
            <a:off x="5179825" y="3536600"/>
            <a:ext cx="1597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Locatário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6" name="Google Shape;786;p9"/>
          <p:cNvSpPr txBox="1"/>
          <p:nvPr/>
        </p:nvSpPr>
        <p:spPr>
          <a:xfrm>
            <a:off x="1165875" y="3827025"/>
            <a:ext cx="1985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Teremos 10% do ganho de cada transação.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7" name="Google Shape;787;p9"/>
          <p:cNvSpPr txBox="1"/>
          <p:nvPr/>
        </p:nvSpPr>
        <p:spPr>
          <a:xfrm>
            <a:off x="5179825" y="3827025"/>
            <a:ext cx="1837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Terá 90% do aluguel do produto.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8" name="Google Shape;788;p9"/>
          <p:cNvSpPr/>
          <p:nvPr/>
        </p:nvSpPr>
        <p:spPr>
          <a:xfrm rot="10800000" flipH="1">
            <a:off x="1703375" y="1433049"/>
            <a:ext cx="1689600" cy="1689600"/>
          </a:xfrm>
          <a:prstGeom prst="blockArc">
            <a:avLst>
              <a:gd name="adj1" fmla="val 8307131"/>
              <a:gd name="adj2" fmla="val 5421054"/>
              <a:gd name="adj3" fmla="val 253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9" name="Google Shape;789;p9"/>
          <p:cNvSpPr/>
          <p:nvPr/>
        </p:nvSpPr>
        <p:spPr>
          <a:xfrm>
            <a:off x="5368900" y="1812894"/>
            <a:ext cx="201900" cy="20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0" name="Google Shape;790;p9"/>
          <p:cNvSpPr txBox="1"/>
          <p:nvPr/>
        </p:nvSpPr>
        <p:spPr>
          <a:xfrm>
            <a:off x="5574500" y="1763100"/>
            <a:ext cx="1734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Transporte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91" name="Google Shape;791;p9"/>
          <p:cNvCxnSpPr>
            <a:stCxn id="782" idx="3"/>
          </p:cNvCxnSpPr>
          <p:nvPr/>
        </p:nvCxnSpPr>
        <p:spPr>
          <a:xfrm>
            <a:off x="1703373" y="1701075"/>
            <a:ext cx="52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792" name="Google Shape;792;p9"/>
          <p:cNvCxnSpPr>
            <a:stCxn id="783" idx="1"/>
          </p:cNvCxnSpPr>
          <p:nvPr/>
        </p:nvCxnSpPr>
        <p:spPr>
          <a:xfrm rot="10800000">
            <a:off x="2735050" y="1504275"/>
            <a:ext cx="5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93" name="Google Shape;793;p9"/>
          <p:cNvSpPr txBox="1"/>
          <p:nvPr/>
        </p:nvSpPr>
        <p:spPr>
          <a:xfrm>
            <a:off x="5368900" y="2148750"/>
            <a:ext cx="2128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Será pago de acordo com a distância entre</a:t>
            </a:r>
            <a:r>
              <a:rPr lang="e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locador e locatário.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Consultando a proposta</a:t>
            </a:r>
            <a:endParaRPr b="1" dirty="0"/>
          </a:p>
        </p:txBody>
      </p:sp>
      <p:sp>
        <p:nvSpPr>
          <p:cNvPr id="840" name="Google Shape;840;p37"/>
          <p:cNvSpPr txBox="1">
            <a:spLocks noGrp="1"/>
          </p:cNvSpPr>
          <p:nvPr>
            <p:ph type="subTitle" idx="1"/>
          </p:nvPr>
        </p:nvSpPr>
        <p:spPr>
          <a:xfrm>
            <a:off x="1396813" y="1360467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Serviços</a:t>
            </a:r>
            <a:endParaRPr dirty="0"/>
          </a:p>
        </p:txBody>
      </p:sp>
      <p:sp>
        <p:nvSpPr>
          <p:cNvPr id="841" name="Google Shape;841;p37"/>
          <p:cNvSpPr txBox="1">
            <a:spLocks noGrp="1"/>
          </p:cNvSpPr>
          <p:nvPr>
            <p:ph type="subTitle" idx="2"/>
          </p:nvPr>
        </p:nvSpPr>
        <p:spPr>
          <a:xfrm>
            <a:off x="800218" y="1846347"/>
            <a:ext cx="1998966" cy="779894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Aluguel de máquinas e equipamentos, com ou sem mão de obra.</a:t>
            </a:r>
            <a:endParaRPr dirty="0"/>
          </a:p>
        </p:txBody>
      </p:sp>
      <p:sp>
        <p:nvSpPr>
          <p:cNvPr id="842" name="Google Shape;842;p37"/>
          <p:cNvSpPr txBox="1">
            <a:spLocks noGrp="1"/>
          </p:cNvSpPr>
          <p:nvPr>
            <p:ph type="subTitle" idx="3"/>
          </p:nvPr>
        </p:nvSpPr>
        <p:spPr>
          <a:xfrm>
            <a:off x="3507707" y="1387848"/>
            <a:ext cx="2378614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Rentabilidade</a:t>
            </a:r>
            <a:endParaRPr dirty="0"/>
          </a:p>
        </p:txBody>
      </p:sp>
      <p:sp>
        <p:nvSpPr>
          <p:cNvPr id="843" name="Google Shape;843;p37"/>
          <p:cNvSpPr txBox="1">
            <a:spLocks noGrp="1"/>
          </p:cNvSpPr>
          <p:nvPr>
            <p:ph type="subTitle" idx="4"/>
          </p:nvPr>
        </p:nvSpPr>
        <p:spPr>
          <a:xfrm>
            <a:off x="2875618" y="1830348"/>
            <a:ext cx="272897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10% por cada transação no aplicativo.</a:t>
            </a:r>
            <a:endParaRPr dirty="0"/>
          </a:p>
        </p:txBody>
      </p:sp>
      <p:sp>
        <p:nvSpPr>
          <p:cNvPr id="844" name="Google Shape;844;p37"/>
          <p:cNvSpPr txBox="1">
            <a:spLocks noGrp="1"/>
          </p:cNvSpPr>
          <p:nvPr>
            <p:ph type="subTitle" idx="5"/>
          </p:nvPr>
        </p:nvSpPr>
        <p:spPr>
          <a:xfrm>
            <a:off x="1445322" y="2757577"/>
            <a:ext cx="2346916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Escalabilidade</a:t>
            </a:r>
            <a:endParaRPr dirty="0"/>
          </a:p>
        </p:txBody>
      </p:sp>
      <p:sp>
        <p:nvSpPr>
          <p:cNvPr id="845" name="Google Shape;845;p37"/>
          <p:cNvSpPr txBox="1">
            <a:spLocks noGrp="1"/>
          </p:cNvSpPr>
          <p:nvPr>
            <p:ph type="subTitle" idx="6"/>
          </p:nvPr>
        </p:nvSpPr>
        <p:spPr>
          <a:xfrm>
            <a:off x="763684" y="3312343"/>
            <a:ext cx="2687702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Alto potencial de escalonamento.</a:t>
            </a:r>
            <a:endParaRPr dirty="0"/>
          </a:p>
        </p:txBody>
      </p:sp>
      <p:sp>
        <p:nvSpPr>
          <p:cNvPr id="846" name="Google Shape;846;p37"/>
          <p:cNvSpPr txBox="1">
            <a:spLocks noGrp="1"/>
          </p:cNvSpPr>
          <p:nvPr>
            <p:ph type="subTitle" idx="7"/>
          </p:nvPr>
        </p:nvSpPr>
        <p:spPr>
          <a:xfrm>
            <a:off x="4308972" y="2746330"/>
            <a:ext cx="14755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Materiais</a:t>
            </a:r>
            <a:endParaRPr dirty="0"/>
          </a:p>
        </p:txBody>
      </p:sp>
      <p:sp>
        <p:nvSpPr>
          <p:cNvPr id="847" name="Google Shape;847;p37"/>
          <p:cNvSpPr txBox="1">
            <a:spLocks noGrp="1"/>
          </p:cNvSpPr>
          <p:nvPr>
            <p:ph type="subTitle" idx="8"/>
          </p:nvPr>
        </p:nvSpPr>
        <p:spPr>
          <a:xfrm>
            <a:off x="3709072" y="3331413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Máquinas de médio e grande porte.</a:t>
            </a:r>
            <a:endParaRPr dirty="0"/>
          </a:p>
        </p:txBody>
      </p:sp>
      <p:sp>
        <p:nvSpPr>
          <p:cNvPr id="848" name="Google Shape;848;p37"/>
          <p:cNvSpPr txBox="1">
            <a:spLocks noGrp="1"/>
          </p:cNvSpPr>
          <p:nvPr>
            <p:ph type="subTitle" idx="9"/>
          </p:nvPr>
        </p:nvSpPr>
        <p:spPr>
          <a:xfrm>
            <a:off x="6709487" y="1344214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Faturamento</a:t>
            </a:r>
            <a:endParaRPr dirty="0"/>
          </a:p>
        </p:txBody>
      </p:sp>
      <p:sp>
        <p:nvSpPr>
          <p:cNvPr id="849" name="Google Shape;849;p37"/>
          <p:cNvSpPr txBox="1">
            <a:spLocks noGrp="1"/>
          </p:cNvSpPr>
          <p:nvPr>
            <p:ph type="subTitle" idx="13"/>
          </p:nvPr>
        </p:nvSpPr>
        <p:spPr>
          <a:xfrm>
            <a:off x="5998257" y="1889096"/>
            <a:ext cx="2672992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BR" dirty="0"/>
              <a:t>Desejamos faturar 100 mil reais em um ano.</a:t>
            </a:r>
            <a:endParaRPr dirty="0"/>
          </a:p>
        </p:txBody>
      </p:sp>
      <p:sp>
        <p:nvSpPr>
          <p:cNvPr id="850" name="Google Shape;850;p37"/>
          <p:cNvSpPr txBox="1">
            <a:spLocks noGrp="1"/>
          </p:cNvSpPr>
          <p:nvPr>
            <p:ph type="subTitle" idx="14"/>
          </p:nvPr>
        </p:nvSpPr>
        <p:spPr>
          <a:xfrm>
            <a:off x="6511732" y="2834259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Termos</a:t>
            </a:r>
            <a:endParaRPr dirty="0"/>
          </a:p>
        </p:txBody>
      </p:sp>
      <p:sp>
        <p:nvSpPr>
          <p:cNvPr id="851" name="Google Shape;851;p37"/>
          <p:cNvSpPr txBox="1">
            <a:spLocks noGrp="1"/>
          </p:cNvSpPr>
          <p:nvPr>
            <p:ph type="subTitle" idx="15"/>
          </p:nvPr>
        </p:nvSpPr>
        <p:spPr>
          <a:xfrm>
            <a:off x="5886254" y="3345002"/>
            <a:ext cx="2075400" cy="729935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Necessário apenas email , nome e cpf do usuário.</a:t>
            </a:r>
            <a:endParaRPr dirty="0"/>
          </a:p>
        </p:txBody>
      </p:sp>
      <p:sp>
        <p:nvSpPr>
          <p:cNvPr id="852" name="Google Shape;852;p3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53" name="Google Shape;853;p37"/>
          <p:cNvGrpSpPr/>
          <p:nvPr/>
        </p:nvGrpSpPr>
        <p:grpSpPr>
          <a:xfrm>
            <a:off x="1081826" y="1423837"/>
            <a:ext cx="343990" cy="348731"/>
            <a:chOff x="1221250" y="238125"/>
            <a:chExt cx="5157275" cy="5228350"/>
          </a:xfrm>
        </p:grpSpPr>
        <p:sp>
          <p:nvSpPr>
            <p:cNvPr id="854" name="Google Shape;854;p37"/>
            <p:cNvSpPr/>
            <p:nvPr/>
          </p:nvSpPr>
          <p:spPr>
            <a:xfrm>
              <a:off x="1392200" y="820200"/>
              <a:ext cx="1362100" cy="1362100"/>
            </a:xfrm>
            <a:custGeom>
              <a:avLst/>
              <a:gdLst/>
              <a:ahLst/>
              <a:cxnLst/>
              <a:rect l="l" t="t" r="r" b="b"/>
              <a:pathLst>
                <a:path w="54484" h="54484" extrusionOk="0">
                  <a:moveTo>
                    <a:pt x="27254" y="0"/>
                  </a:moveTo>
                  <a:cubicBezTo>
                    <a:pt x="12230" y="0"/>
                    <a:pt x="0" y="12230"/>
                    <a:pt x="0" y="27254"/>
                  </a:cubicBezTo>
                  <a:cubicBezTo>
                    <a:pt x="0" y="42278"/>
                    <a:pt x="12230" y="54483"/>
                    <a:pt x="27254" y="54483"/>
                  </a:cubicBezTo>
                  <a:cubicBezTo>
                    <a:pt x="42278" y="54483"/>
                    <a:pt x="54483" y="42278"/>
                    <a:pt x="54483" y="27254"/>
                  </a:cubicBezTo>
                  <a:cubicBezTo>
                    <a:pt x="54483" y="12230"/>
                    <a:pt x="42278" y="0"/>
                    <a:pt x="27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3477900" y="238125"/>
              <a:ext cx="2900625" cy="5228350"/>
            </a:xfrm>
            <a:custGeom>
              <a:avLst/>
              <a:gdLst/>
              <a:ahLst/>
              <a:cxnLst/>
              <a:rect l="l" t="t" r="r" b="b"/>
              <a:pathLst>
                <a:path w="116025" h="209134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203006"/>
                  </a:lnTo>
                  <a:cubicBezTo>
                    <a:pt x="0" y="206388"/>
                    <a:pt x="2745" y="209133"/>
                    <a:pt x="6127" y="209133"/>
                  </a:cubicBezTo>
                  <a:cubicBezTo>
                    <a:pt x="9510" y="209133"/>
                    <a:pt x="12255" y="206388"/>
                    <a:pt x="12255" y="203006"/>
                  </a:cubicBezTo>
                  <a:lnTo>
                    <a:pt x="12255" y="87325"/>
                  </a:lnTo>
                  <a:cubicBezTo>
                    <a:pt x="18388" y="90038"/>
                    <a:pt x="24544" y="91267"/>
                    <a:pt x="30740" y="91267"/>
                  </a:cubicBezTo>
                  <a:cubicBezTo>
                    <a:pt x="31203" y="91267"/>
                    <a:pt x="31667" y="91260"/>
                    <a:pt x="32131" y="91246"/>
                  </a:cubicBezTo>
                  <a:cubicBezTo>
                    <a:pt x="41837" y="90928"/>
                    <a:pt x="51395" y="87619"/>
                    <a:pt x="61027" y="82178"/>
                  </a:cubicBezTo>
                  <a:cubicBezTo>
                    <a:pt x="68331" y="78036"/>
                    <a:pt x="75757" y="76100"/>
                    <a:pt x="83208" y="76100"/>
                  </a:cubicBezTo>
                  <a:cubicBezTo>
                    <a:pt x="91001" y="76100"/>
                    <a:pt x="98893" y="78207"/>
                    <a:pt x="106760" y="82129"/>
                  </a:cubicBezTo>
                  <a:cubicBezTo>
                    <a:pt x="107667" y="82668"/>
                    <a:pt x="108746" y="82987"/>
                    <a:pt x="109898" y="82987"/>
                  </a:cubicBezTo>
                  <a:cubicBezTo>
                    <a:pt x="113280" y="82987"/>
                    <a:pt x="116025" y="80242"/>
                    <a:pt x="116025" y="76860"/>
                  </a:cubicBezTo>
                  <a:lnTo>
                    <a:pt x="116025" y="16764"/>
                  </a:lnTo>
                  <a:lnTo>
                    <a:pt x="116000" y="16764"/>
                  </a:lnTo>
                  <a:cubicBezTo>
                    <a:pt x="116000" y="14828"/>
                    <a:pt x="115093" y="12941"/>
                    <a:pt x="113378" y="11764"/>
                  </a:cubicBezTo>
                  <a:cubicBezTo>
                    <a:pt x="104034" y="5224"/>
                    <a:pt x="94713" y="2357"/>
                    <a:pt x="85287" y="2357"/>
                  </a:cubicBezTo>
                  <a:cubicBezTo>
                    <a:pt x="84823" y="2357"/>
                    <a:pt x="84358" y="2364"/>
                    <a:pt x="83894" y="2377"/>
                  </a:cubicBezTo>
                  <a:cubicBezTo>
                    <a:pt x="74188" y="2671"/>
                    <a:pt x="64630" y="6005"/>
                    <a:pt x="54998" y="11446"/>
                  </a:cubicBezTo>
                  <a:cubicBezTo>
                    <a:pt x="47694" y="15588"/>
                    <a:pt x="40268" y="17524"/>
                    <a:pt x="32817" y="17524"/>
                  </a:cubicBezTo>
                  <a:cubicBezTo>
                    <a:pt x="26004" y="17524"/>
                    <a:pt x="19142" y="15906"/>
                    <a:pt x="12255" y="12892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1221250" y="2464125"/>
              <a:ext cx="1950300" cy="3002350"/>
            </a:xfrm>
            <a:custGeom>
              <a:avLst/>
              <a:gdLst/>
              <a:ahLst/>
              <a:cxnLst/>
              <a:rect l="l" t="t" r="r" b="b"/>
              <a:pathLst>
                <a:path w="78012" h="120094" extrusionOk="0">
                  <a:moveTo>
                    <a:pt x="17671" y="0"/>
                  </a:moveTo>
                  <a:cubicBezTo>
                    <a:pt x="8113" y="0"/>
                    <a:pt x="0" y="7990"/>
                    <a:pt x="0" y="17573"/>
                  </a:cubicBezTo>
                  <a:lnTo>
                    <a:pt x="0" y="54532"/>
                  </a:lnTo>
                  <a:cubicBezTo>
                    <a:pt x="0" y="61297"/>
                    <a:pt x="3848" y="67228"/>
                    <a:pt x="9608" y="70169"/>
                  </a:cubicBezTo>
                  <a:lnTo>
                    <a:pt x="9632" y="113966"/>
                  </a:lnTo>
                  <a:cubicBezTo>
                    <a:pt x="9632" y="117348"/>
                    <a:pt x="12377" y="120093"/>
                    <a:pt x="15760" y="120093"/>
                  </a:cubicBezTo>
                  <a:lnTo>
                    <a:pt x="52278" y="120093"/>
                  </a:lnTo>
                  <a:cubicBezTo>
                    <a:pt x="55660" y="120093"/>
                    <a:pt x="58405" y="117348"/>
                    <a:pt x="58405" y="113966"/>
                  </a:cubicBezTo>
                  <a:lnTo>
                    <a:pt x="58405" y="36764"/>
                  </a:lnTo>
                  <a:lnTo>
                    <a:pt x="78012" y="36764"/>
                  </a:lnTo>
                  <a:lnTo>
                    <a:pt x="780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7" name="Google Shape;857;p37"/>
          <p:cNvGrpSpPr/>
          <p:nvPr/>
        </p:nvGrpSpPr>
        <p:grpSpPr>
          <a:xfrm>
            <a:off x="1082195" y="2743752"/>
            <a:ext cx="349151" cy="345912"/>
            <a:chOff x="3980000" y="3218789"/>
            <a:chExt cx="353571" cy="350291"/>
          </a:xfrm>
        </p:grpSpPr>
        <p:sp>
          <p:nvSpPr>
            <p:cNvPr id="858" name="Google Shape;858;p37"/>
            <p:cNvSpPr/>
            <p:nvPr/>
          </p:nvSpPr>
          <p:spPr>
            <a:xfrm>
              <a:off x="3980000" y="3502447"/>
              <a:ext cx="89627" cy="66633"/>
            </a:xfrm>
            <a:custGeom>
              <a:avLst/>
              <a:gdLst/>
              <a:ahLst/>
              <a:cxnLst/>
              <a:rect l="l" t="t" r="r" b="b"/>
              <a:pathLst>
                <a:path w="2596" h="1930" extrusionOk="0">
                  <a:moveTo>
                    <a:pt x="2286" y="1"/>
                  </a:moveTo>
                  <a:lnTo>
                    <a:pt x="310" y="1"/>
                  </a:lnTo>
                  <a:cubicBezTo>
                    <a:pt x="119" y="1"/>
                    <a:pt x="0" y="120"/>
                    <a:pt x="0" y="310"/>
                  </a:cubicBezTo>
                  <a:lnTo>
                    <a:pt x="0" y="1644"/>
                  </a:lnTo>
                  <a:cubicBezTo>
                    <a:pt x="0" y="1811"/>
                    <a:pt x="119" y="1930"/>
                    <a:pt x="310" y="1930"/>
                  </a:cubicBezTo>
                  <a:lnTo>
                    <a:pt x="2286" y="1930"/>
                  </a:lnTo>
                  <a:cubicBezTo>
                    <a:pt x="2477" y="1930"/>
                    <a:pt x="2596" y="1811"/>
                    <a:pt x="2596" y="1644"/>
                  </a:cubicBezTo>
                  <a:lnTo>
                    <a:pt x="2596" y="310"/>
                  </a:lnTo>
                  <a:cubicBezTo>
                    <a:pt x="2596" y="144"/>
                    <a:pt x="2453" y="1"/>
                    <a:pt x="2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4090169" y="3439163"/>
              <a:ext cx="89661" cy="129918"/>
            </a:xfrm>
            <a:custGeom>
              <a:avLst/>
              <a:gdLst/>
              <a:ahLst/>
              <a:cxnLst/>
              <a:rect l="l" t="t" r="r" b="b"/>
              <a:pathLst>
                <a:path w="2597" h="3763" extrusionOk="0">
                  <a:moveTo>
                    <a:pt x="2287" y="0"/>
                  </a:moveTo>
                  <a:lnTo>
                    <a:pt x="286" y="0"/>
                  </a:lnTo>
                  <a:cubicBezTo>
                    <a:pt x="119" y="0"/>
                    <a:pt x="0" y="119"/>
                    <a:pt x="0" y="286"/>
                  </a:cubicBezTo>
                  <a:lnTo>
                    <a:pt x="0" y="3477"/>
                  </a:lnTo>
                  <a:cubicBezTo>
                    <a:pt x="0" y="3644"/>
                    <a:pt x="119" y="3763"/>
                    <a:pt x="286" y="3763"/>
                  </a:cubicBezTo>
                  <a:lnTo>
                    <a:pt x="2287" y="3763"/>
                  </a:lnTo>
                  <a:cubicBezTo>
                    <a:pt x="2477" y="3763"/>
                    <a:pt x="2596" y="3644"/>
                    <a:pt x="2596" y="3477"/>
                  </a:cubicBezTo>
                  <a:lnTo>
                    <a:pt x="2596" y="286"/>
                  </a:lnTo>
                  <a:cubicBezTo>
                    <a:pt x="2596" y="143"/>
                    <a:pt x="2429" y="0"/>
                    <a:pt x="2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4200338" y="3344599"/>
              <a:ext cx="131575" cy="224482"/>
            </a:xfrm>
            <a:custGeom>
              <a:avLst/>
              <a:gdLst/>
              <a:ahLst/>
              <a:cxnLst/>
              <a:rect l="l" t="t" r="r" b="b"/>
              <a:pathLst>
                <a:path w="3811" h="6502" extrusionOk="0">
                  <a:moveTo>
                    <a:pt x="3501" y="0"/>
                  </a:moveTo>
                  <a:lnTo>
                    <a:pt x="286" y="0"/>
                  </a:lnTo>
                  <a:cubicBezTo>
                    <a:pt x="120" y="0"/>
                    <a:pt x="0" y="119"/>
                    <a:pt x="0" y="286"/>
                  </a:cubicBezTo>
                  <a:lnTo>
                    <a:pt x="0" y="6216"/>
                  </a:lnTo>
                  <a:cubicBezTo>
                    <a:pt x="0" y="6383"/>
                    <a:pt x="120" y="6502"/>
                    <a:pt x="286" y="6502"/>
                  </a:cubicBezTo>
                  <a:lnTo>
                    <a:pt x="3501" y="6502"/>
                  </a:lnTo>
                  <a:cubicBezTo>
                    <a:pt x="3692" y="6502"/>
                    <a:pt x="3811" y="6383"/>
                    <a:pt x="3811" y="6216"/>
                  </a:cubicBezTo>
                  <a:lnTo>
                    <a:pt x="3811" y="286"/>
                  </a:lnTo>
                  <a:cubicBezTo>
                    <a:pt x="3811" y="119"/>
                    <a:pt x="3644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980000" y="3218789"/>
              <a:ext cx="353571" cy="214642"/>
            </a:xfrm>
            <a:custGeom>
              <a:avLst/>
              <a:gdLst/>
              <a:ahLst/>
              <a:cxnLst/>
              <a:rect l="l" t="t" r="r" b="b"/>
              <a:pathLst>
                <a:path w="10241" h="6217" extrusionOk="0">
                  <a:moveTo>
                    <a:pt x="453" y="6145"/>
                  </a:moveTo>
                  <a:lnTo>
                    <a:pt x="9312" y="1096"/>
                  </a:lnTo>
                  <a:lnTo>
                    <a:pt x="9050" y="1858"/>
                  </a:lnTo>
                  <a:cubicBezTo>
                    <a:pt x="9002" y="2001"/>
                    <a:pt x="9074" y="2168"/>
                    <a:pt x="9240" y="2239"/>
                  </a:cubicBezTo>
                  <a:cubicBezTo>
                    <a:pt x="9383" y="2287"/>
                    <a:pt x="9550" y="2216"/>
                    <a:pt x="9621" y="2049"/>
                  </a:cubicBezTo>
                  <a:lnTo>
                    <a:pt x="10193" y="549"/>
                  </a:lnTo>
                  <a:cubicBezTo>
                    <a:pt x="10240" y="358"/>
                    <a:pt x="10121" y="144"/>
                    <a:pt x="9955" y="144"/>
                  </a:cubicBezTo>
                  <a:lnTo>
                    <a:pt x="8335" y="1"/>
                  </a:lnTo>
                  <a:cubicBezTo>
                    <a:pt x="8192" y="1"/>
                    <a:pt x="8049" y="120"/>
                    <a:pt x="8002" y="263"/>
                  </a:cubicBezTo>
                  <a:cubicBezTo>
                    <a:pt x="8002" y="406"/>
                    <a:pt x="8121" y="572"/>
                    <a:pt x="8288" y="596"/>
                  </a:cubicBezTo>
                  <a:lnTo>
                    <a:pt x="8931" y="644"/>
                  </a:lnTo>
                  <a:lnTo>
                    <a:pt x="191" y="5621"/>
                  </a:lnTo>
                  <a:cubicBezTo>
                    <a:pt x="24" y="5716"/>
                    <a:pt x="0" y="5883"/>
                    <a:pt x="72" y="6050"/>
                  </a:cubicBezTo>
                  <a:cubicBezTo>
                    <a:pt x="119" y="6169"/>
                    <a:pt x="310" y="6216"/>
                    <a:pt x="453" y="6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2" name="Google Shape;862;p37"/>
          <p:cNvGrpSpPr/>
          <p:nvPr/>
        </p:nvGrpSpPr>
        <p:grpSpPr>
          <a:xfrm>
            <a:off x="6236007" y="2864303"/>
            <a:ext cx="249132" cy="351119"/>
            <a:chOff x="3240026" y="2046355"/>
            <a:chExt cx="249132" cy="351119"/>
          </a:xfrm>
        </p:grpSpPr>
        <p:sp>
          <p:nvSpPr>
            <p:cNvPr id="863" name="Google Shape;863;p37"/>
            <p:cNvSpPr/>
            <p:nvPr/>
          </p:nvSpPr>
          <p:spPr>
            <a:xfrm>
              <a:off x="3240025" y="2356320"/>
              <a:ext cx="247510" cy="41154"/>
            </a:xfrm>
            <a:custGeom>
              <a:avLst/>
              <a:gdLst/>
              <a:ahLst/>
              <a:cxnLst/>
              <a:rect l="l" t="t" r="r" b="b"/>
              <a:pathLst>
                <a:path w="7169" h="1192" extrusionOk="0">
                  <a:moveTo>
                    <a:pt x="0" y="905"/>
                  </a:moveTo>
                  <a:cubicBezTo>
                    <a:pt x="0" y="1072"/>
                    <a:pt x="119" y="1191"/>
                    <a:pt x="310" y="1191"/>
                  </a:cubicBezTo>
                  <a:lnTo>
                    <a:pt x="6883" y="1191"/>
                  </a:lnTo>
                  <a:cubicBezTo>
                    <a:pt x="7049" y="1191"/>
                    <a:pt x="7168" y="1072"/>
                    <a:pt x="7168" y="905"/>
                  </a:cubicBezTo>
                  <a:lnTo>
                    <a:pt x="716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3240026" y="2105565"/>
              <a:ext cx="249132" cy="231870"/>
            </a:xfrm>
            <a:custGeom>
              <a:avLst/>
              <a:gdLst/>
              <a:ahLst/>
              <a:cxnLst/>
              <a:rect l="l" t="t" r="r" b="b"/>
              <a:pathLst>
                <a:path w="7216" h="6716" extrusionOk="0">
                  <a:moveTo>
                    <a:pt x="6883" y="0"/>
                  </a:moveTo>
                  <a:lnTo>
                    <a:pt x="286" y="0"/>
                  </a:lnTo>
                  <a:cubicBezTo>
                    <a:pt x="119" y="0"/>
                    <a:pt x="0" y="167"/>
                    <a:pt x="0" y="310"/>
                  </a:cubicBezTo>
                  <a:lnTo>
                    <a:pt x="0" y="6716"/>
                  </a:lnTo>
                  <a:lnTo>
                    <a:pt x="7216" y="6716"/>
                  </a:lnTo>
                  <a:lnTo>
                    <a:pt x="7216" y="310"/>
                  </a:lnTo>
                  <a:cubicBezTo>
                    <a:pt x="7216" y="119"/>
                    <a:pt x="7049" y="0"/>
                    <a:pt x="6883" y="0"/>
                  </a:cubicBezTo>
                  <a:close/>
                  <a:moveTo>
                    <a:pt x="2453" y="5311"/>
                  </a:moveTo>
                  <a:lnTo>
                    <a:pt x="1858" y="5906"/>
                  </a:lnTo>
                  <a:cubicBezTo>
                    <a:pt x="1786" y="5954"/>
                    <a:pt x="1739" y="6001"/>
                    <a:pt x="1643" y="6001"/>
                  </a:cubicBezTo>
                  <a:cubicBezTo>
                    <a:pt x="1548" y="6001"/>
                    <a:pt x="1500" y="5954"/>
                    <a:pt x="1429" y="5906"/>
                  </a:cubicBezTo>
                  <a:lnTo>
                    <a:pt x="1191" y="5668"/>
                  </a:lnTo>
                  <a:cubicBezTo>
                    <a:pt x="1072" y="5549"/>
                    <a:pt x="1072" y="5358"/>
                    <a:pt x="1191" y="5239"/>
                  </a:cubicBezTo>
                  <a:cubicBezTo>
                    <a:pt x="1310" y="5120"/>
                    <a:pt x="1500" y="5120"/>
                    <a:pt x="1620" y="5239"/>
                  </a:cubicBezTo>
                  <a:lnTo>
                    <a:pt x="1643" y="5287"/>
                  </a:lnTo>
                  <a:lnTo>
                    <a:pt x="2024" y="4882"/>
                  </a:lnTo>
                  <a:cubicBezTo>
                    <a:pt x="2143" y="4763"/>
                    <a:pt x="2334" y="4763"/>
                    <a:pt x="2453" y="4882"/>
                  </a:cubicBezTo>
                  <a:cubicBezTo>
                    <a:pt x="2572" y="4977"/>
                    <a:pt x="2572" y="5192"/>
                    <a:pt x="2453" y="5311"/>
                  </a:cubicBezTo>
                  <a:close/>
                  <a:moveTo>
                    <a:pt x="2453" y="3525"/>
                  </a:moveTo>
                  <a:lnTo>
                    <a:pt x="1858" y="4120"/>
                  </a:lnTo>
                  <a:cubicBezTo>
                    <a:pt x="1786" y="4168"/>
                    <a:pt x="1739" y="4215"/>
                    <a:pt x="1643" y="4215"/>
                  </a:cubicBezTo>
                  <a:cubicBezTo>
                    <a:pt x="1548" y="4215"/>
                    <a:pt x="1500" y="4168"/>
                    <a:pt x="1429" y="4120"/>
                  </a:cubicBezTo>
                  <a:lnTo>
                    <a:pt x="1191" y="3882"/>
                  </a:lnTo>
                  <a:cubicBezTo>
                    <a:pt x="1072" y="3763"/>
                    <a:pt x="1072" y="3572"/>
                    <a:pt x="1191" y="3453"/>
                  </a:cubicBezTo>
                  <a:cubicBezTo>
                    <a:pt x="1310" y="3334"/>
                    <a:pt x="1500" y="3334"/>
                    <a:pt x="1620" y="3453"/>
                  </a:cubicBezTo>
                  <a:lnTo>
                    <a:pt x="1643" y="3501"/>
                  </a:lnTo>
                  <a:lnTo>
                    <a:pt x="2024" y="3096"/>
                  </a:lnTo>
                  <a:cubicBezTo>
                    <a:pt x="2143" y="2977"/>
                    <a:pt x="2334" y="2977"/>
                    <a:pt x="2453" y="3096"/>
                  </a:cubicBezTo>
                  <a:cubicBezTo>
                    <a:pt x="2572" y="3215"/>
                    <a:pt x="2572" y="3406"/>
                    <a:pt x="2453" y="3525"/>
                  </a:cubicBezTo>
                  <a:close/>
                  <a:moveTo>
                    <a:pt x="2453" y="1739"/>
                  </a:moveTo>
                  <a:lnTo>
                    <a:pt x="1858" y="2334"/>
                  </a:lnTo>
                  <a:cubicBezTo>
                    <a:pt x="1786" y="2382"/>
                    <a:pt x="1691" y="2429"/>
                    <a:pt x="1643" y="2429"/>
                  </a:cubicBezTo>
                  <a:cubicBezTo>
                    <a:pt x="1548" y="2429"/>
                    <a:pt x="1500" y="2382"/>
                    <a:pt x="1429" y="2334"/>
                  </a:cubicBezTo>
                  <a:lnTo>
                    <a:pt x="1191" y="2096"/>
                  </a:lnTo>
                  <a:cubicBezTo>
                    <a:pt x="1072" y="1977"/>
                    <a:pt x="1072" y="1786"/>
                    <a:pt x="1191" y="1667"/>
                  </a:cubicBezTo>
                  <a:cubicBezTo>
                    <a:pt x="1310" y="1548"/>
                    <a:pt x="1500" y="1548"/>
                    <a:pt x="1620" y="1667"/>
                  </a:cubicBezTo>
                  <a:lnTo>
                    <a:pt x="1643" y="1715"/>
                  </a:lnTo>
                  <a:lnTo>
                    <a:pt x="2024" y="1310"/>
                  </a:lnTo>
                  <a:cubicBezTo>
                    <a:pt x="2143" y="1191"/>
                    <a:pt x="2334" y="1191"/>
                    <a:pt x="2453" y="1310"/>
                  </a:cubicBezTo>
                  <a:cubicBezTo>
                    <a:pt x="2572" y="1429"/>
                    <a:pt x="2572" y="1620"/>
                    <a:pt x="2453" y="1739"/>
                  </a:cubicBezTo>
                  <a:close/>
                  <a:moveTo>
                    <a:pt x="5692" y="5692"/>
                  </a:moveTo>
                  <a:lnTo>
                    <a:pt x="3406" y="5692"/>
                  </a:lnTo>
                  <a:cubicBezTo>
                    <a:pt x="3215" y="5692"/>
                    <a:pt x="3096" y="5573"/>
                    <a:pt x="3096" y="5382"/>
                  </a:cubicBezTo>
                  <a:cubicBezTo>
                    <a:pt x="3096" y="5215"/>
                    <a:pt x="3215" y="5096"/>
                    <a:pt x="3406" y="5096"/>
                  </a:cubicBezTo>
                  <a:lnTo>
                    <a:pt x="5692" y="5096"/>
                  </a:lnTo>
                  <a:cubicBezTo>
                    <a:pt x="5859" y="5096"/>
                    <a:pt x="5978" y="5215"/>
                    <a:pt x="5978" y="5382"/>
                  </a:cubicBezTo>
                  <a:cubicBezTo>
                    <a:pt x="5978" y="5549"/>
                    <a:pt x="5859" y="5692"/>
                    <a:pt x="5692" y="5692"/>
                  </a:cubicBezTo>
                  <a:close/>
                  <a:moveTo>
                    <a:pt x="5692" y="3906"/>
                  </a:moveTo>
                  <a:lnTo>
                    <a:pt x="3406" y="3906"/>
                  </a:lnTo>
                  <a:cubicBezTo>
                    <a:pt x="3215" y="3906"/>
                    <a:pt x="3096" y="3787"/>
                    <a:pt x="3096" y="3596"/>
                  </a:cubicBezTo>
                  <a:cubicBezTo>
                    <a:pt x="3096" y="3429"/>
                    <a:pt x="3215" y="3310"/>
                    <a:pt x="3406" y="3310"/>
                  </a:cubicBezTo>
                  <a:lnTo>
                    <a:pt x="5692" y="3310"/>
                  </a:lnTo>
                  <a:cubicBezTo>
                    <a:pt x="5859" y="3310"/>
                    <a:pt x="5978" y="3429"/>
                    <a:pt x="5978" y="3596"/>
                  </a:cubicBezTo>
                  <a:cubicBezTo>
                    <a:pt x="5978" y="3787"/>
                    <a:pt x="5859" y="3906"/>
                    <a:pt x="5692" y="3906"/>
                  </a:cubicBezTo>
                  <a:close/>
                  <a:moveTo>
                    <a:pt x="5692" y="2143"/>
                  </a:moveTo>
                  <a:lnTo>
                    <a:pt x="3406" y="2143"/>
                  </a:lnTo>
                  <a:cubicBezTo>
                    <a:pt x="3215" y="2143"/>
                    <a:pt x="3096" y="2024"/>
                    <a:pt x="3096" y="1858"/>
                  </a:cubicBezTo>
                  <a:cubicBezTo>
                    <a:pt x="3096" y="1667"/>
                    <a:pt x="3215" y="1548"/>
                    <a:pt x="3406" y="1548"/>
                  </a:cubicBezTo>
                  <a:lnTo>
                    <a:pt x="5692" y="1548"/>
                  </a:lnTo>
                  <a:cubicBezTo>
                    <a:pt x="5859" y="1548"/>
                    <a:pt x="5978" y="1667"/>
                    <a:pt x="5978" y="1858"/>
                  </a:cubicBezTo>
                  <a:cubicBezTo>
                    <a:pt x="5978" y="2001"/>
                    <a:pt x="5859" y="2143"/>
                    <a:pt x="5692" y="2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3260568" y="2046355"/>
              <a:ext cx="69085" cy="37839"/>
            </a:xfrm>
            <a:custGeom>
              <a:avLst/>
              <a:gdLst/>
              <a:ahLst/>
              <a:cxnLst/>
              <a:rect l="l" t="t" r="r" b="b"/>
              <a:pathLst>
                <a:path w="2001" h="1096" extrusionOk="0">
                  <a:moveTo>
                    <a:pt x="2001" y="286"/>
                  </a:moveTo>
                  <a:cubicBezTo>
                    <a:pt x="2001" y="120"/>
                    <a:pt x="1882" y="1"/>
                    <a:pt x="1691" y="1"/>
                  </a:cubicBezTo>
                  <a:lnTo>
                    <a:pt x="310" y="1"/>
                  </a:lnTo>
                  <a:cubicBezTo>
                    <a:pt x="120" y="1"/>
                    <a:pt x="1" y="120"/>
                    <a:pt x="1" y="286"/>
                  </a:cubicBezTo>
                  <a:lnTo>
                    <a:pt x="1" y="1096"/>
                  </a:lnTo>
                  <a:lnTo>
                    <a:pt x="2001" y="1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398702" y="2046355"/>
              <a:ext cx="68256" cy="37839"/>
            </a:xfrm>
            <a:custGeom>
              <a:avLst/>
              <a:gdLst/>
              <a:ahLst/>
              <a:cxnLst/>
              <a:rect l="l" t="t" r="r" b="b"/>
              <a:pathLst>
                <a:path w="1977" h="1096" extrusionOk="0">
                  <a:moveTo>
                    <a:pt x="1977" y="286"/>
                  </a:moveTo>
                  <a:cubicBezTo>
                    <a:pt x="1977" y="120"/>
                    <a:pt x="1858" y="1"/>
                    <a:pt x="1691" y="1"/>
                  </a:cubicBezTo>
                  <a:lnTo>
                    <a:pt x="286" y="1"/>
                  </a:lnTo>
                  <a:cubicBezTo>
                    <a:pt x="119" y="1"/>
                    <a:pt x="0" y="120"/>
                    <a:pt x="0" y="286"/>
                  </a:cubicBezTo>
                  <a:lnTo>
                    <a:pt x="0" y="1096"/>
                  </a:lnTo>
                  <a:lnTo>
                    <a:pt x="1977" y="1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7" name="Google Shape;867;p37"/>
          <p:cNvGrpSpPr/>
          <p:nvPr/>
        </p:nvGrpSpPr>
        <p:grpSpPr>
          <a:xfrm>
            <a:off x="3205883" y="1411140"/>
            <a:ext cx="323999" cy="349740"/>
            <a:chOff x="5697000" y="3648425"/>
            <a:chExt cx="248275" cy="268000"/>
          </a:xfrm>
        </p:grpSpPr>
        <p:sp>
          <p:nvSpPr>
            <p:cNvPr id="868" name="Google Shape;868;p37"/>
            <p:cNvSpPr/>
            <p:nvPr/>
          </p:nvSpPr>
          <p:spPr>
            <a:xfrm>
              <a:off x="5723175" y="3754400"/>
              <a:ext cx="67900" cy="67900"/>
            </a:xfrm>
            <a:custGeom>
              <a:avLst/>
              <a:gdLst/>
              <a:ahLst/>
              <a:cxnLst/>
              <a:rect l="l" t="t" r="r" b="b"/>
              <a:pathLst>
                <a:path w="2716" h="2716" extrusionOk="0">
                  <a:moveTo>
                    <a:pt x="1358" y="0"/>
                  </a:moveTo>
                  <a:cubicBezTo>
                    <a:pt x="620" y="0"/>
                    <a:pt x="1" y="596"/>
                    <a:pt x="1" y="1358"/>
                  </a:cubicBezTo>
                  <a:cubicBezTo>
                    <a:pt x="1" y="2096"/>
                    <a:pt x="620" y="2715"/>
                    <a:pt x="1358" y="2715"/>
                  </a:cubicBezTo>
                  <a:cubicBezTo>
                    <a:pt x="2120" y="2715"/>
                    <a:pt x="2716" y="2096"/>
                    <a:pt x="2716" y="1358"/>
                  </a:cubicBezTo>
                  <a:cubicBezTo>
                    <a:pt x="2716" y="596"/>
                    <a:pt x="2120" y="0"/>
                    <a:pt x="1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5697000" y="3754400"/>
              <a:ext cx="164925" cy="162025"/>
            </a:xfrm>
            <a:custGeom>
              <a:avLst/>
              <a:gdLst/>
              <a:ahLst/>
              <a:cxnLst/>
              <a:rect l="l" t="t" r="r" b="b"/>
              <a:pathLst>
                <a:path w="6597" h="6481" extrusionOk="0">
                  <a:moveTo>
                    <a:pt x="5977" y="0"/>
                  </a:moveTo>
                  <a:cubicBezTo>
                    <a:pt x="5620" y="0"/>
                    <a:pt x="5334" y="286"/>
                    <a:pt x="5334" y="620"/>
                  </a:cubicBezTo>
                  <a:lnTo>
                    <a:pt x="5334" y="2501"/>
                  </a:lnTo>
                  <a:lnTo>
                    <a:pt x="4025" y="2501"/>
                  </a:lnTo>
                  <a:cubicBezTo>
                    <a:pt x="3638" y="3054"/>
                    <a:pt x="3026" y="3342"/>
                    <a:pt x="2404" y="3342"/>
                  </a:cubicBezTo>
                  <a:cubicBezTo>
                    <a:pt x="1954" y="3342"/>
                    <a:pt x="1499" y="3192"/>
                    <a:pt x="1119" y="2882"/>
                  </a:cubicBezTo>
                  <a:cubicBezTo>
                    <a:pt x="429" y="3311"/>
                    <a:pt x="0" y="4096"/>
                    <a:pt x="0" y="4906"/>
                  </a:cubicBezTo>
                  <a:lnTo>
                    <a:pt x="0" y="6168"/>
                  </a:lnTo>
                  <a:cubicBezTo>
                    <a:pt x="0" y="6335"/>
                    <a:pt x="143" y="6478"/>
                    <a:pt x="310" y="6478"/>
                  </a:cubicBezTo>
                  <a:lnTo>
                    <a:pt x="4501" y="6478"/>
                  </a:lnTo>
                  <a:cubicBezTo>
                    <a:pt x="4513" y="6480"/>
                    <a:pt x="4525" y="6480"/>
                    <a:pt x="4538" y="6480"/>
                  </a:cubicBezTo>
                  <a:cubicBezTo>
                    <a:pt x="4691" y="6480"/>
                    <a:pt x="4833" y="6345"/>
                    <a:pt x="4811" y="6168"/>
                  </a:cubicBezTo>
                  <a:lnTo>
                    <a:pt x="4811" y="4906"/>
                  </a:lnTo>
                  <a:cubicBezTo>
                    <a:pt x="4811" y="4501"/>
                    <a:pt x="4715" y="4120"/>
                    <a:pt x="4525" y="3763"/>
                  </a:cubicBezTo>
                  <a:lnTo>
                    <a:pt x="5644" y="3763"/>
                  </a:lnTo>
                  <a:cubicBezTo>
                    <a:pt x="6168" y="3763"/>
                    <a:pt x="6597" y="3334"/>
                    <a:pt x="6597" y="2834"/>
                  </a:cubicBezTo>
                  <a:lnTo>
                    <a:pt x="6597" y="620"/>
                  </a:lnTo>
                  <a:cubicBezTo>
                    <a:pt x="6597" y="286"/>
                    <a:pt x="6311" y="0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5897025" y="3704375"/>
              <a:ext cx="6575" cy="16100"/>
            </a:xfrm>
            <a:custGeom>
              <a:avLst/>
              <a:gdLst/>
              <a:ahLst/>
              <a:cxnLst/>
              <a:rect l="l" t="t" r="r" b="b"/>
              <a:pathLst>
                <a:path w="263" h="644" extrusionOk="0">
                  <a:moveTo>
                    <a:pt x="1" y="1"/>
                  </a:moveTo>
                  <a:lnTo>
                    <a:pt x="1" y="644"/>
                  </a:lnTo>
                  <a:cubicBezTo>
                    <a:pt x="120" y="596"/>
                    <a:pt x="191" y="477"/>
                    <a:pt x="215" y="358"/>
                  </a:cubicBezTo>
                  <a:cubicBezTo>
                    <a:pt x="263" y="191"/>
                    <a:pt x="167" y="2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5885125" y="3681175"/>
              <a:ext cx="4200" cy="11325"/>
            </a:xfrm>
            <a:custGeom>
              <a:avLst/>
              <a:gdLst/>
              <a:ahLst/>
              <a:cxnLst/>
              <a:rect l="l" t="t" r="r" b="b"/>
              <a:pathLst>
                <a:path w="168" h="453" extrusionOk="0">
                  <a:moveTo>
                    <a:pt x="167" y="0"/>
                  </a:moveTo>
                  <a:cubicBezTo>
                    <a:pt x="72" y="24"/>
                    <a:pt x="24" y="119"/>
                    <a:pt x="24" y="191"/>
                  </a:cubicBezTo>
                  <a:cubicBezTo>
                    <a:pt x="0" y="262"/>
                    <a:pt x="24" y="334"/>
                    <a:pt x="72" y="405"/>
                  </a:cubicBezTo>
                  <a:lnTo>
                    <a:pt x="167" y="4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5823800" y="3648425"/>
              <a:ext cx="121475" cy="104650"/>
            </a:xfrm>
            <a:custGeom>
              <a:avLst/>
              <a:gdLst/>
              <a:ahLst/>
              <a:cxnLst/>
              <a:rect l="l" t="t" r="r" b="b"/>
              <a:pathLst>
                <a:path w="4859" h="4186" extrusionOk="0">
                  <a:moveTo>
                    <a:pt x="2775" y="697"/>
                  </a:moveTo>
                  <a:cubicBezTo>
                    <a:pt x="2852" y="697"/>
                    <a:pt x="2930" y="751"/>
                    <a:pt x="2930" y="858"/>
                  </a:cubicBezTo>
                  <a:lnTo>
                    <a:pt x="2930" y="977"/>
                  </a:lnTo>
                  <a:cubicBezTo>
                    <a:pt x="3073" y="977"/>
                    <a:pt x="3192" y="1048"/>
                    <a:pt x="3287" y="1143"/>
                  </a:cubicBezTo>
                  <a:cubicBezTo>
                    <a:pt x="3378" y="1271"/>
                    <a:pt x="3274" y="1398"/>
                    <a:pt x="3157" y="1398"/>
                  </a:cubicBezTo>
                  <a:cubicBezTo>
                    <a:pt x="3120" y="1398"/>
                    <a:pt x="3083" y="1386"/>
                    <a:pt x="3049" y="1358"/>
                  </a:cubicBezTo>
                  <a:cubicBezTo>
                    <a:pt x="3025" y="1334"/>
                    <a:pt x="2977" y="1310"/>
                    <a:pt x="2930" y="1286"/>
                  </a:cubicBezTo>
                  <a:lnTo>
                    <a:pt x="2930" y="1906"/>
                  </a:lnTo>
                  <a:lnTo>
                    <a:pt x="3025" y="1953"/>
                  </a:lnTo>
                  <a:cubicBezTo>
                    <a:pt x="3335" y="2048"/>
                    <a:pt x="3501" y="2334"/>
                    <a:pt x="3454" y="2644"/>
                  </a:cubicBezTo>
                  <a:cubicBezTo>
                    <a:pt x="3406" y="2930"/>
                    <a:pt x="3192" y="3144"/>
                    <a:pt x="2930" y="3215"/>
                  </a:cubicBezTo>
                  <a:lnTo>
                    <a:pt x="2930" y="3358"/>
                  </a:lnTo>
                  <a:cubicBezTo>
                    <a:pt x="2930" y="3465"/>
                    <a:pt x="2846" y="3519"/>
                    <a:pt x="2766" y="3519"/>
                  </a:cubicBezTo>
                  <a:cubicBezTo>
                    <a:pt x="2686" y="3519"/>
                    <a:pt x="2608" y="3465"/>
                    <a:pt x="2620" y="3358"/>
                  </a:cubicBezTo>
                  <a:lnTo>
                    <a:pt x="2620" y="3215"/>
                  </a:lnTo>
                  <a:cubicBezTo>
                    <a:pt x="2453" y="3215"/>
                    <a:pt x="2287" y="3168"/>
                    <a:pt x="2168" y="3072"/>
                  </a:cubicBezTo>
                  <a:cubicBezTo>
                    <a:pt x="1995" y="2976"/>
                    <a:pt x="2085" y="2771"/>
                    <a:pt x="2227" y="2771"/>
                  </a:cubicBezTo>
                  <a:cubicBezTo>
                    <a:pt x="2261" y="2771"/>
                    <a:pt x="2298" y="2783"/>
                    <a:pt x="2334" y="2810"/>
                  </a:cubicBezTo>
                  <a:cubicBezTo>
                    <a:pt x="2406" y="2858"/>
                    <a:pt x="2501" y="2906"/>
                    <a:pt x="2620" y="2906"/>
                  </a:cubicBezTo>
                  <a:lnTo>
                    <a:pt x="2620" y="2120"/>
                  </a:lnTo>
                  <a:cubicBezTo>
                    <a:pt x="2501" y="2072"/>
                    <a:pt x="2406" y="2025"/>
                    <a:pt x="2334" y="1953"/>
                  </a:cubicBezTo>
                  <a:cubicBezTo>
                    <a:pt x="2191" y="1834"/>
                    <a:pt x="2120" y="1620"/>
                    <a:pt x="2168" y="1453"/>
                  </a:cubicBezTo>
                  <a:cubicBezTo>
                    <a:pt x="2191" y="1239"/>
                    <a:pt x="2358" y="1048"/>
                    <a:pt x="2572" y="977"/>
                  </a:cubicBezTo>
                  <a:lnTo>
                    <a:pt x="2620" y="977"/>
                  </a:lnTo>
                  <a:lnTo>
                    <a:pt x="2620" y="858"/>
                  </a:lnTo>
                  <a:cubicBezTo>
                    <a:pt x="2620" y="751"/>
                    <a:pt x="2697" y="697"/>
                    <a:pt x="2775" y="697"/>
                  </a:cubicBezTo>
                  <a:close/>
                  <a:moveTo>
                    <a:pt x="2787" y="0"/>
                  </a:moveTo>
                  <a:cubicBezTo>
                    <a:pt x="929" y="0"/>
                    <a:pt x="1" y="2239"/>
                    <a:pt x="1310" y="3573"/>
                  </a:cubicBezTo>
                  <a:cubicBezTo>
                    <a:pt x="1733" y="3996"/>
                    <a:pt x="2254" y="4185"/>
                    <a:pt x="2764" y="4185"/>
                  </a:cubicBezTo>
                  <a:cubicBezTo>
                    <a:pt x="3833" y="4185"/>
                    <a:pt x="4859" y="3353"/>
                    <a:pt x="4859" y="2096"/>
                  </a:cubicBezTo>
                  <a:cubicBezTo>
                    <a:pt x="4859" y="929"/>
                    <a:pt x="3930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3" name="Google Shape;873;p37"/>
          <p:cNvGrpSpPr/>
          <p:nvPr/>
        </p:nvGrpSpPr>
        <p:grpSpPr>
          <a:xfrm>
            <a:off x="4009132" y="2841146"/>
            <a:ext cx="360534" cy="334666"/>
            <a:chOff x="-3808700" y="3628950"/>
            <a:chExt cx="296175" cy="274925"/>
          </a:xfrm>
        </p:grpSpPr>
        <p:sp>
          <p:nvSpPr>
            <p:cNvPr id="874" name="Google Shape;874;p37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7" name="Google Shape;877;p37"/>
          <p:cNvGrpSpPr/>
          <p:nvPr/>
        </p:nvGrpSpPr>
        <p:grpSpPr>
          <a:xfrm>
            <a:off x="6313758" y="1384756"/>
            <a:ext cx="350143" cy="351014"/>
            <a:chOff x="-3771675" y="3971775"/>
            <a:chExt cx="291300" cy="292025"/>
          </a:xfrm>
        </p:grpSpPr>
        <p:sp>
          <p:nvSpPr>
            <p:cNvPr id="878" name="Google Shape;878;p37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3" name="Google Shape;883;p37"/>
          <p:cNvSpPr/>
          <p:nvPr/>
        </p:nvSpPr>
        <p:spPr>
          <a:xfrm flipH="1">
            <a:off x="5983972" y="1406865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4" name="Google Shape;884;p37"/>
          <p:cNvSpPr/>
          <p:nvPr/>
        </p:nvSpPr>
        <p:spPr>
          <a:xfrm flipH="1">
            <a:off x="5886254" y="2886462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5" name="Google Shape;885;p37"/>
          <p:cNvSpPr/>
          <p:nvPr/>
        </p:nvSpPr>
        <p:spPr>
          <a:xfrm flipH="1">
            <a:off x="2875618" y="143260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6" name="Google Shape;886;p37"/>
          <p:cNvSpPr/>
          <p:nvPr/>
        </p:nvSpPr>
        <p:spPr>
          <a:xfrm flipH="1">
            <a:off x="3721566" y="2855078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7" name="Google Shape;887;p37"/>
          <p:cNvSpPr/>
          <p:nvPr/>
        </p:nvSpPr>
        <p:spPr>
          <a:xfrm flipH="1">
            <a:off x="771436" y="1444801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8" name="Google Shape;888;p37"/>
          <p:cNvSpPr/>
          <p:nvPr/>
        </p:nvSpPr>
        <p:spPr>
          <a:xfrm flipH="1">
            <a:off x="772172" y="2763311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Local de atuação inicial</a:t>
            </a:r>
            <a:endParaRPr b="1" dirty="0"/>
          </a:p>
        </p:txBody>
      </p:sp>
      <p:grpSp>
        <p:nvGrpSpPr>
          <p:cNvPr id="842" name="Google Shape;842;p16"/>
          <p:cNvGrpSpPr/>
          <p:nvPr/>
        </p:nvGrpSpPr>
        <p:grpSpPr>
          <a:xfrm>
            <a:off x="3449649" y="1573939"/>
            <a:ext cx="4736312" cy="2523206"/>
            <a:chOff x="233350" y="949250"/>
            <a:chExt cx="7137300" cy="3802300"/>
          </a:xfrm>
        </p:grpSpPr>
        <p:sp>
          <p:nvSpPr>
            <p:cNvPr id="843" name="Google Shape;843;p1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16"/>
          <p:cNvSpPr/>
          <p:nvPr/>
        </p:nvSpPr>
        <p:spPr>
          <a:xfrm>
            <a:off x="958039" y="2023607"/>
            <a:ext cx="22116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aplicativo e website </a:t>
            </a:r>
            <a:r>
              <a:rPr lang="e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irá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funcionar inicialmente na cidade de </a:t>
            </a:r>
            <a:r>
              <a:rPr lang="en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anaus.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5" name="Google Shape;895;p16"/>
          <p:cNvSpPr txBox="1"/>
          <p:nvPr/>
        </p:nvSpPr>
        <p:spPr>
          <a:xfrm>
            <a:off x="958052" y="1710150"/>
            <a:ext cx="1454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Manaus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6" name="Google Shape;896;p16"/>
          <p:cNvCxnSpPr>
            <a:stCxn id="895" idx="3"/>
          </p:cNvCxnSpPr>
          <p:nvPr/>
        </p:nvCxnSpPr>
        <p:spPr>
          <a:xfrm>
            <a:off x="2412152" y="1887300"/>
            <a:ext cx="2166300" cy="123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/>
              <a:t>Problemáticas a resolver</a:t>
            </a:r>
            <a:endParaRPr b="1" dirty="0"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Segurança dos clientes.</a:t>
            </a:r>
            <a:endParaRPr dirty="0"/>
          </a:p>
        </p:txBody>
      </p:sp>
      <p:sp>
        <p:nvSpPr>
          <p:cNvPr id="903" name="Google Shape;903;p18"/>
          <p:cNvSpPr txBox="1">
            <a:spLocks noGrp="1"/>
          </p:cNvSpPr>
          <p:nvPr>
            <p:ph type="subTitle" idx="2"/>
          </p:nvPr>
        </p:nvSpPr>
        <p:spPr>
          <a:xfrm>
            <a:off x="1752593" y="1947315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Autenticação de usuário.</a:t>
            </a:r>
            <a:endParaRPr dirty="0"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Avaliação de qualidade de equipamento.</a:t>
            </a:r>
            <a:endParaRPr dirty="0"/>
          </a:p>
        </p:txBody>
      </p:sp>
      <p:sp>
        <p:nvSpPr>
          <p:cNvPr id="914" name="Google Shape;914;p18"/>
          <p:cNvSpPr txBox="1">
            <a:spLocks noGrp="1"/>
          </p:cNvSpPr>
          <p:nvPr>
            <p:ph type="subTitle" idx="4"/>
          </p:nvPr>
        </p:nvSpPr>
        <p:spPr>
          <a:xfrm>
            <a:off x="5605368" y="1319227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Validação de equipamento.</a:t>
            </a:r>
            <a:endParaRPr dirty="0"/>
          </a:p>
        </p:txBody>
      </p:sp>
      <p:sp>
        <p:nvSpPr>
          <p:cNvPr id="905" name="Google Shape;905;p18"/>
          <p:cNvSpPr txBox="1">
            <a:spLocks noGrp="1"/>
          </p:cNvSpPr>
          <p:nvPr>
            <p:ph type="subTitle" idx="5"/>
          </p:nvPr>
        </p:nvSpPr>
        <p:spPr>
          <a:xfrm>
            <a:off x="5605368" y="1947315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6457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Confirmação de entrega e pagamento.</a:t>
            </a:r>
            <a:endParaRPr dirty="0"/>
          </a:p>
        </p:txBody>
      </p:sp>
      <p:sp>
        <p:nvSpPr>
          <p:cNvPr id="906" name="Google Shape;906;p18"/>
          <p:cNvSpPr/>
          <p:nvPr/>
        </p:nvSpPr>
        <p:spPr>
          <a:xfrm>
            <a:off x="1065168" y="1319227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7" name="Google Shape;907;p18"/>
          <p:cNvSpPr/>
          <p:nvPr/>
        </p:nvSpPr>
        <p:spPr>
          <a:xfrm>
            <a:off x="1065168" y="1947315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8" name="Google Shape;908;p18"/>
          <p:cNvSpPr/>
          <p:nvPr/>
        </p:nvSpPr>
        <p:spPr>
          <a:xfrm>
            <a:off x="1065168" y="2612596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9" name="Google Shape;909;p18"/>
          <p:cNvSpPr/>
          <p:nvPr/>
        </p:nvSpPr>
        <p:spPr>
          <a:xfrm>
            <a:off x="4917943" y="1947315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0" name="Google Shape;910;p18"/>
          <p:cNvSpPr/>
          <p:nvPr/>
        </p:nvSpPr>
        <p:spPr>
          <a:xfrm flipH="1">
            <a:off x="914832" y="142382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8"/>
          <p:cNvSpPr/>
          <p:nvPr/>
        </p:nvSpPr>
        <p:spPr>
          <a:xfrm flipH="1">
            <a:off x="914832" y="2051915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8"/>
          <p:cNvSpPr/>
          <p:nvPr/>
        </p:nvSpPr>
        <p:spPr>
          <a:xfrm flipH="1">
            <a:off x="4767607" y="205191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8"/>
          <p:cNvSpPr/>
          <p:nvPr/>
        </p:nvSpPr>
        <p:spPr>
          <a:xfrm flipH="1">
            <a:off x="914832" y="2717196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8"/>
          <p:cNvSpPr/>
          <p:nvPr/>
        </p:nvSpPr>
        <p:spPr>
          <a:xfrm>
            <a:off x="4917943" y="1319227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6" name="Google Shape;916;p18"/>
          <p:cNvSpPr/>
          <p:nvPr/>
        </p:nvSpPr>
        <p:spPr>
          <a:xfrm flipH="1">
            <a:off x="4767607" y="142382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05;p18">
            <a:extLst>
              <a:ext uri="{FF2B5EF4-FFF2-40B4-BE49-F238E27FC236}">
                <a16:creationId xmlns:a16="http://schemas.microsoft.com/office/drawing/2014/main" id="{61433A2A-B951-4DCE-A0B3-2E1453C130DB}"/>
              </a:ext>
            </a:extLst>
          </p:cNvPr>
          <p:cNvSpPr txBox="1">
            <a:spLocks/>
          </p:cNvSpPr>
          <p:nvPr/>
        </p:nvSpPr>
        <p:spPr>
          <a:xfrm>
            <a:off x="5602696" y="2605823"/>
            <a:ext cx="2694000" cy="51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82875" tIns="164575" rIns="91425" bIns="91425" rtlCol="0" anchor="ctr" anchorCtr="0">
            <a:noAutofit/>
          </a:bodyPr>
          <a:lstStyle>
            <a:lvl1pPr marL="68580" lvl="0" indent="-6858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anose="020F0502020204030204" pitchFamily="34" charset="0"/>
              <a:buNone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lvl="1" indent="-13716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None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lvl="2" indent="-13716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lvl="3" indent="-13716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lvl="4" indent="-13716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lvl="5" indent="-17145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lvl="6" indent="-17145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lvl="7" indent="-17145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lvl="8" indent="-17145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None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hlink"/>
              </a:buClr>
              <a:buSzPts val="1100"/>
              <a:buFont typeface="Arial"/>
              <a:buNone/>
            </a:pPr>
            <a:endParaRPr lang="pt-BR" dirty="0"/>
          </a:p>
        </p:txBody>
      </p:sp>
      <p:sp>
        <p:nvSpPr>
          <p:cNvPr id="19" name="Google Shape;909;p18">
            <a:extLst>
              <a:ext uri="{FF2B5EF4-FFF2-40B4-BE49-F238E27FC236}">
                <a16:creationId xmlns:a16="http://schemas.microsoft.com/office/drawing/2014/main" id="{47DF93D9-63FA-468E-87B4-0DCCD962D10C}"/>
              </a:ext>
            </a:extLst>
          </p:cNvPr>
          <p:cNvSpPr/>
          <p:nvPr/>
        </p:nvSpPr>
        <p:spPr>
          <a:xfrm>
            <a:off x="4915271" y="2605823"/>
            <a:ext cx="6111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2700" b="1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912;p18">
            <a:extLst>
              <a:ext uri="{FF2B5EF4-FFF2-40B4-BE49-F238E27FC236}">
                <a16:creationId xmlns:a16="http://schemas.microsoft.com/office/drawing/2014/main" id="{E49EDC9F-8115-4428-9433-20BC1253A645}"/>
              </a:ext>
            </a:extLst>
          </p:cNvPr>
          <p:cNvSpPr/>
          <p:nvPr/>
        </p:nvSpPr>
        <p:spPr>
          <a:xfrm flipH="1">
            <a:off x="4764935" y="2710422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9"/>
          <p:cNvSpPr/>
          <p:nvPr/>
        </p:nvSpPr>
        <p:spPr>
          <a:xfrm flipH="1">
            <a:off x="2676573" y="368233"/>
            <a:ext cx="5953005" cy="4407033"/>
          </a:xfrm>
          <a:custGeom>
            <a:avLst/>
            <a:gdLst/>
            <a:ahLst/>
            <a:cxnLst/>
            <a:rect l="l" t="t" r="r" b="b"/>
            <a:pathLst>
              <a:path w="130577" h="99375" extrusionOk="0">
                <a:moveTo>
                  <a:pt x="7149" y="1"/>
                </a:moveTo>
                <a:cubicBezTo>
                  <a:pt x="3204" y="1"/>
                  <a:pt x="0" y="3197"/>
                  <a:pt x="0" y="7142"/>
                </a:cubicBezTo>
                <a:lnTo>
                  <a:pt x="0" y="92234"/>
                </a:lnTo>
                <a:cubicBezTo>
                  <a:pt x="0" y="96178"/>
                  <a:pt x="3204" y="99374"/>
                  <a:pt x="7149" y="99374"/>
                </a:cubicBezTo>
                <a:lnTo>
                  <a:pt x="54195" y="99374"/>
                </a:lnTo>
                <a:cubicBezTo>
                  <a:pt x="74449" y="99374"/>
                  <a:pt x="93883" y="91332"/>
                  <a:pt x="108204" y="77010"/>
                </a:cubicBezTo>
                <a:cubicBezTo>
                  <a:pt x="122526" y="62681"/>
                  <a:pt x="130576" y="43255"/>
                  <a:pt x="130576" y="23001"/>
                </a:cubicBezTo>
                <a:lnTo>
                  <a:pt x="130576" y="7150"/>
                </a:lnTo>
                <a:cubicBezTo>
                  <a:pt x="130576" y="3205"/>
                  <a:pt x="127372" y="1"/>
                  <a:pt x="123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p19"/>
          <p:cNvGrpSpPr/>
          <p:nvPr/>
        </p:nvGrpSpPr>
        <p:grpSpPr>
          <a:xfrm>
            <a:off x="1852902" y="947466"/>
            <a:ext cx="2079756" cy="2404101"/>
            <a:chOff x="1852902" y="947466"/>
            <a:chExt cx="2079756" cy="2404101"/>
          </a:xfrm>
        </p:grpSpPr>
        <p:grpSp>
          <p:nvGrpSpPr>
            <p:cNvPr id="923" name="Google Shape;923;p19"/>
            <p:cNvGrpSpPr/>
            <p:nvPr/>
          </p:nvGrpSpPr>
          <p:grpSpPr>
            <a:xfrm flipH="1">
              <a:off x="1852902" y="3018095"/>
              <a:ext cx="882533" cy="333471"/>
              <a:chOff x="3551575" y="3215125"/>
              <a:chExt cx="389450" cy="147150"/>
            </a:xfrm>
          </p:grpSpPr>
          <p:sp>
            <p:nvSpPr>
              <p:cNvPr id="924" name="Google Shape;924;p1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6" name="Google Shape;946;p19"/>
            <p:cNvGrpSpPr/>
            <p:nvPr/>
          </p:nvGrpSpPr>
          <p:grpSpPr>
            <a:xfrm flipH="1">
              <a:off x="3210559" y="947466"/>
              <a:ext cx="722099" cy="407700"/>
              <a:chOff x="1211425" y="918075"/>
              <a:chExt cx="722099" cy="407700"/>
            </a:xfrm>
          </p:grpSpPr>
          <p:sp>
            <p:nvSpPr>
              <p:cNvPr id="947" name="Google Shape;947;p19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5" name="Google Shape;965;p19"/>
          <p:cNvSpPr txBox="1">
            <a:spLocks noGrp="1"/>
          </p:cNvSpPr>
          <p:nvPr>
            <p:ph type="title"/>
          </p:nvPr>
        </p:nvSpPr>
        <p:spPr>
          <a:xfrm>
            <a:off x="4857625" y="633925"/>
            <a:ext cx="36912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Obrigado!</a:t>
            </a:r>
            <a:endParaRPr dirty="0"/>
          </a:p>
        </p:txBody>
      </p:sp>
      <p:sp>
        <p:nvSpPr>
          <p:cNvPr id="966" name="Google Shape;966;p19"/>
          <p:cNvSpPr txBox="1">
            <a:spLocks noGrp="1"/>
          </p:cNvSpPr>
          <p:nvPr>
            <p:ph type="subTitle" idx="1"/>
          </p:nvPr>
        </p:nvSpPr>
        <p:spPr>
          <a:xfrm>
            <a:off x="4906103" y="1472610"/>
            <a:ext cx="2906400" cy="261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lt1"/>
                </a:solidFill>
              </a:rPr>
              <a:t>Colaboradores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Matheus Moss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Silvio Macedo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Patrick Kauai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Idalia Pinheiro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Edisaque Sousa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Jackson Ferreira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Guilherme Nogueira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Yuri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979" name="Google Shape;979;p19"/>
          <p:cNvSpPr/>
          <p:nvPr/>
        </p:nvSpPr>
        <p:spPr>
          <a:xfrm rot="10800000">
            <a:off x="720330" y="801003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0" name="Google Shape;980;p19"/>
          <p:cNvGrpSpPr/>
          <p:nvPr/>
        </p:nvGrpSpPr>
        <p:grpSpPr>
          <a:xfrm>
            <a:off x="-1565207" y="-2327047"/>
            <a:ext cx="8494402" cy="10048054"/>
            <a:chOff x="-1565207" y="-2327047"/>
            <a:chExt cx="8494402" cy="10048054"/>
          </a:xfrm>
        </p:grpSpPr>
        <p:grpSp>
          <p:nvGrpSpPr>
            <p:cNvPr id="981" name="Google Shape;981;p19"/>
            <p:cNvGrpSpPr/>
            <p:nvPr/>
          </p:nvGrpSpPr>
          <p:grpSpPr>
            <a:xfrm rot="-5400000">
              <a:off x="2125755" y="-2599893"/>
              <a:ext cx="4530594" cy="5076286"/>
              <a:chOff x="4826000" y="4400753"/>
              <a:chExt cx="4530594" cy="5076286"/>
            </a:xfrm>
          </p:grpSpPr>
          <p:sp>
            <p:nvSpPr>
              <p:cNvPr id="982" name="Google Shape;982;p1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4" name="Google Shape;984;p19"/>
            <p:cNvGrpSpPr/>
            <p:nvPr/>
          </p:nvGrpSpPr>
          <p:grpSpPr>
            <a:xfrm rot="-2006149" flipH="1">
              <a:off x="-1143338" y="2070023"/>
              <a:ext cx="2324989" cy="2229599"/>
              <a:chOff x="5165475" y="-713653"/>
              <a:chExt cx="2324999" cy="2229609"/>
            </a:xfrm>
          </p:grpSpPr>
          <p:sp>
            <p:nvSpPr>
              <p:cNvPr id="985" name="Google Shape;985;p1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7" name="Google Shape;987;p19"/>
            <p:cNvGrpSpPr/>
            <p:nvPr/>
          </p:nvGrpSpPr>
          <p:grpSpPr>
            <a:xfrm rot="490164" flipH="1">
              <a:off x="682689" y="4092423"/>
              <a:ext cx="3324918" cy="3409648"/>
              <a:chOff x="7159200" y="2117361"/>
              <a:chExt cx="2271501" cy="2329386"/>
            </a:xfrm>
          </p:grpSpPr>
          <p:sp>
            <p:nvSpPr>
              <p:cNvPr id="988" name="Google Shape;988;p19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1" name="Google Shape;991;p19"/>
          <p:cNvSpPr/>
          <p:nvPr/>
        </p:nvSpPr>
        <p:spPr>
          <a:xfrm rot="10800000">
            <a:off x="710321" y="3890000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C000"/>
                </a:solidFill>
              </a:rPr>
              <a:t>Problemática</a:t>
            </a:r>
            <a:endParaRPr b="1" dirty="0">
              <a:solidFill>
                <a:srgbClr val="FFC000"/>
              </a:solidFill>
            </a:endParaRPr>
          </a:p>
        </p:txBody>
      </p:sp>
      <p:graphicFrame>
        <p:nvGraphicFramePr>
          <p:cNvPr id="585" name="Google Shape;585;p2"/>
          <p:cNvGraphicFramePr/>
          <p:nvPr>
            <p:extLst>
              <p:ext uri="{D42A27DB-BD31-4B8C-83A1-F6EECF244321}">
                <p14:modId xmlns:p14="http://schemas.microsoft.com/office/powerpoint/2010/main" val="2876164914"/>
              </p:ext>
            </p:extLst>
          </p:nvPr>
        </p:nvGraphicFramePr>
        <p:xfrm>
          <a:off x="770800" y="1437200"/>
          <a:ext cx="7513500" cy="1314000"/>
        </p:xfrm>
        <a:graphic>
          <a:graphicData uri="http://schemas.openxmlformats.org/drawingml/2006/table">
            <a:tbl>
              <a:tblPr>
                <a:noFill/>
                <a:tableStyleId>{6309C675-764C-4375-B3CD-EDE1AD37CF3F}</a:tableStyleId>
              </a:tblPr>
              <a:tblGrid>
                <a:gridCol w="223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sng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Necessidade de ferramentas a curto prazo</a:t>
                      </a:r>
                      <a:endParaRPr sz="1000" b="1" u="sng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precisa de um equipamento que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irá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utilizar por um período curto e não quer comprar.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sng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Equipamentos parados </a:t>
                      </a:r>
                      <a:endParaRPr sz="1000" b="1" u="sng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locador tem equipamentos ociosos que geralmente não usa.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Não querer ir em empresas pessoalmente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 usuário não quer ir diretamente na empresa para alugar o equipamento.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6" name="Google Shape;586;p2"/>
          <p:cNvSpPr txBox="1"/>
          <p:nvPr/>
        </p:nvSpPr>
        <p:spPr>
          <a:xfrm>
            <a:off x="720000" y="1046002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 que nos levou a ter essa ideia:</a:t>
            </a:r>
            <a:endParaRPr sz="1200" b="0" i="0" u="none" strike="noStrike" cap="none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C000"/>
                </a:solidFill>
              </a:rPr>
              <a:t>Soluções e benefícios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592" name="Google Shape;592;p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593" name="Google Shape;593;p3"/>
          <p:cNvSpPr txBox="1">
            <a:spLocks noGrp="1"/>
          </p:cNvSpPr>
          <p:nvPr>
            <p:ph type="subTitle" idx="1"/>
          </p:nvPr>
        </p:nvSpPr>
        <p:spPr>
          <a:xfrm>
            <a:off x="1081584" y="1436751"/>
            <a:ext cx="3150900" cy="75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Locação de equipamentos</a:t>
            </a:r>
            <a:endParaRPr dirty="0"/>
          </a:p>
        </p:txBody>
      </p:sp>
      <p:sp>
        <p:nvSpPr>
          <p:cNvPr id="594" name="Google Shape;594;p3"/>
          <p:cNvSpPr txBox="1">
            <a:spLocks noGrp="1"/>
          </p:cNvSpPr>
          <p:nvPr>
            <p:ph type="subTitle" idx="3"/>
          </p:nvPr>
        </p:nvSpPr>
        <p:spPr>
          <a:xfrm>
            <a:off x="713225" y="2110075"/>
            <a:ext cx="3643800" cy="77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locador pode anunciar equipamentos que geralmente nao estão em uso, possibilitando ter uma renda extra.</a:t>
            </a:r>
            <a:endParaRPr dirty="0"/>
          </a:p>
        </p:txBody>
      </p:sp>
      <p:sp>
        <p:nvSpPr>
          <p:cNvPr id="595" name="Google Shape;595;p3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596" name="Google Shape;596;p3"/>
          <p:cNvSpPr txBox="1">
            <a:spLocks noGrp="1"/>
          </p:cNvSpPr>
          <p:nvPr>
            <p:ph type="subTitle" idx="5"/>
          </p:nvPr>
        </p:nvSpPr>
        <p:spPr>
          <a:xfrm>
            <a:off x="4863227" y="1421625"/>
            <a:ext cx="2329987" cy="75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Alugar equipamentos</a:t>
            </a:r>
            <a:endParaRPr dirty="0"/>
          </a:p>
        </p:txBody>
      </p:sp>
      <p:sp>
        <p:nvSpPr>
          <p:cNvPr id="597" name="Google Shape;597;p3"/>
          <p:cNvSpPr txBox="1">
            <a:spLocks noGrp="1"/>
          </p:cNvSpPr>
          <p:nvPr>
            <p:ph type="subTitle" idx="6"/>
          </p:nvPr>
        </p:nvSpPr>
        <p:spPr>
          <a:xfrm>
            <a:off x="4526500" y="2102950"/>
            <a:ext cx="36438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usuário pode alugar equipamentos, sem a necessidade de comprar.</a:t>
            </a:r>
            <a:endParaRPr dirty="0"/>
          </a:p>
        </p:txBody>
      </p:sp>
      <p:sp>
        <p:nvSpPr>
          <p:cNvPr id="598" name="Google Shape;598;p3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599" name="Google Shape;599;p3"/>
          <p:cNvSpPr txBox="1">
            <a:spLocks noGrp="1"/>
          </p:cNvSpPr>
          <p:nvPr>
            <p:ph type="subTitle" idx="8"/>
          </p:nvPr>
        </p:nvSpPr>
        <p:spPr>
          <a:xfrm>
            <a:off x="796325" y="3033424"/>
            <a:ext cx="3560700" cy="102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O equipamento será entregue por pronta-entrega</a:t>
            </a:r>
            <a:endParaRPr dirty="0"/>
          </a:p>
        </p:txBody>
      </p:sp>
      <p:sp>
        <p:nvSpPr>
          <p:cNvPr id="600" name="Google Shape;600;p3"/>
          <p:cNvSpPr txBox="1">
            <a:spLocks noGrp="1"/>
          </p:cNvSpPr>
          <p:nvPr>
            <p:ph type="subTitle" idx="9"/>
          </p:nvPr>
        </p:nvSpPr>
        <p:spPr>
          <a:xfrm>
            <a:off x="774788" y="4034800"/>
            <a:ext cx="36438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Não há necessidade de ir até a loja para pegar os equipamentos.</a:t>
            </a:r>
            <a:endParaRPr dirty="0"/>
          </a:p>
        </p:txBody>
      </p:sp>
      <p:sp>
        <p:nvSpPr>
          <p:cNvPr id="601" name="Google Shape;601;p3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602" name="Google Shape;602;p3"/>
          <p:cNvSpPr txBox="1">
            <a:spLocks noGrp="1"/>
          </p:cNvSpPr>
          <p:nvPr>
            <p:ph type="subTitle" idx="14"/>
          </p:nvPr>
        </p:nvSpPr>
        <p:spPr>
          <a:xfrm>
            <a:off x="4725412" y="3295440"/>
            <a:ext cx="3797223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Maior alcance para empresas</a:t>
            </a:r>
            <a:endParaRPr dirty="0"/>
          </a:p>
        </p:txBody>
      </p:sp>
      <p:sp>
        <p:nvSpPr>
          <p:cNvPr id="603" name="Google Shape;603;p3"/>
          <p:cNvSpPr txBox="1">
            <a:spLocks noGrp="1"/>
          </p:cNvSpPr>
          <p:nvPr>
            <p:ph type="subTitle" idx="15"/>
          </p:nvPr>
        </p:nvSpPr>
        <p:spPr>
          <a:xfrm>
            <a:off x="4571975" y="3999956"/>
            <a:ext cx="36438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Maior disponibilidade e variedade para empresas e usuários.</a:t>
            </a:r>
            <a:endParaRPr dirty="0"/>
          </a:p>
        </p:txBody>
      </p:sp>
      <p:sp>
        <p:nvSpPr>
          <p:cNvPr id="604" name="Google Shape;604;p3"/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"/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"/>
          <p:cNvSpPr/>
          <p:nvPr/>
        </p:nvSpPr>
        <p:spPr>
          <a:xfrm flipH="1">
            <a:off x="4572013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"/>
          <p:cNvSpPr/>
          <p:nvPr/>
        </p:nvSpPr>
        <p:spPr>
          <a:xfrm flipH="1">
            <a:off x="774788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4"/>
          <p:cNvGrpSpPr/>
          <p:nvPr/>
        </p:nvGrpSpPr>
        <p:grpSpPr>
          <a:xfrm>
            <a:off x="710321" y="368238"/>
            <a:ext cx="7920459" cy="4407033"/>
            <a:chOff x="710321" y="368238"/>
            <a:chExt cx="7920459" cy="4407033"/>
          </a:xfrm>
        </p:grpSpPr>
        <p:sp>
          <p:nvSpPr>
            <p:cNvPr id="613" name="Google Shape;613;p4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4"/>
          <p:cNvSpPr txBox="1">
            <a:spLocks noGrp="1"/>
          </p:cNvSpPr>
          <p:nvPr>
            <p:ph type="title"/>
          </p:nvPr>
        </p:nvSpPr>
        <p:spPr>
          <a:xfrm>
            <a:off x="4307983" y="2340150"/>
            <a:ext cx="3871668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Implementação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16" name="Google Shape;616;p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b="1"/>
              <a:t>01</a:t>
            </a:r>
            <a:endParaRPr b="1" dirty="0"/>
          </a:p>
        </p:txBody>
      </p:sp>
      <p:sp>
        <p:nvSpPr>
          <p:cNvPr id="617" name="Google Shape;617;p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Como será aplicada a ideia</a:t>
            </a:r>
            <a:endParaRPr dirty="0"/>
          </a:p>
        </p:txBody>
      </p:sp>
      <p:grpSp>
        <p:nvGrpSpPr>
          <p:cNvPr id="618" name="Google Shape;618;p4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19" name="Google Shape;619;p4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0" name="Google Shape;620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642;p4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43" name="Google Shape;643;p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1" name="Google Shape;661;p4"/>
          <p:cNvGrpSpPr/>
          <p:nvPr/>
        </p:nvGrpSpPr>
        <p:grpSpPr>
          <a:xfrm>
            <a:off x="685904" y="-2339247"/>
            <a:ext cx="6632640" cy="10060254"/>
            <a:chOff x="685904" y="-2339247"/>
            <a:chExt cx="6632640" cy="10060254"/>
          </a:xfrm>
        </p:grpSpPr>
        <p:grpSp>
          <p:nvGrpSpPr>
            <p:cNvPr id="662" name="Google Shape;662;p4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63" name="Google Shape;663;p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5" name="Google Shape;665;p4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66" name="Google Shape;666;p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8" name="Google Shape;668;p4"/>
            <p:cNvGrpSpPr/>
            <p:nvPr/>
          </p:nvGrpSpPr>
          <p:grpSpPr>
            <a:xfrm rot="490164" flipH="1">
              <a:off x="911290" y="4092424"/>
              <a:ext cx="3324918" cy="3409648"/>
              <a:chOff x="7159200" y="2117361"/>
              <a:chExt cx="2271501" cy="2329386"/>
            </a:xfrm>
          </p:grpSpPr>
          <p:sp>
            <p:nvSpPr>
              <p:cNvPr id="669" name="Google Shape;669;p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"/>
          <p:cNvSpPr/>
          <p:nvPr/>
        </p:nvSpPr>
        <p:spPr>
          <a:xfrm>
            <a:off x="5823232" y="1327231"/>
            <a:ext cx="2608200" cy="260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7" name="Google Shape;67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C000"/>
                </a:solidFill>
              </a:rPr>
              <a:t>Aplicativo e Website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78" name="Google Shape;678;p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aplicativo e website funcionará como pronta-entrega, onde os usuários podem se cadastrar como locadores ou locatários. </a:t>
            </a:r>
            <a:endParaRPr dirty="0"/>
          </a:p>
        </p:txBody>
      </p:sp>
      <p:pic>
        <p:nvPicPr>
          <p:cNvPr id="679" name="Google Shape;679;p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95" r="16695"/>
          <a:stretch/>
        </p:blipFill>
        <p:spPr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C000"/>
                </a:solidFill>
              </a:rPr>
              <a:t>Missão e Objetivo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685" name="Google Shape;685;p6"/>
          <p:cNvSpPr txBox="1">
            <a:spLocks noGrp="1"/>
          </p:cNvSpPr>
          <p:nvPr>
            <p:ph type="subTitle" idx="1"/>
          </p:nvPr>
        </p:nvSpPr>
        <p:spPr>
          <a:xfrm>
            <a:off x="1948175" y="2397279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Missão</a:t>
            </a:r>
            <a:endParaRPr dirty="0"/>
          </a:p>
        </p:txBody>
      </p:sp>
      <p:sp>
        <p:nvSpPr>
          <p:cNvPr id="686" name="Google Shape;686;p6"/>
          <p:cNvSpPr txBox="1">
            <a:spLocks noGrp="1"/>
          </p:cNvSpPr>
          <p:nvPr>
            <p:ph type="subTitle" idx="2"/>
          </p:nvPr>
        </p:nvSpPr>
        <p:spPr>
          <a:xfrm>
            <a:off x="1250225" y="2841134"/>
            <a:ext cx="2529300" cy="103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Disponibilizar uma variedade de equipamentos para aluguel com maior facilidade.</a:t>
            </a:r>
            <a:endParaRPr dirty="0"/>
          </a:p>
        </p:txBody>
      </p:sp>
      <p:sp>
        <p:nvSpPr>
          <p:cNvPr id="687" name="Google Shape;687;p6"/>
          <p:cNvSpPr txBox="1">
            <a:spLocks noGrp="1"/>
          </p:cNvSpPr>
          <p:nvPr>
            <p:ph type="subTitle" idx="3"/>
          </p:nvPr>
        </p:nvSpPr>
        <p:spPr>
          <a:xfrm>
            <a:off x="4880116" y="2793496"/>
            <a:ext cx="2529300" cy="1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pt-BR" sz="1500" dirty="0">
                <a:latin typeface="+mn-lt"/>
                <a:ea typeface="+mn-ea"/>
                <a:cs typeface="+mn-cs"/>
              </a:rPr>
              <a:t>Reduzir a burocracia de aluguel de máquinas de pequeno e médio porte, com o aluguel sendo realizado através de poucos click, após o cadastro do cliente.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88" name="Google Shape;688;p6"/>
          <p:cNvSpPr/>
          <p:nvPr/>
        </p:nvSpPr>
        <p:spPr>
          <a:xfrm flipH="1">
            <a:off x="1250225" y="2528628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9" name="Google Shape;689;p6"/>
          <p:cNvGrpSpPr/>
          <p:nvPr/>
        </p:nvGrpSpPr>
        <p:grpSpPr>
          <a:xfrm>
            <a:off x="1530623" y="2488504"/>
            <a:ext cx="360400" cy="374350"/>
            <a:chOff x="1292925" y="238125"/>
            <a:chExt cx="5033525" cy="5228350"/>
          </a:xfrm>
        </p:grpSpPr>
        <p:sp>
          <p:nvSpPr>
            <p:cNvPr id="690" name="Google Shape;690;p6"/>
            <p:cNvSpPr/>
            <p:nvPr/>
          </p:nvSpPr>
          <p:spPr>
            <a:xfrm>
              <a:off x="4991300" y="1473975"/>
              <a:ext cx="1199750" cy="1199725"/>
            </a:xfrm>
            <a:custGeom>
              <a:avLst/>
              <a:gdLst/>
              <a:ahLst/>
              <a:cxnLst/>
              <a:rect l="l" t="t" r="r" b="b"/>
              <a:pathLst>
                <a:path w="47990" h="47989" extrusionOk="0">
                  <a:moveTo>
                    <a:pt x="47989" y="23994"/>
                  </a:moveTo>
                  <a:cubicBezTo>
                    <a:pt x="47989" y="37254"/>
                    <a:pt x="37254" y="47988"/>
                    <a:pt x="23995" y="47988"/>
                  </a:cubicBezTo>
                  <a:cubicBezTo>
                    <a:pt x="10736" y="47988"/>
                    <a:pt x="1" y="37254"/>
                    <a:pt x="1" y="23994"/>
                  </a:cubicBezTo>
                  <a:cubicBezTo>
                    <a:pt x="1" y="10735"/>
                    <a:pt x="10736" y="0"/>
                    <a:pt x="23995" y="0"/>
                  </a:cubicBezTo>
                  <a:cubicBezTo>
                    <a:pt x="37254" y="0"/>
                    <a:pt x="47989" y="10735"/>
                    <a:pt x="47989" y="23994"/>
                  </a:cubicBezTo>
                  <a:close/>
                  <a:moveTo>
                    <a:pt x="47989" y="23994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3365150" y="4047400"/>
              <a:ext cx="306400" cy="418500"/>
            </a:xfrm>
            <a:custGeom>
              <a:avLst/>
              <a:gdLst/>
              <a:ahLst/>
              <a:cxnLst/>
              <a:rect l="l" t="t" r="r" b="b"/>
              <a:pathLst>
                <a:path w="12256" h="16740" extrusionOk="0">
                  <a:moveTo>
                    <a:pt x="1" y="10612"/>
                  </a:moveTo>
                  <a:cubicBezTo>
                    <a:pt x="1" y="13995"/>
                    <a:pt x="2746" y="16740"/>
                    <a:pt x="6128" y="16740"/>
                  </a:cubicBezTo>
                  <a:cubicBezTo>
                    <a:pt x="9510" y="16740"/>
                    <a:pt x="12255" y="13995"/>
                    <a:pt x="12255" y="10612"/>
                  </a:cubicBezTo>
                  <a:lnTo>
                    <a:pt x="12255" y="0"/>
                  </a:lnTo>
                  <a:lnTo>
                    <a:pt x="1" y="0"/>
                  </a:lnTo>
                  <a:close/>
                  <a:moveTo>
                    <a:pt x="1" y="10612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292925" y="238125"/>
              <a:ext cx="4461850" cy="3502925"/>
            </a:xfrm>
            <a:custGeom>
              <a:avLst/>
              <a:gdLst/>
              <a:ahLst/>
              <a:cxnLst/>
              <a:rect l="l" t="t" r="r" b="b"/>
              <a:pathLst>
                <a:path w="178474" h="140117" extrusionOk="0">
                  <a:moveTo>
                    <a:pt x="144137" y="96712"/>
                  </a:moveTo>
                  <a:cubicBezTo>
                    <a:pt x="141809" y="93918"/>
                    <a:pt x="139897" y="90731"/>
                    <a:pt x="138451" y="87251"/>
                  </a:cubicBezTo>
                  <a:cubicBezTo>
                    <a:pt x="134775" y="78355"/>
                    <a:pt x="134775" y="68502"/>
                    <a:pt x="138451" y="59605"/>
                  </a:cubicBezTo>
                  <a:cubicBezTo>
                    <a:pt x="144995" y="43797"/>
                    <a:pt x="161710" y="34655"/>
                    <a:pt x="178474" y="37768"/>
                  </a:cubicBezTo>
                  <a:lnTo>
                    <a:pt x="178474" y="6127"/>
                  </a:lnTo>
                  <a:cubicBezTo>
                    <a:pt x="178474" y="2745"/>
                    <a:pt x="175729" y="0"/>
                    <a:pt x="172347" y="0"/>
                  </a:cubicBezTo>
                  <a:lnTo>
                    <a:pt x="6128" y="0"/>
                  </a:lnTo>
                  <a:cubicBezTo>
                    <a:pt x="2746" y="0"/>
                    <a:pt x="1" y="2745"/>
                    <a:pt x="1" y="6127"/>
                  </a:cubicBezTo>
                  <a:lnTo>
                    <a:pt x="1" y="133989"/>
                  </a:lnTo>
                  <a:cubicBezTo>
                    <a:pt x="1" y="137372"/>
                    <a:pt x="2697" y="140117"/>
                    <a:pt x="6104" y="140117"/>
                  </a:cubicBezTo>
                  <a:lnTo>
                    <a:pt x="130290" y="140117"/>
                  </a:lnTo>
                  <a:cubicBezTo>
                    <a:pt x="130265" y="133695"/>
                    <a:pt x="130241" y="127299"/>
                    <a:pt x="130241" y="120877"/>
                  </a:cubicBezTo>
                  <a:cubicBezTo>
                    <a:pt x="130241" y="113402"/>
                    <a:pt x="133280" y="106295"/>
                    <a:pt x="138549" y="101025"/>
                  </a:cubicBezTo>
                  <a:cubicBezTo>
                    <a:pt x="140216" y="99359"/>
                    <a:pt x="142078" y="97913"/>
                    <a:pt x="144137" y="96712"/>
                  </a:cubicBezTo>
                  <a:close/>
                  <a:moveTo>
                    <a:pt x="128255" y="53258"/>
                  </a:moveTo>
                  <a:lnTo>
                    <a:pt x="108918" y="72570"/>
                  </a:lnTo>
                  <a:cubicBezTo>
                    <a:pt x="106541" y="74972"/>
                    <a:pt x="102644" y="74972"/>
                    <a:pt x="100266" y="72570"/>
                  </a:cubicBezTo>
                  <a:lnTo>
                    <a:pt x="84556" y="56860"/>
                  </a:lnTo>
                  <a:lnTo>
                    <a:pt x="51543" y="89874"/>
                  </a:lnTo>
                  <a:cubicBezTo>
                    <a:pt x="49141" y="92251"/>
                    <a:pt x="45269" y="92251"/>
                    <a:pt x="42867" y="89874"/>
                  </a:cubicBezTo>
                  <a:lnTo>
                    <a:pt x="32132" y="79114"/>
                  </a:lnTo>
                  <a:lnTo>
                    <a:pt x="22304" y="88942"/>
                  </a:lnTo>
                  <a:cubicBezTo>
                    <a:pt x="19902" y="91344"/>
                    <a:pt x="16030" y="91344"/>
                    <a:pt x="13628" y="88942"/>
                  </a:cubicBezTo>
                  <a:cubicBezTo>
                    <a:pt x="11250" y="86565"/>
                    <a:pt x="11250" y="82668"/>
                    <a:pt x="13628" y="80291"/>
                  </a:cubicBezTo>
                  <a:lnTo>
                    <a:pt x="27794" y="66125"/>
                  </a:lnTo>
                  <a:cubicBezTo>
                    <a:pt x="30196" y="63723"/>
                    <a:pt x="34068" y="63723"/>
                    <a:pt x="36470" y="66125"/>
                  </a:cubicBezTo>
                  <a:lnTo>
                    <a:pt x="47205" y="76884"/>
                  </a:lnTo>
                  <a:lnTo>
                    <a:pt x="80218" y="43871"/>
                  </a:lnTo>
                  <a:cubicBezTo>
                    <a:pt x="82596" y="41469"/>
                    <a:pt x="86492" y="41469"/>
                    <a:pt x="88870" y="43871"/>
                  </a:cubicBezTo>
                  <a:lnTo>
                    <a:pt x="104604" y="59581"/>
                  </a:lnTo>
                  <a:lnTo>
                    <a:pt x="119604" y="44581"/>
                  </a:lnTo>
                  <a:cubicBezTo>
                    <a:pt x="121981" y="42180"/>
                    <a:pt x="125854" y="42180"/>
                    <a:pt x="128255" y="44581"/>
                  </a:cubicBezTo>
                  <a:cubicBezTo>
                    <a:pt x="130657" y="46983"/>
                    <a:pt x="130657" y="50856"/>
                    <a:pt x="128255" y="53258"/>
                  </a:cubicBezTo>
                  <a:close/>
                  <a:moveTo>
                    <a:pt x="128255" y="53258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4855275" y="2864225"/>
              <a:ext cx="1471175" cy="2602250"/>
            </a:xfrm>
            <a:custGeom>
              <a:avLst/>
              <a:gdLst/>
              <a:ahLst/>
              <a:cxnLst/>
              <a:rect l="l" t="t" r="r" b="b"/>
              <a:pathLst>
                <a:path w="58847" h="104090" extrusionOk="0">
                  <a:moveTo>
                    <a:pt x="54043" y="4657"/>
                  </a:moveTo>
                  <a:cubicBezTo>
                    <a:pt x="51126" y="1814"/>
                    <a:pt x="47131" y="25"/>
                    <a:pt x="42842" y="25"/>
                  </a:cubicBezTo>
                  <a:cubicBezTo>
                    <a:pt x="42083" y="25"/>
                    <a:pt x="20049" y="1"/>
                    <a:pt x="15858" y="1"/>
                  </a:cubicBezTo>
                  <a:cubicBezTo>
                    <a:pt x="7305" y="1"/>
                    <a:pt x="1" y="7280"/>
                    <a:pt x="1" y="15833"/>
                  </a:cubicBezTo>
                  <a:lnTo>
                    <a:pt x="74" y="47376"/>
                  </a:lnTo>
                  <a:cubicBezTo>
                    <a:pt x="74" y="51273"/>
                    <a:pt x="1471" y="54827"/>
                    <a:pt x="3800" y="57596"/>
                  </a:cubicBezTo>
                  <a:cubicBezTo>
                    <a:pt x="5025" y="59042"/>
                    <a:pt x="6520" y="60268"/>
                    <a:pt x="8187" y="61199"/>
                  </a:cubicBezTo>
                  <a:lnTo>
                    <a:pt x="8187" y="97423"/>
                  </a:lnTo>
                  <a:cubicBezTo>
                    <a:pt x="8187" y="97619"/>
                    <a:pt x="8162" y="97791"/>
                    <a:pt x="8162" y="97962"/>
                  </a:cubicBezTo>
                  <a:cubicBezTo>
                    <a:pt x="8162" y="101344"/>
                    <a:pt x="10907" y="104089"/>
                    <a:pt x="14290" y="104089"/>
                  </a:cubicBezTo>
                  <a:lnTo>
                    <a:pt x="44607" y="104065"/>
                  </a:lnTo>
                  <a:cubicBezTo>
                    <a:pt x="47989" y="104065"/>
                    <a:pt x="50710" y="101344"/>
                    <a:pt x="50710" y="97962"/>
                  </a:cubicBezTo>
                  <a:lnTo>
                    <a:pt x="50685" y="61199"/>
                  </a:lnTo>
                  <a:cubicBezTo>
                    <a:pt x="52352" y="60268"/>
                    <a:pt x="53847" y="59042"/>
                    <a:pt x="55072" y="57596"/>
                  </a:cubicBezTo>
                  <a:cubicBezTo>
                    <a:pt x="57401" y="54827"/>
                    <a:pt x="58798" y="51273"/>
                    <a:pt x="58798" y="47376"/>
                  </a:cubicBezTo>
                  <a:cubicBezTo>
                    <a:pt x="58798" y="47376"/>
                    <a:pt x="58847" y="15858"/>
                    <a:pt x="58847" y="15858"/>
                  </a:cubicBezTo>
                  <a:cubicBezTo>
                    <a:pt x="58847" y="11520"/>
                    <a:pt x="56984" y="7549"/>
                    <a:pt x="54043" y="4657"/>
                  </a:cubicBezTo>
                  <a:close/>
                  <a:moveTo>
                    <a:pt x="54043" y="465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6"/>
          <p:cNvSpPr txBox="1"/>
          <p:nvPr/>
        </p:nvSpPr>
        <p:spPr>
          <a:xfrm>
            <a:off x="5578066" y="2318748"/>
            <a:ext cx="2529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95" name="Google Shape;695;p6"/>
          <p:cNvGrpSpPr/>
          <p:nvPr/>
        </p:nvGrpSpPr>
        <p:grpSpPr>
          <a:xfrm>
            <a:off x="5153536" y="2416323"/>
            <a:ext cx="374350" cy="374350"/>
            <a:chOff x="1190625" y="238125"/>
            <a:chExt cx="5228350" cy="5228350"/>
          </a:xfrm>
        </p:grpSpPr>
        <p:sp>
          <p:nvSpPr>
            <p:cNvPr id="696" name="Google Shape;696;p6"/>
            <p:cNvSpPr/>
            <p:nvPr/>
          </p:nvSpPr>
          <p:spPr>
            <a:xfrm>
              <a:off x="1190625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52228" y="12255"/>
                  </a:lnTo>
                  <a:cubicBezTo>
                    <a:pt x="52008" y="10245"/>
                    <a:pt x="51885" y="8187"/>
                    <a:pt x="51885" y="6128"/>
                  </a:cubicBezTo>
                  <a:cubicBezTo>
                    <a:pt x="51885" y="4045"/>
                    <a:pt x="52008" y="2010"/>
                    <a:pt x="52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4265250" y="778525"/>
              <a:ext cx="1613925" cy="1614550"/>
            </a:xfrm>
            <a:custGeom>
              <a:avLst/>
              <a:gdLst/>
              <a:ahLst/>
              <a:cxnLst/>
              <a:rect l="l" t="t" r="r" b="b"/>
              <a:pathLst>
                <a:path w="64557" h="64582" extrusionOk="0">
                  <a:moveTo>
                    <a:pt x="0" y="1"/>
                  </a:moveTo>
                  <a:lnTo>
                    <a:pt x="0" y="33578"/>
                  </a:lnTo>
                  <a:cubicBezTo>
                    <a:pt x="7157" y="36249"/>
                    <a:pt x="13553" y="40416"/>
                    <a:pt x="18847" y="45685"/>
                  </a:cubicBezTo>
                  <a:cubicBezTo>
                    <a:pt x="24141" y="51003"/>
                    <a:pt x="28308" y="57425"/>
                    <a:pt x="30979" y="64581"/>
                  </a:cubicBezTo>
                  <a:lnTo>
                    <a:pt x="64556" y="64581"/>
                  </a:lnTo>
                  <a:cubicBezTo>
                    <a:pt x="61002" y="48479"/>
                    <a:pt x="52890" y="34117"/>
                    <a:pt x="41665" y="22867"/>
                  </a:cubicBezTo>
                  <a:cubicBezTo>
                    <a:pt x="30440" y="11642"/>
                    <a:pt x="16078" y="35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3652525" y="238125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6103" y="0"/>
                  </a:moveTo>
                  <a:cubicBezTo>
                    <a:pt x="2966" y="0"/>
                    <a:pt x="368" y="2353"/>
                    <a:pt x="0" y="5392"/>
                  </a:cubicBezTo>
                  <a:lnTo>
                    <a:pt x="0" y="52228"/>
                  </a:lnTo>
                  <a:cubicBezTo>
                    <a:pt x="2010" y="51983"/>
                    <a:pt x="4044" y="51885"/>
                    <a:pt x="6103" y="51885"/>
                  </a:cubicBezTo>
                  <a:cubicBezTo>
                    <a:pt x="8186" y="51885"/>
                    <a:pt x="10245" y="52008"/>
                    <a:pt x="12255" y="52228"/>
                  </a:cubicBezTo>
                  <a:cubicBezTo>
                    <a:pt x="12255" y="36837"/>
                    <a:pt x="12230" y="21494"/>
                    <a:pt x="12230" y="6127"/>
                  </a:cubicBezTo>
                  <a:cubicBezTo>
                    <a:pt x="12230" y="2745"/>
                    <a:pt x="9485" y="0"/>
                    <a:pt x="6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794100" y="1841600"/>
              <a:ext cx="2022000" cy="2022000"/>
            </a:xfrm>
            <a:custGeom>
              <a:avLst/>
              <a:gdLst/>
              <a:ahLst/>
              <a:cxnLst/>
              <a:rect l="l" t="t" r="r" b="b"/>
              <a:pathLst>
                <a:path w="80880" h="80880" extrusionOk="0">
                  <a:moveTo>
                    <a:pt x="40440" y="0"/>
                  </a:moveTo>
                  <a:cubicBezTo>
                    <a:pt x="18088" y="0"/>
                    <a:pt x="0" y="18088"/>
                    <a:pt x="0" y="40440"/>
                  </a:cubicBezTo>
                  <a:cubicBezTo>
                    <a:pt x="0" y="62767"/>
                    <a:pt x="18088" y="80879"/>
                    <a:pt x="40440" y="80879"/>
                  </a:cubicBezTo>
                  <a:cubicBezTo>
                    <a:pt x="62718" y="80879"/>
                    <a:pt x="80879" y="62743"/>
                    <a:pt x="80879" y="40440"/>
                  </a:cubicBezTo>
                  <a:cubicBezTo>
                    <a:pt x="80879" y="18137"/>
                    <a:pt x="62718" y="0"/>
                    <a:pt x="40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730425" y="777925"/>
              <a:ext cx="1615750" cy="1615150"/>
            </a:xfrm>
            <a:custGeom>
              <a:avLst/>
              <a:gdLst/>
              <a:ahLst/>
              <a:cxnLst/>
              <a:rect l="l" t="t" r="r" b="b"/>
              <a:pathLst>
                <a:path w="64630" h="64606" extrusionOk="0">
                  <a:moveTo>
                    <a:pt x="64630" y="0"/>
                  </a:moveTo>
                  <a:cubicBezTo>
                    <a:pt x="48552" y="3554"/>
                    <a:pt x="34141" y="11642"/>
                    <a:pt x="22891" y="22891"/>
                  </a:cubicBezTo>
                  <a:cubicBezTo>
                    <a:pt x="11666" y="34141"/>
                    <a:pt x="3554" y="48503"/>
                    <a:pt x="0" y="64605"/>
                  </a:cubicBezTo>
                  <a:lnTo>
                    <a:pt x="33577" y="64605"/>
                  </a:lnTo>
                  <a:cubicBezTo>
                    <a:pt x="36249" y="57449"/>
                    <a:pt x="40415" y="51027"/>
                    <a:pt x="45709" y="45709"/>
                  </a:cubicBezTo>
                  <a:cubicBezTo>
                    <a:pt x="51027" y="40415"/>
                    <a:pt x="57473" y="36224"/>
                    <a:pt x="64630" y="33553"/>
                  </a:cubicBezTo>
                  <a:lnTo>
                    <a:pt x="64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4265250" y="3312125"/>
              <a:ext cx="1613925" cy="1613925"/>
            </a:xfrm>
            <a:custGeom>
              <a:avLst/>
              <a:gdLst/>
              <a:ahLst/>
              <a:cxnLst/>
              <a:rect l="l" t="t" r="r" b="b"/>
              <a:pathLst>
                <a:path w="64557" h="64557" extrusionOk="0">
                  <a:moveTo>
                    <a:pt x="30979" y="1"/>
                  </a:moveTo>
                  <a:cubicBezTo>
                    <a:pt x="28308" y="7157"/>
                    <a:pt x="24141" y="13578"/>
                    <a:pt x="18847" y="18872"/>
                  </a:cubicBezTo>
                  <a:cubicBezTo>
                    <a:pt x="13553" y="24166"/>
                    <a:pt x="7157" y="28333"/>
                    <a:pt x="0" y="31004"/>
                  </a:cubicBezTo>
                  <a:lnTo>
                    <a:pt x="0" y="64557"/>
                  </a:lnTo>
                  <a:cubicBezTo>
                    <a:pt x="16078" y="61027"/>
                    <a:pt x="30440" y="52915"/>
                    <a:pt x="41665" y="41690"/>
                  </a:cubicBezTo>
                  <a:cubicBezTo>
                    <a:pt x="52890" y="30440"/>
                    <a:pt x="61002" y="16078"/>
                    <a:pt x="64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730425" y="3312125"/>
              <a:ext cx="1615750" cy="1614550"/>
            </a:xfrm>
            <a:custGeom>
              <a:avLst/>
              <a:gdLst/>
              <a:ahLst/>
              <a:cxnLst/>
              <a:rect l="l" t="t" r="r" b="b"/>
              <a:pathLst>
                <a:path w="64630" h="64582" extrusionOk="0">
                  <a:moveTo>
                    <a:pt x="0" y="1"/>
                  </a:moveTo>
                  <a:cubicBezTo>
                    <a:pt x="3554" y="16078"/>
                    <a:pt x="11666" y="30440"/>
                    <a:pt x="22891" y="41690"/>
                  </a:cubicBezTo>
                  <a:cubicBezTo>
                    <a:pt x="34141" y="52939"/>
                    <a:pt x="48552" y="61052"/>
                    <a:pt x="64630" y="64581"/>
                  </a:cubicBezTo>
                  <a:lnTo>
                    <a:pt x="64630" y="31029"/>
                  </a:lnTo>
                  <a:cubicBezTo>
                    <a:pt x="57473" y="28357"/>
                    <a:pt x="51027" y="24191"/>
                    <a:pt x="45709" y="18872"/>
                  </a:cubicBezTo>
                  <a:cubicBezTo>
                    <a:pt x="40415" y="13578"/>
                    <a:pt x="36249" y="7157"/>
                    <a:pt x="3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5113250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0" y="1"/>
                  </a:moveTo>
                  <a:cubicBezTo>
                    <a:pt x="245" y="2010"/>
                    <a:pt x="368" y="4045"/>
                    <a:pt x="368" y="6128"/>
                  </a:cubicBezTo>
                  <a:cubicBezTo>
                    <a:pt x="368" y="8187"/>
                    <a:pt x="245" y="10245"/>
                    <a:pt x="0" y="12255"/>
                  </a:cubicBezTo>
                  <a:lnTo>
                    <a:pt x="46101" y="12255"/>
                  </a:lnTo>
                  <a:cubicBezTo>
                    <a:pt x="49483" y="12255"/>
                    <a:pt x="52228" y="9510"/>
                    <a:pt x="52228" y="6128"/>
                  </a:cubicBezTo>
                  <a:cubicBezTo>
                    <a:pt x="52228" y="2746"/>
                    <a:pt x="49508" y="1"/>
                    <a:pt x="46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3652525" y="4160750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0" y="0"/>
                  </a:moveTo>
                  <a:lnTo>
                    <a:pt x="0" y="46836"/>
                  </a:lnTo>
                  <a:cubicBezTo>
                    <a:pt x="368" y="49876"/>
                    <a:pt x="2966" y="52228"/>
                    <a:pt x="6103" y="52228"/>
                  </a:cubicBezTo>
                  <a:cubicBezTo>
                    <a:pt x="9485" y="52228"/>
                    <a:pt x="12230" y="49483"/>
                    <a:pt x="12230" y="46101"/>
                  </a:cubicBezTo>
                  <a:cubicBezTo>
                    <a:pt x="12230" y="30734"/>
                    <a:pt x="12255" y="15416"/>
                    <a:pt x="12255" y="0"/>
                  </a:cubicBezTo>
                  <a:lnTo>
                    <a:pt x="12255" y="0"/>
                  </a:lnTo>
                  <a:cubicBezTo>
                    <a:pt x="10245" y="245"/>
                    <a:pt x="8186" y="368"/>
                    <a:pt x="6103" y="368"/>
                  </a:cubicBezTo>
                  <a:cubicBezTo>
                    <a:pt x="4044" y="368"/>
                    <a:pt x="2010" y="2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6"/>
          <p:cNvSpPr/>
          <p:nvPr/>
        </p:nvSpPr>
        <p:spPr>
          <a:xfrm flipH="1">
            <a:off x="4880116" y="2450097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Qual a Situação do Mercado Hoje?</a:t>
            </a:r>
            <a:endParaRPr b="1" dirty="0"/>
          </a:p>
        </p:txBody>
      </p:sp>
      <p:graphicFrame>
        <p:nvGraphicFramePr>
          <p:cNvPr id="751" name="Google Shape;751;p34"/>
          <p:cNvGraphicFramePr/>
          <p:nvPr>
            <p:extLst>
              <p:ext uri="{D42A27DB-BD31-4B8C-83A1-F6EECF244321}">
                <p14:modId xmlns:p14="http://schemas.microsoft.com/office/powerpoint/2010/main" val="3441098073"/>
              </p:ext>
            </p:extLst>
          </p:nvPr>
        </p:nvGraphicFramePr>
        <p:xfrm>
          <a:off x="944588" y="1176258"/>
          <a:ext cx="7254825" cy="34481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Descrição</a:t>
                      </a:r>
                      <a:endParaRPr sz="2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Exemplo</a:t>
                      </a:r>
                      <a:endParaRPr sz="22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pt-BR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Situação</a:t>
                      </a:r>
                      <a:endParaRPr lang="pt-BR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Hoje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existem várias empresas para locar máquinas em Manaus , todas com sites e aplicativos próprios . Um cliente interessado deverá visitar todos os sites para locar uma máquina.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Hoje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para um cliente alugar um andaimes em Manaus , ele terá que procurar por diversos sites como Loc Obre , Casa do Construtor , JMarques Construtora e etc...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</a:t>
                      </a:r>
                      <a:r>
                        <a:rPr lang="pt-BR" baseline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Mudança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E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 se existisse um aplicativo que englobasse todos os anúncios em um lugar só? E se esse aplicativo  reduzisse toda a burocracia de aluguel de máquinas , filtrasse os anúncios por preços , por nota dos anunciantes e por velocidade de entrega?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Um</a:t>
                      </a:r>
                      <a:r>
                        <a:rPr lang="pt-BR" sz="1200" baseline="0" dirty="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a pessoa interessada em alugar uma betoneira, com a necessidade de entrega de até dois dias, poderia usar o filtros e encontrar um locador com facilidade.</a:t>
                      </a:r>
                      <a:endParaRPr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"/>
          <p:cNvSpPr txBox="1">
            <a:spLocks noGrp="1"/>
          </p:cNvSpPr>
          <p:nvPr>
            <p:ph type="title"/>
          </p:nvPr>
        </p:nvSpPr>
        <p:spPr>
          <a:xfrm>
            <a:off x="890646" y="692691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pt-BR" baseline="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Solução</a:t>
            </a:r>
            <a:b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dirty="0"/>
          </a:p>
        </p:txBody>
      </p:sp>
      <p:graphicFrame>
        <p:nvGraphicFramePr>
          <p:cNvPr id="711" name="Google Shape;711;p7"/>
          <p:cNvGraphicFramePr/>
          <p:nvPr>
            <p:extLst>
              <p:ext uri="{D42A27DB-BD31-4B8C-83A1-F6EECF244321}">
                <p14:modId xmlns:p14="http://schemas.microsoft.com/office/powerpoint/2010/main" val="2916934009"/>
              </p:ext>
            </p:extLst>
          </p:nvPr>
        </p:nvGraphicFramePr>
        <p:xfrm>
          <a:off x="285315" y="1270191"/>
          <a:ext cx="7589443" cy="2716705"/>
        </p:xfrm>
        <a:graphic>
          <a:graphicData uri="http://schemas.openxmlformats.org/drawingml/2006/table">
            <a:tbl>
              <a:tblPr>
                <a:noFill/>
                <a:tableStyleId>{6309C675-764C-4375-B3CD-EDE1AD37CF3F}</a:tableStyleId>
              </a:tblPr>
              <a:tblGrid>
                <a:gridCol w="14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lang="pt-BR" sz="1600" u="none" strike="noStrike" cap="none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pt-BR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Descrição</a:t>
                      </a:r>
                      <a:endParaRPr lang="pt-BR" sz="220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pt-BR" sz="2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</a:t>
                      </a:r>
                      <a:r>
                        <a:rPr lang="pt-BR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xemplo</a:t>
                      </a:r>
                      <a:endParaRPr lang="pt-BR" sz="220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t-BR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200" dirty="0"/>
                        <a:t>Um aplicativo que irá integrar todos os anúncios de locação de máquinas disponíveis em Manaus em uma única plataforma, facilitando para o cliente encontrar todas as opções em um só lugar.</a:t>
                      </a:r>
                      <a:endParaRPr lang="pt-BR"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  <a:p>
                      <a:r>
                        <a:rPr lang="pt-BR" sz="1200" dirty="0"/>
                        <a:t>Nosso aplicativo facilita o aluguel de máquinas em Manaus, reunindo todos os anúncios em um só lugar. Com filtros personalizados por tipo de máquina, preço, reputação do anunciante e velocidade de entrega, você pode reservar rapidamente o equipamento necessário. Simplifique sua busca e reserve com segurança, tudo em um aplicativo intuitivo e eficiente.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pt-BR" sz="1200" dirty="0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126000" marR="126000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8"/>
          <p:cNvGrpSpPr/>
          <p:nvPr/>
        </p:nvGrpSpPr>
        <p:grpSpPr>
          <a:xfrm>
            <a:off x="713223" y="368238"/>
            <a:ext cx="7917557" cy="4407033"/>
            <a:chOff x="713223" y="368238"/>
            <a:chExt cx="7917557" cy="4407033"/>
          </a:xfrm>
        </p:grpSpPr>
        <p:sp>
          <p:nvSpPr>
            <p:cNvPr id="717" name="Google Shape;717;p8"/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0" name="Google Shape;720;p8"/>
          <p:cNvGrpSpPr/>
          <p:nvPr/>
        </p:nvGrpSpPr>
        <p:grpSpPr>
          <a:xfrm>
            <a:off x="713230" y="1437717"/>
            <a:ext cx="7113094" cy="3166295"/>
            <a:chOff x="713230" y="1437717"/>
            <a:chExt cx="7113094" cy="3166295"/>
          </a:xfrm>
        </p:grpSpPr>
        <p:grpSp>
          <p:nvGrpSpPr>
            <p:cNvPr id="721" name="Google Shape;721;p8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722" name="Google Shape;722;p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4" name="Google Shape;744;p8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745" name="Google Shape;745;p8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3" name="Google Shape;763;p8"/>
          <p:cNvGrpSpPr/>
          <p:nvPr/>
        </p:nvGrpSpPr>
        <p:grpSpPr>
          <a:xfrm>
            <a:off x="-2345656" y="-1320018"/>
            <a:ext cx="8780560" cy="9003049"/>
            <a:chOff x="-2345656" y="-1320018"/>
            <a:chExt cx="8780560" cy="9003049"/>
          </a:xfrm>
        </p:grpSpPr>
        <p:grpSp>
          <p:nvGrpSpPr>
            <p:cNvPr id="764" name="Google Shape;764;p8"/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765" name="Google Shape;765;p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7" name="Google Shape;767;p8"/>
            <p:cNvGrpSpPr/>
            <p:nvPr/>
          </p:nvGrpSpPr>
          <p:grpSpPr>
            <a:xfrm rot="-1541492">
              <a:off x="2535099" y="3721048"/>
              <a:ext cx="3325047" cy="3409780"/>
              <a:chOff x="7159200" y="2117361"/>
              <a:chExt cx="2271501" cy="2329386"/>
            </a:xfrm>
          </p:grpSpPr>
          <p:sp>
            <p:nvSpPr>
              <p:cNvPr id="768" name="Google Shape;768;p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8"/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772" name="Google Shape;772;p8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8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759;p35">
            <a:extLst>
              <a:ext uri="{FF2B5EF4-FFF2-40B4-BE49-F238E27FC236}">
                <a16:creationId xmlns:a16="http://schemas.microsoft.com/office/drawing/2014/main" id="{DB2CD251-6343-4F07-AFF8-C0A6195D6C83}"/>
              </a:ext>
            </a:extLst>
          </p:cNvPr>
          <p:cNvSpPr txBox="1">
            <a:spLocks/>
          </p:cNvSpPr>
          <p:nvPr/>
        </p:nvSpPr>
        <p:spPr>
          <a:xfrm>
            <a:off x="3662475" y="2174375"/>
            <a:ext cx="4359000" cy="18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6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pt-BR" dirty="0">
                <a:solidFill>
                  <a:schemeClr val="accent1"/>
                </a:solidFill>
              </a:rPr>
              <a:t>Logística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648</Words>
  <Application>Microsoft Office PowerPoint</Application>
  <PresentationFormat>Apresentação na tela (16:9)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Rubik</vt:lpstr>
      <vt:lpstr>Calibri Light</vt:lpstr>
      <vt:lpstr>Calibri</vt:lpstr>
      <vt:lpstr>Poppins</vt:lpstr>
      <vt:lpstr>Retrospectiva</vt:lpstr>
      <vt:lpstr>Alugue Aqui  Plano de negócio</vt:lpstr>
      <vt:lpstr>Problemática</vt:lpstr>
      <vt:lpstr>Soluções e benefícios</vt:lpstr>
      <vt:lpstr>Implementação</vt:lpstr>
      <vt:lpstr>Aplicativo e Website</vt:lpstr>
      <vt:lpstr>Missão e Objetivo</vt:lpstr>
      <vt:lpstr>Qual a Situação do Mercado Hoje?</vt:lpstr>
      <vt:lpstr>A Solução </vt:lpstr>
      <vt:lpstr>Apresentação do PowerPoint</vt:lpstr>
      <vt:lpstr>Taxa de cada parte de serviço</vt:lpstr>
      <vt:lpstr>Consultando a proposta</vt:lpstr>
      <vt:lpstr>Local de atuação inicial</vt:lpstr>
      <vt:lpstr>Problemáticas a resolver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Alugue aqui Plano de negócio</dc:title>
  <cp:lastModifiedBy>User</cp:lastModifiedBy>
  <cp:revision>14</cp:revision>
  <dcterms:modified xsi:type="dcterms:W3CDTF">2024-08-26T19:31:28Z</dcterms:modified>
</cp:coreProperties>
</file>