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34F2-29CE-C6B1-5E83-2DEEBEEB8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99737-A6AA-423A-6173-95371085A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6384-571C-AC1F-FAB0-FAE75ACD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2B69-95CB-D17A-51BF-812A449A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F34D-C4D1-9DC6-F7F8-F7F1B071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4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7FF5-6547-593C-7667-ADFF6881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3E965-BED3-4CD7-84AC-B5A42962E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B7067-15F7-9536-C7C9-ADECDEB1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1653-6C29-3A00-0471-9F96AC41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BC0B7-62FC-9165-7F6D-50A2ACD9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4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20C75-D713-BAA6-0945-B9D60378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6BCF-A414-68CE-2525-9193F3E61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3522-8F20-AFC6-413F-4A6209C6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C663-548B-EA76-C01C-E3D8C4E0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C631-B288-8CBA-DAA5-F6565D53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CD0-A91F-2AFB-793A-3B1A28ED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367C-9C61-79DD-266D-33A93B12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856B-A3BB-3413-26AC-3D76FC03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E8E2-0782-31DC-7A9C-E990C793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3477-B7BF-A608-22DD-AD10A22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87FC-CE7E-EB99-5CDE-BFE75274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EA1E6-91D4-9A33-15BF-7BD4A72D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A021-356F-892B-EDB5-E363D5C2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597A-109A-76EE-6C22-D41E3CD9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A535-0EAC-2045-8AED-5C9210EA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5B8D-5DC3-9BEE-2572-F9B36F52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EDF5-2D91-A666-B5FC-7F5301113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0801E-0F2A-4EA1-8E36-FD0098C61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F72DF-031F-3D10-A7DA-22F1513F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DE5E-C8D7-27F0-A979-5732A3C9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2EE2C-F434-CDDB-B883-C2FD28BA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6ECC-537C-6F17-FDE7-5C36E363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4511E-EB6B-B563-E7EF-F09D95B02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EA82B-5E69-B06F-A9C8-AEA49DB64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C6C9C-5EBE-EA62-167E-2CF645C99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BF13C-2A6D-9DCC-1985-4B81E51B6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C9AA2-8AE4-B58A-3CC4-A1A677B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98F0E-425D-77F0-5C4B-80474916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11F15-9021-370B-4C0F-46A730F5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4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44F8-C891-6DB8-721B-EF7D3D53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EDE4E-EC69-E9BF-DDE2-B9E149B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EF606-F1A6-2556-3497-77072FD4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2ACE3-B5C8-E2F3-F49B-4CC48AD1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F6218-9E4D-1471-DC20-0892FFF7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51A7D-C1B6-90A8-CBFA-00123D8A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6F68F-FC68-BDF8-1667-E0A3485F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C010-C7FB-39E5-1D15-C84CC44C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44D1-E6F8-ABB1-2296-499FEA41A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83E0B-DACB-07CF-7D7D-6317D65AC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2B81C-110A-BFEC-BD19-A404C432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4062E-E27B-C0CB-08D2-C1EBB866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BEBD5-0B47-A844-9DD9-5116C02A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7194-F536-1FAA-5567-5374B2EC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B874B-77EA-D5A8-CDF1-A7D9E2667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91ADE-AB20-9F6C-0780-B5028A188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9141E-1FCB-9B06-987E-E23AD086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D13AD-C3A9-BDF9-699E-730DC66E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40948-F877-202F-8D87-D166F49B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516FC-6028-755D-8652-77DA5D30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C066B-F483-52BA-445B-A7DB711A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1F08-D238-C09F-CDD6-8F69A802A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369D-13B6-4DBD-9B8E-7253C7043B5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0D4B-CC58-72B7-2BF0-88FC982CD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93A8-84ED-4577-788C-106F767C3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FD50-0503-47E5-9774-03D7CE44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92FB-5CE2-9718-385C-C4DA6D587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Sample</a:t>
            </a:r>
          </a:p>
        </p:txBody>
      </p:sp>
    </p:spTree>
    <p:extLst>
      <p:ext uri="{BB962C8B-B14F-4D97-AF65-F5344CB8AC3E}">
        <p14:creationId xmlns:p14="http://schemas.microsoft.com/office/powerpoint/2010/main" val="139295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</dc:title>
  <dc:creator>Rawand PC</dc:creator>
  <cp:lastModifiedBy>Rawand PC</cp:lastModifiedBy>
  <cp:revision>2</cp:revision>
  <dcterms:created xsi:type="dcterms:W3CDTF">2023-10-07T21:19:49Z</dcterms:created>
  <dcterms:modified xsi:type="dcterms:W3CDTF">2023-10-07T21:31:34Z</dcterms:modified>
</cp:coreProperties>
</file>