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4"/>
  </p:notesMasterIdLst>
  <p:sldIdLst>
    <p:sldId id="256" r:id="rId2"/>
    <p:sldId id="287" r:id="rId3"/>
    <p:sldId id="524" r:id="rId4"/>
    <p:sldId id="523" r:id="rId5"/>
    <p:sldId id="522" r:id="rId6"/>
    <p:sldId id="525" r:id="rId7"/>
    <p:sldId id="526" r:id="rId8"/>
    <p:sldId id="527" r:id="rId9"/>
    <p:sldId id="528" r:id="rId10"/>
    <p:sldId id="529" r:id="rId11"/>
    <p:sldId id="530" r:id="rId12"/>
    <p:sldId id="29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83706" autoAdjust="0"/>
  </p:normalViewPr>
  <p:slideViewPr>
    <p:cSldViewPr snapToGrid="0">
      <p:cViewPr varScale="1">
        <p:scale>
          <a:sx n="72" d="100"/>
          <a:sy n="72" d="100"/>
        </p:scale>
        <p:origin x="96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CDAC1-6FCA-45D2-8937-C5FBB2AD5D5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B60C3-44C3-43DA-B37B-CB760CF063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03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723" y="95897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rogressive Web App – Wikipedia"/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666" y="225060"/>
            <a:ext cx="963123" cy="36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?hl=d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s.google.com/codelabs/pwa-in-play?hl=de#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wabuild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oldo89.github.io/progressive-webapp-demo/" TargetMode="External"/><Relationship Id="rId2" Type="http://schemas.openxmlformats.org/officeDocument/2006/relationships/hyperlink" Target="https://github.com/gitname/react-gh-pag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pwabuilde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6336" y="2502486"/>
            <a:ext cx="4084840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2800" dirty="0" smtClean="0"/>
              <a:t>Progressive Web Apps</a:t>
            </a:r>
            <a:endParaRPr lang="de-AT" sz="2800" dirty="0"/>
          </a:p>
        </p:txBody>
      </p:sp>
      <p:pic>
        <p:nvPicPr>
          <p:cNvPr id="1026" name="Picture 2" descr="Progressive Web App – Wikipedi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425" y="3019158"/>
            <a:ext cx="2585299" cy="97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Android Studio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31358" y="2057400"/>
            <a:ext cx="7485321" cy="4439093"/>
          </a:xfrm>
        </p:spPr>
        <p:txBody>
          <a:bodyPr>
            <a:normAutofit fontScale="85000" lnSpcReduction="20000"/>
          </a:bodyPr>
          <a:lstStyle/>
          <a:p>
            <a:r>
              <a:rPr lang="de-DE" b="1" dirty="0"/>
              <a:t>Integrierte Entwicklungsumgebung (IDE):</a:t>
            </a:r>
            <a:r>
              <a:rPr lang="de-DE" dirty="0"/>
              <a:t> Android Studio ist eine umfassende IDE, speziell für die Entwicklung von Android-Apps entwickelt, die Funktionen wie Code-</a:t>
            </a:r>
            <a:r>
              <a:rPr lang="de-DE" dirty="0" err="1"/>
              <a:t>Editing</a:t>
            </a:r>
            <a:r>
              <a:rPr lang="de-DE" dirty="0"/>
              <a:t>, Debugging und </a:t>
            </a:r>
            <a:r>
              <a:rPr lang="de-DE" dirty="0" err="1"/>
              <a:t>Build</a:t>
            </a:r>
            <a:r>
              <a:rPr lang="de-DE" dirty="0"/>
              <a:t>-Management bietet.</a:t>
            </a:r>
          </a:p>
          <a:p>
            <a:r>
              <a:rPr lang="de-DE" b="1" dirty="0"/>
              <a:t>Basierend auf </a:t>
            </a:r>
            <a:r>
              <a:rPr lang="de-DE" b="1" dirty="0" err="1"/>
              <a:t>IntelliJ</a:t>
            </a:r>
            <a:r>
              <a:rPr lang="de-DE" b="1" dirty="0"/>
              <a:t> IDEA:</a:t>
            </a:r>
            <a:r>
              <a:rPr lang="de-DE" dirty="0"/>
              <a:t> Android Studio basiert auf der beliebten </a:t>
            </a:r>
            <a:r>
              <a:rPr lang="de-DE" dirty="0" err="1"/>
              <a:t>IntelliJ</a:t>
            </a:r>
            <a:r>
              <a:rPr lang="de-DE" dirty="0"/>
              <a:t> IDEA-Plattform von </a:t>
            </a:r>
            <a:r>
              <a:rPr lang="de-DE" dirty="0" err="1"/>
              <a:t>JetBrains</a:t>
            </a:r>
            <a:r>
              <a:rPr lang="de-DE" dirty="0"/>
              <a:t> und bietet eine Vielzahl von Tools und </a:t>
            </a:r>
            <a:r>
              <a:rPr lang="de-DE" dirty="0" err="1"/>
              <a:t>Plugins</a:t>
            </a:r>
            <a:r>
              <a:rPr lang="de-DE" dirty="0"/>
              <a:t>, die die Produktivität von Entwicklern steigern.</a:t>
            </a:r>
          </a:p>
          <a:p>
            <a:r>
              <a:rPr lang="de-DE" b="1" dirty="0"/>
              <a:t>Emulator und Testumgebung:</a:t>
            </a:r>
            <a:r>
              <a:rPr lang="de-DE" dirty="0"/>
              <a:t> Es enthält einen leistungsstarken Emulator, der es Entwicklern ermöglicht, ihre Apps auf verschiedenen Android-Geräten und -Versionen zu testen, ohne physische Hardware besitzen zu müssen.</a:t>
            </a:r>
          </a:p>
          <a:p>
            <a:r>
              <a:rPr lang="de-DE" b="1" dirty="0" err="1"/>
              <a:t>Gradle</a:t>
            </a:r>
            <a:r>
              <a:rPr lang="de-DE" b="1" dirty="0"/>
              <a:t>-</a:t>
            </a:r>
            <a:r>
              <a:rPr lang="de-DE" b="1" dirty="0" err="1"/>
              <a:t>Build</a:t>
            </a:r>
            <a:r>
              <a:rPr lang="de-DE" b="1" dirty="0"/>
              <a:t>-System:</a:t>
            </a:r>
            <a:r>
              <a:rPr lang="de-DE" dirty="0"/>
              <a:t> Android Studio verwendet das </a:t>
            </a:r>
            <a:r>
              <a:rPr lang="de-DE" dirty="0" err="1"/>
              <a:t>Gradle</a:t>
            </a:r>
            <a:r>
              <a:rPr lang="de-DE" dirty="0"/>
              <a:t>-</a:t>
            </a:r>
            <a:r>
              <a:rPr lang="de-DE" dirty="0" err="1"/>
              <a:t>Build</a:t>
            </a:r>
            <a:r>
              <a:rPr lang="de-DE" dirty="0"/>
              <a:t>-System, das eine flexible und effiziente Möglichkeit bietet, Android-Anwendungen zu bauen, zu automatisieren und zu verwalten.</a:t>
            </a:r>
          </a:p>
          <a:p>
            <a:r>
              <a:rPr lang="de-DE" b="1" dirty="0"/>
              <a:t>Integrierte Tools und Ressourcen:</a:t>
            </a:r>
            <a:r>
              <a:rPr lang="de-DE" dirty="0"/>
              <a:t> Es bietet eine Vielzahl von integrierten Tools und Ressourcen wie Layout-Editoren, </a:t>
            </a:r>
            <a:r>
              <a:rPr lang="de-DE" dirty="0" err="1"/>
              <a:t>Profiling</a:t>
            </a:r>
            <a:r>
              <a:rPr lang="de-DE" dirty="0"/>
              <a:t>-Werkzeuge und Unterstützung für die Integration von Google-Diensten, um Entwicklern bei der Erstellung hochwertiger Apps zu helfen.</a:t>
            </a:r>
          </a:p>
        </p:txBody>
      </p:sp>
      <p:pic>
        <p:nvPicPr>
          <p:cNvPr id="5122" name="Picture 2" descr="Android Studio –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957" y="2477385"/>
            <a:ext cx="2721935" cy="272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8431619" y="5434638"/>
            <a:ext cx="36363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developer.android.com/studio?hl=de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430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Publish</a:t>
            </a:r>
            <a:r>
              <a:rPr lang="de-AT" dirty="0" smtClean="0"/>
              <a:t> on Google Play Store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6419" y="2057400"/>
            <a:ext cx="9437283" cy="4137259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developers.google.com/codelabs/pwa-in-play?hl=de#0</a:t>
            </a:r>
            <a:r>
              <a:rPr lang="en-US" dirty="0" smtClean="0"/>
              <a:t> </a:t>
            </a:r>
          </a:p>
          <a:p>
            <a:r>
              <a:rPr lang="de-AT" dirty="0" err="1" smtClean="0"/>
              <a:t>Step-by-Step</a:t>
            </a:r>
            <a:r>
              <a:rPr lang="de-AT" dirty="0" smtClean="0"/>
              <a:t> Guide um PWA in Google Play Store zu veröffentlichen</a:t>
            </a:r>
          </a:p>
          <a:p>
            <a:r>
              <a:rPr lang="de-AT" dirty="0" smtClean="0"/>
              <a:t>Benötigt Google Play Entwickler Konto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t="7970"/>
          <a:stretch/>
        </p:blipFill>
        <p:spPr>
          <a:xfrm>
            <a:off x="9077727" y="1283351"/>
            <a:ext cx="2405331" cy="491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6F2BD-014F-4CE8-F0A5-D27F59C9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22" y="501162"/>
            <a:ext cx="8915402" cy="1371600"/>
          </a:xfrm>
        </p:spPr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E4AEB-AC98-AED7-8380-7DB99A4C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378" y="1956652"/>
            <a:ext cx="5150376" cy="5006131"/>
          </a:xfrm>
        </p:spPr>
        <p:txBody>
          <a:bodyPr>
            <a:normAutofit/>
          </a:bodyPr>
          <a:lstStyle/>
          <a:p>
            <a:r>
              <a:rPr lang="de-AT" dirty="0" smtClean="0"/>
              <a:t>Was ist eine Progressive Web App (PWA)?</a:t>
            </a:r>
          </a:p>
          <a:p>
            <a:r>
              <a:rPr lang="de-AT" dirty="0" smtClean="0"/>
              <a:t>PWA </a:t>
            </a:r>
            <a:r>
              <a:rPr lang="de-AT" dirty="0"/>
              <a:t>Template mit </a:t>
            </a:r>
            <a:r>
              <a:rPr lang="de-AT" dirty="0" err="1" smtClean="0"/>
              <a:t>create-react-app</a:t>
            </a:r>
            <a:endParaRPr lang="de-AT" dirty="0" smtClean="0"/>
          </a:p>
          <a:p>
            <a:r>
              <a:rPr lang="de-AT" dirty="0" smtClean="0"/>
              <a:t>Voraussetzungen für </a:t>
            </a:r>
            <a:r>
              <a:rPr lang="de-AT" dirty="0" smtClean="0"/>
              <a:t>eine PWA?</a:t>
            </a:r>
          </a:p>
          <a:p>
            <a:pPr lvl="1"/>
            <a:r>
              <a:rPr lang="de-AT" dirty="0" smtClean="0"/>
              <a:t>Manifest</a:t>
            </a:r>
          </a:p>
          <a:p>
            <a:pPr lvl="1"/>
            <a:r>
              <a:rPr lang="de-AT" dirty="0" smtClean="0"/>
              <a:t>Service Worker</a:t>
            </a:r>
            <a:endParaRPr lang="de-AT" dirty="0"/>
          </a:p>
          <a:p>
            <a:r>
              <a:rPr lang="de-AT" dirty="0" err="1" smtClean="0"/>
              <a:t>Deployment</a:t>
            </a:r>
            <a:r>
              <a:rPr lang="de-AT" dirty="0" smtClean="0"/>
              <a:t> mit </a:t>
            </a:r>
            <a:r>
              <a:rPr lang="de-AT" dirty="0" err="1" smtClean="0"/>
              <a:t>Github</a:t>
            </a:r>
            <a:r>
              <a:rPr lang="de-AT" dirty="0" smtClean="0"/>
              <a:t> Pages</a:t>
            </a:r>
          </a:p>
          <a:p>
            <a:r>
              <a:rPr lang="de-AT" dirty="0" smtClean="0"/>
              <a:t>PWA </a:t>
            </a:r>
            <a:r>
              <a:rPr lang="de-AT" dirty="0" err="1" smtClean="0"/>
              <a:t>Builder</a:t>
            </a:r>
            <a:endParaRPr lang="de-AT" dirty="0" smtClean="0"/>
          </a:p>
          <a:p>
            <a:pPr lvl="1"/>
            <a:r>
              <a:rPr lang="de-AT" dirty="0" smtClean="0"/>
              <a:t>Erstellen einer APK</a:t>
            </a:r>
            <a:endParaRPr lang="de-AT" dirty="0" smtClean="0"/>
          </a:p>
          <a:p>
            <a:r>
              <a:rPr lang="de-AT" dirty="0" smtClean="0"/>
              <a:t>Android Studio Virtual Devices</a:t>
            </a:r>
          </a:p>
          <a:p>
            <a:pPr lvl="1"/>
            <a:r>
              <a:rPr lang="de-AT" dirty="0" smtClean="0"/>
              <a:t>Installieren und testen der PWA</a:t>
            </a:r>
          </a:p>
          <a:p>
            <a:endParaRPr lang="de-AT" dirty="0" smtClean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sz="1600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pPr lvl="2"/>
            <a:endParaRPr lang="de-AT" dirty="0"/>
          </a:p>
          <a:p>
            <a:endParaRPr lang="de-AT" dirty="0"/>
          </a:p>
        </p:txBody>
      </p:sp>
      <p:pic>
        <p:nvPicPr>
          <p:cNvPr id="5" name="Picture 2" descr="Progressive Web App –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441" y="2862256"/>
            <a:ext cx="4002809" cy="1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Was ist eine Progressive Web App (PWA)?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37684" y="2057400"/>
            <a:ext cx="9416018" cy="4137259"/>
          </a:xfrm>
        </p:spPr>
        <p:txBody>
          <a:bodyPr>
            <a:normAutofit lnSpcReduction="10000"/>
          </a:bodyPr>
          <a:lstStyle/>
          <a:p>
            <a:r>
              <a:rPr lang="de-DE" b="1" dirty="0"/>
              <a:t>Hybrid aus Web und App:</a:t>
            </a:r>
            <a:r>
              <a:rPr lang="de-DE" dirty="0"/>
              <a:t> PWAs kombinieren das Beste aus dem Web und nativen Apps, sind über einen Browser zugänglich und bieten eine </a:t>
            </a:r>
            <a:r>
              <a:rPr lang="de-DE" dirty="0" err="1"/>
              <a:t>app</a:t>
            </a:r>
            <a:r>
              <a:rPr lang="de-DE" dirty="0"/>
              <a:t>-ähnliche Nutzererfahrung.</a:t>
            </a:r>
          </a:p>
          <a:p>
            <a:r>
              <a:rPr lang="de-DE" b="1" dirty="0"/>
              <a:t>Offline-Fähigkeit:</a:t>
            </a:r>
            <a:r>
              <a:rPr lang="de-DE" dirty="0"/>
              <a:t> Durch Service </a:t>
            </a:r>
            <a:r>
              <a:rPr lang="de-DE" dirty="0" err="1"/>
              <a:t>Workers</a:t>
            </a:r>
            <a:r>
              <a:rPr lang="de-DE" dirty="0"/>
              <a:t> können PWAs Inhalte offline verfügbar machen und verbessern die Performance.</a:t>
            </a:r>
          </a:p>
          <a:p>
            <a:r>
              <a:rPr lang="de-DE" b="1" dirty="0"/>
              <a:t>Push-Benachrichtigungen:</a:t>
            </a:r>
            <a:r>
              <a:rPr lang="de-DE" dirty="0"/>
              <a:t> PWAs unterstützen Push-Benachrichtigungen, um Nutzer aktiv über Updates oder Nachrichten zu informieren.</a:t>
            </a:r>
          </a:p>
          <a:p>
            <a:r>
              <a:rPr lang="de-DE" b="1" dirty="0"/>
              <a:t>Installierbar und </a:t>
            </a:r>
            <a:r>
              <a:rPr lang="de-DE" b="1" dirty="0" err="1"/>
              <a:t>linkbar</a:t>
            </a:r>
            <a:r>
              <a:rPr lang="de-DE" b="1" dirty="0"/>
              <a:t>:</a:t>
            </a:r>
            <a:r>
              <a:rPr lang="de-DE" dirty="0"/>
              <a:t> PWAs lassen sich auf dem Startbildschirm installieren und wie Webseiten über URLs teilen und verlinken</a:t>
            </a:r>
            <a:r>
              <a:rPr lang="de-DE" dirty="0" smtClean="0"/>
              <a:t>.</a:t>
            </a:r>
          </a:p>
          <a:p>
            <a:r>
              <a:rPr lang="de-DE" b="1" dirty="0" err="1" smtClean="0"/>
              <a:t>Appstore</a:t>
            </a:r>
            <a:r>
              <a:rPr lang="de-DE" b="1" dirty="0" smtClean="0"/>
              <a:t> kompatibel:</a:t>
            </a:r>
            <a:r>
              <a:rPr lang="de-DE" dirty="0" smtClean="0"/>
              <a:t> PWAs können als APKs </a:t>
            </a:r>
            <a:r>
              <a:rPr lang="de-DE" dirty="0" err="1" smtClean="0"/>
              <a:t>gebundelt</a:t>
            </a:r>
            <a:r>
              <a:rPr lang="de-DE" dirty="0" smtClean="0"/>
              <a:t> werden und in kommerziellen </a:t>
            </a:r>
            <a:r>
              <a:rPr lang="de-DE" dirty="0" err="1" smtClean="0"/>
              <a:t>Appstores</a:t>
            </a:r>
            <a:r>
              <a:rPr lang="de-DE" dirty="0" smtClean="0"/>
              <a:t> hochgeladen werden </a:t>
            </a:r>
            <a:r>
              <a:rPr lang="de-DE" dirty="0" err="1" smtClean="0"/>
              <a:t>bzw</a:t>
            </a:r>
            <a:r>
              <a:rPr lang="de-DE" dirty="0" smtClean="0"/>
              <a:t> auf mobilen Endgeräten installiert werden.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271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PWA Template mit </a:t>
            </a:r>
            <a:r>
              <a:rPr lang="de-AT" dirty="0" err="1" smtClean="0"/>
              <a:t>create-react-app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8828" y="2057400"/>
            <a:ext cx="7868093" cy="4137259"/>
          </a:xfrm>
        </p:spPr>
        <p:txBody>
          <a:bodyPr/>
          <a:lstStyle/>
          <a:p>
            <a:r>
              <a:rPr lang="de-AT" dirty="0" smtClean="0"/>
              <a:t>Create-</a:t>
            </a:r>
            <a:r>
              <a:rPr lang="de-AT" dirty="0" err="1" smtClean="0"/>
              <a:t>react</a:t>
            </a:r>
            <a:r>
              <a:rPr lang="de-AT" dirty="0" smtClean="0"/>
              <a:t>-</a:t>
            </a:r>
            <a:r>
              <a:rPr lang="de-AT" dirty="0" err="1" smtClean="0"/>
              <a:t>app</a:t>
            </a:r>
            <a:r>
              <a:rPr lang="de-AT" dirty="0" smtClean="0"/>
              <a:t> bietet Template um PWA notwendige Dateien beim aufsetzen der </a:t>
            </a:r>
            <a:r>
              <a:rPr lang="de-AT" dirty="0" err="1" smtClean="0"/>
              <a:t>React</a:t>
            </a:r>
            <a:r>
              <a:rPr lang="de-AT" dirty="0" smtClean="0"/>
              <a:t> App automatisch zu generieren.</a:t>
            </a:r>
          </a:p>
          <a:p>
            <a:r>
              <a:rPr lang="en-US" dirty="0" err="1" smtClean="0"/>
              <a:t>Befehl</a:t>
            </a:r>
            <a:r>
              <a:rPr lang="en-US" dirty="0" smtClean="0"/>
              <a:t>: </a:t>
            </a:r>
            <a:r>
              <a:rPr lang="en-US" dirty="0" err="1" smtClean="0"/>
              <a:t>npx</a:t>
            </a:r>
            <a:r>
              <a:rPr lang="en-US" dirty="0" smtClean="0"/>
              <a:t> </a:t>
            </a:r>
            <a:r>
              <a:rPr lang="en-US" dirty="0"/>
              <a:t>create-react-app my-app --template </a:t>
            </a:r>
            <a:r>
              <a:rPr lang="en-US" dirty="0" err="1" smtClean="0"/>
              <a:t>cra</a:t>
            </a:r>
            <a:r>
              <a:rPr lang="en-US" dirty="0" smtClean="0"/>
              <a:t>-template-</a:t>
            </a:r>
            <a:r>
              <a:rPr lang="en-US" dirty="0" err="1" smtClean="0"/>
              <a:t>pwa</a:t>
            </a:r>
            <a:endParaRPr lang="en-US" dirty="0" smtClean="0"/>
          </a:p>
          <a:p>
            <a:r>
              <a:rPr lang="de-AT" dirty="0" smtClean="0"/>
              <a:t>Folgende Dateien werden zusätzlich installiert </a:t>
            </a:r>
            <a:r>
              <a:rPr lang="de-AT" dirty="0" err="1" smtClean="0"/>
              <a:t>bzw</a:t>
            </a:r>
            <a:r>
              <a:rPr lang="de-AT" dirty="0" smtClean="0"/>
              <a:t> abgeändert:</a:t>
            </a:r>
          </a:p>
          <a:p>
            <a:pPr lvl="1"/>
            <a:r>
              <a:rPr lang="de-AT" dirty="0" smtClean="0"/>
              <a:t>Service-worker.js</a:t>
            </a:r>
          </a:p>
          <a:p>
            <a:pPr lvl="1"/>
            <a:r>
              <a:rPr lang="de-AT" dirty="0" smtClean="0"/>
              <a:t>serviceWorkerRegistration.js</a:t>
            </a:r>
          </a:p>
          <a:p>
            <a:pPr lvl="1"/>
            <a:r>
              <a:rPr lang="de-AT" dirty="0" smtClean="0"/>
              <a:t>Index.js enthält zusätzliche Codezeilen um </a:t>
            </a:r>
            <a:r>
              <a:rPr lang="de-AT" dirty="0" err="1" smtClean="0"/>
              <a:t>Serviceworker</a:t>
            </a:r>
            <a:r>
              <a:rPr lang="de-AT" dirty="0" smtClean="0"/>
              <a:t> zu installieren.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041" y="1605516"/>
            <a:ext cx="2829320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1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 Manifest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484" y="2057400"/>
            <a:ext cx="7230139" cy="4357491"/>
          </a:xfrm>
        </p:spPr>
        <p:txBody>
          <a:bodyPr>
            <a:normAutofit lnSpcReduction="10000"/>
          </a:bodyPr>
          <a:lstStyle/>
          <a:p>
            <a:r>
              <a:rPr lang="de-DE" b="1" dirty="0"/>
              <a:t>Anwendungsinformationen:</a:t>
            </a:r>
            <a:r>
              <a:rPr lang="de-DE" dirty="0"/>
              <a:t> Speichert wesentliche Daten wie den Namen, Kurznamen und die Beschreibung der Webanwendung.</a:t>
            </a:r>
          </a:p>
          <a:p>
            <a:r>
              <a:rPr lang="de-DE" b="1" dirty="0"/>
              <a:t>Start-URL:</a:t>
            </a:r>
            <a:r>
              <a:rPr lang="de-DE" dirty="0"/>
              <a:t> Definiert die Anfangsseite, die beim Öffnen der App aus dem </a:t>
            </a:r>
            <a:r>
              <a:rPr lang="de-DE" dirty="0" err="1"/>
              <a:t>Homescreen</a:t>
            </a:r>
            <a:r>
              <a:rPr lang="de-DE" dirty="0"/>
              <a:t> geladen wird.</a:t>
            </a:r>
          </a:p>
          <a:p>
            <a:r>
              <a:rPr lang="de-DE" b="1" dirty="0"/>
              <a:t>Anzeigeoptionen:</a:t>
            </a:r>
            <a:r>
              <a:rPr lang="de-DE" dirty="0"/>
              <a:t> Bestimmt, wie die App auf dem Gerät dargestellt wird (z.B. Vollbild, </a:t>
            </a:r>
            <a:r>
              <a:rPr lang="de-DE" dirty="0" smtClean="0"/>
              <a:t>eigenständig).</a:t>
            </a:r>
            <a:endParaRPr lang="de-DE" dirty="0"/>
          </a:p>
          <a:p>
            <a:r>
              <a:rPr lang="de-DE" b="1" dirty="0"/>
              <a:t>Icons:</a:t>
            </a:r>
            <a:r>
              <a:rPr lang="de-DE" dirty="0"/>
              <a:t> Enthält Links zu Icons unterschiedlicher Größen für </a:t>
            </a:r>
            <a:r>
              <a:rPr lang="de-DE" dirty="0" err="1"/>
              <a:t>Homescreen</a:t>
            </a:r>
            <a:r>
              <a:rPr lang="de-DE" dirty="0"/>
              <a:t>, Taskleiste und </a:t>
            </a:r>
            <a:r>
              <a:rPr lang="de-DE" dirty="0" err="1"/>
              <a:t>Splash</a:t>
            </a:r>
            <a:r>
              <a:rPr lang="de-DE" dirty="0"/>
              <a:t> Screen.</a:t>
            </a:r>
          </a:p>
          <a:p>
            <a:r>
              <a:rPr lang="de-DE" b="1" dirty="0"/>
              <a:t>Hintergrundfarbe &amp; Themenfarbe:</a:t>
            </a:r>
            <a:r>
              <a:rPr lang="de-DE" dirty="0"/>
              <a:t> Legt Farben fest, die in der Benutzeroberfläche der App verwendet werden, z.B. beim Startbildschirm.</a:t>
            </a:r>
          </a:p>
          <a:p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619" y="1173034"/>
            <a:ext cx="3608145" cy="524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3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 Worker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5034" y="2057400"/>
            <a:ext cx="7899990" cy="4137259"/>
          </a:xfrm>
        </p:spPr>
        <p:txBody>
          <a:bodyPr>
            <a:normAutofit lnSpcReduction="10000"/>
          </a:bodyPr>
          <a:lstStyle/>
          <a:p>
            <a:r>
              <a:rPr lang="de-DE" b="1" dirty="0"/>
              <a:t>JavaScript Worker:</a:t>
            </a:r>
            <a:r>
              <a:rPr lang="de-DE" dirty="0"/>
              <a:t> Ein Service Worker ist ein Skript, das vom Browser im Hintergrund unabhängig von der Webseite ausgeführt wird, was bedeutet, dass es nicht direkt auf den DOM zugreifen kann.</a:t>
            </a:r>
          </a:p>
          <a:p>
            <a:r>
              <a:rPr lang="de-DE" b="1" dirty="0"/>
              <a:t>Proxy-Server:</a:t>
            </a:r>
            <a:r>
              <a:rPr lang="de-DE" dirty="0"/>
              <a:t> Er fungiert als eine Art Netzwerkproxy im Browser, um Netzwerkanfragen abzufangen und zu bearbeiten, was die Kontrolle über das Caching und die Ressourcenverwaltung ermöglicht.</a:t>
            </a:r>
          </a:p>
          <a:p>
            <a:r>
              <a:rPr lang="de-DE" b="1" dirty="0"/>
              <a:t>Offline-Erlebnis:</a:t>
            </a:r>
            <a:r>
              <a:rPr lang="de-DE" dirty="0"/>
              <a:t> Service Worker können Webinhalte zwischenspeichern, wodurch Anwendungen offline funktionieren können, indem sie schnellen Zugriff auf gespeicherte Ressourcen bieten.</a:t>
            </a:r>
          </a:p>
          <a:p>
            <a:r>
              <a:rPr lang="de-DE" b="1" dirty="0"/>
              <a:t>Push-Benachrichtigungen:</a:t>
            </a:r>
            <a:r>
              <a:rPr lang="de-DE" dirty="0"/>
              <a:t> Sie ermöglichen das Empfangen von Push-Benachrichtigungen und das Synchronisieren von Daten im Hintergrund, auch wenn die Webanwendung nicht geöffnet 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0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6540" y="685800"/>
            <a:ext cx="9983972" cy="1371600"/>
          </a:xfrm>
        </p:spPr>
        <p:txBody>
          <a:bodyPr/>
          <a:lstStyle/>
          <a:p>
            <a:r>
              <a:rPr lang="de-AT" dirty="0" smtClean="0"/>
              <a:t>Übung: PWA </a:t>
            </a:r>
            <a:r>
              <a:rPr lang="de-AT" dirty="0" err="1" smtClean="0"/>
              <a:t>Deployment</a:t>
            </a:r>
            <a:r>
              <a:rPr lang="de-AT" dirty="0" smtClean="0"/>
              <a:t> auf </a:t>
            </a:r>
            <a:r>
              <a:rPr lang="de-AT" dirty="0" err="1" smtClean="0"/>
              <a:t>Github</a:t>
            </a:r>
            <a:r>
              <a:rPr lang="de-AT" dirty="0" smtClean="0"/>
              <a:t> Pages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86540" y="2057400"/>
            <a:ext cx="9267162" cy="4137259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github.com/gitname/react-gh-pages</a:t>
            </a:r>
            <a:r>
              <a:rPr lang="en-US" dirty="0" smtClean="0"/>
              <a:t> </a:t>
            </a:r>
          </a:p>
          <a:p>
            <a:r>
              <a:rPr lang="de-AT" dirty="0" smtClean="0"/>
              <a:t>Folge der Anleitung bis inklusive Schritt 8 um ein neues Repository auf </a:t>
            </a:r>
            <a:r>
              <a:rPr lang="de-AT" dirty="0" err="1" smtClean="0"/>
              <a:t>Github</a:t>
            </a:r>
            <a:r>
              <a:rPr lang="de-AT" dirty="0" smtClean="0"/>
              <a:t> anzulegen</a:t>
            </a:r>
          </a:p>
          <a:p>
            <a:r>
              <a:rPr lang="de-AT" dirty="0" smtClean="0"/>
              <a:t>Ziel: PROD </a:t>
            </a:r>
            <a:r>
              <a:rPr lang="de-AT" dirty="0" err="1" smtClean="0"/>
              <a:t>Deployment</a:t>
            </a:r>
            <a:r>
              <a:rPr lang="de-AT" dirty="0" smtClean="0"/>
              <a:t> einer Dummy PWA (Standard </a:t>
            </a:r>
            <a:r>
              <a:rPr lang="de-AT" dirty="0" err="1" smtClean="0"/>
              <a:t>react</a:t>
            </a:r>
            <a:r>
              <a:rPr lang="de-AT" dirty="0" smtClean="0"/>
              <a:t> App nach Installation) auf </a:t>
            </a:r>
            <a:r>
              <a:rPr lang="de-AT" dirty="0" err="1" smtClean="0"/>
              <a:t>Github</a:t>
            </a:r>
            <a:r>
              <a:rPr lang="de-AT" dirty="0" smtClean="0"/>
              <a:t> Pages</a:t>
            </a:r>
          </a:p>
          <a:p>
            <a:r>
              <a:rPr lang="de-AT" dirty="0" smtClean="0"/>
              <a:t>Beispiel: </a:t>
            </a:r>
            <a:r>
              <a:rPr lang="de-AT" dirty="0">
                <a:hlinkClick r:id="rId3"/>
              </a:rPr>
              <a:t>https://holdo89.github.io/progressive-webapp-demo</a:t>
            </a:r>
            <a:r>
              <a:rPr lang="de-AT" dirty="0" smtClean="0">
                <a:hlinkClick r:id="rId3"/>
              </a:rPr>
              <a:t>/</a:t>
            </a:r>
            <a:r>
              <a:rPr lang="de-AT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0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PWA </a:t>
            </a:r>
            <a:r>
              <a:rPr lang="de-AT" dirty="0" err="1" smtClean="0"/>
              <a:t>Builder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5153" y="2057400"/>
            <a:ext cx="5818101" cy="4137259"/>
          </a:xfrm>
        </p:spPr>
        <p:txBody>
          <a:bodyPr/>
          <a:lstStyle/>
          <a:p>
            <a:r>
              <a:rPr lang="de-AT" dirty="0" smtClean="0"/>
              <a:t>Um eine PWA als App auf einem </a:t>
            </a:r>
            <a:r>
              <a:rPr lang="de-AT" dirty="0" err="1" smtClean="0"/>
              <a:t>Appstore</a:t>
            </a:r>
            <a:r>
              <a:rPr lang="de-AT" dirty="0" smtClean="0"/>
              <a:t> (Google Play Store) hochladen zu können, muss zuvor eine APK Datei und weitere Files daraus erzeugt werden</a:t>
            </a:r>
          </a:p>
          <a:p>
            <a:r>
              <a:rPr lang="de-AT" dirty="0" smtClean="0"/>
              <a:t>Diese Aufgabe übernimmt das PWA </a:t>
            </a:r>
            <a:r>
              <a:rPr lang="de-AT" dirty="0" err="1" smtClean="0"/>
              <a:t>Builder</a:t>
            </a:r>
            <a:r>
              <a:rPr lang="de-AT" dirty="0" smtClean="0"/>
              <a:t> Tool</a:t>
            </a:r>
          </a:p>
          <a:p>
            <a:r>
              <a:rPr lang="en-US" dirty="0" smtClean="0">
                <a:hlinkClick r:id="rId2"/>
              </a:rPr>
              <a:t>https://www.pwabuilder.com/</a:t>
            </a:r>
            <a:r>
              <a:rPr lang="en-US" dirty="0" smtClean="0"/>
              <a:t> </a:t>
            </a:r>
          </a:p>
          <a:p>
            <a:r>
              <a:rPr lang="de-AT" dirty="0" smtClean="0"/>
              <a:t>Zusätzlich bietet es die Möglichkeit Templates für Service Worker und Manifest Dateien herunterzuladen </a:t>
            </a:r>
          </a:p>
          <a:p>
            <a:r>
              <a:rPr lang="de-AT" dirty="0" smtClean="0"/>
              <a:t>Darüber hinaus nützliche Tipps um seine PWA noch weiter zu verbessern</a:t>
            </a:r>
            <a:endParaRPr lang="en-US" dirty="0"/>
          </a:p>
        </p:txBody>
      </p:sp>
      <p:pic>
        <p:nvPicPr>
          <p:cNvPr id="2050" name="Picture 2" descr="https://www.pwabuilder.com/assets/logos/heade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254" y="2489808"/>
            <a:ext cx="5009020" cy="187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210778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4BB0DD-7324-45C4-B5A6-14D95BB9F6E7}">
  <we:reference id="wa104380862" version="1.5.0.0" store="de-DE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</Words>
  <Application>Microsoft Office PowerPoint</Application>
  <PresentationFormat>Breitbild</PresentationFormat>
  <Paragraphs>72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EncaseVTI</vt:lpstr>
      <vt:lpstr>Progressive Web Apps</vt:lpstr>
      <vt:lpstr>Übersicht</vt:lpstr>
      <vt:lpstr>Was ist eine Progressive Web App (PWA)?</vt:lpstr>
      <vt:lpstr>PWA Template mit create-react-app</vt:lpstr>
      <vt:lpstr>PowerPoint-Präsentation</vt:lpstr>
      <vt:lpstr>Web Manifest</vt:lpstr>
      <vt:lpstr>Service Worker</vt:lpstr>
      <vt:lpstr>Übung: PWA Deployment auf Github Pages</vt:lpstr>
      <vt:lpstr>PWA Builder</vt:lpstr>
      <vt:lpstr>Android Studio</vt:lpstr>
      <vt:lpstr>Publish on Google Play Store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383</cp:revision>
  <dcterms:created xsi:type="dcterms:W3CDTF">2023-08-23T09:07:38Z</dcterms:created>
  <dcterms:modified xsi:type="dcterms:W3CDTF">2024-05-13T22:43:22Z</dcterms:modified>
</cp:coreProperties>
</file>