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57" r:id="rId17"/>
    <p:sldId id="358" r:id="rId18"/>
    <p:sldId id="359" r:id="rId19"/>
    <p:sldId id="360" r:id="rId20"/>
    <p:sldId id="361" r:id="rId21"/>
    <p:sldId id="362" r:id="rId22"/>
    <p:sldId id="365" r:id="rId23"/>
    <p:sldId id="331" r:id="rId24"/>
    <p:sldId id="367" r:id="rId25"/>
    <p:sldId id="368" r:id="rId26"/>
    <p:sldId id="369" r:id="rId27"/>
    <p:sldId id="371" r:id="rId28"/>
    <p:sldId id="372" r:id="rId29"/>
    <p:sldId id="373" r:id="rId30"/>
    <p:sldId id="292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 smtClean="0"/>
              <a:t>Flexbox</a:t>
            </a:r>
            <a:r>
              <a:rPr lang="de-AT" sz="3200" dirty="0" smtClean="0"/>
              <a:t> &amp; </a:t>
            </a:r>
            <a:r>
              <a:rPr lang="de-AT" sz="3200" dirty="0" err="1" smtClean="0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r>
              <a:rPr lang="de-AT" sz="1600" dirty="0"/>
              <a:t/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Grid</a:t>
            </a:r>
            <a:r>
              <a:rPr lang="de-AT" dirty="0" smtClean="0"/>
              <a:t> Übung Schachbrett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Ressourcen: CSS/Schachbrett</a:t>
            </a:r>
          </a:p>
          <a:p>
            <a:r>
              <a:rPr lang="de-AT" dirty="0" smtClean="0"/>
              <a:t>Schreibe CSS Code um ein Schachbrett erscheinen zu lassen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3199680"/>
            <a:ext cx="310922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Miniübuung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Breitbild</PresentationFormat>
  <Paragraphs>154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CSS Grid Übung Schachbrett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99</cp:revision>
  <dcterms:created xsi:type="dcterms:W3CDTF">2023-08-23T09:07:38Z</dcterms:created>
  <dcterms:modified xsi:type="dcterms:W3CDTF">2023-10-10T16:40:30Z</dcterms:modified>
</cp:coreProperties>
</file>