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87" r:id="rId3"/>
    <p:sldId id="466" r:id="rId4"/>
    <p:sldId id="469" r:id="rId5"/>
    <p:sldId id="467" r:id="rId6"/>
    <p:sldId id="468" r:id="rId7"/>
    <p:sldId id="470" r:id="rId8"/>
    <p:sldId id="471" r:id="rId9"/>
    <p:sldId id="472" r:id="rId10"/>
    <p:sldId id="473" r:id="rId11"/>
    <p:sldId id="474" r:id="rId12"/>
    <p:sldId id="29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829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2050" name="Picture 2" descr="Node.js – Wikipedia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37" y="133088"/>
            <a:ext cx="1018182" cy="6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nts.googleapis.com/css?family=Press+Start+2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err="1" smtClean="0"/>
              <a:t>Coding</a:t>
            </a:r>
            <a:r>
              <a:rPr lang="de-AT" sz="2800" dirty="0" smtClean="0"/>
              <a:t> Challenge</a:t>
            </a:r>
            <a:br>
              <a:rPr lang="de-AT" sz="2800" dirty="0" smtClean="0"/>
            </a:br>
            <a:r>
              <a:rPr lang="de-AT" sz="2800" dirty="0" smtClean="0"/>
              <a:t>Simon Says</a:t>
            </a:r>
            <a:endParaRPr lang="de-AT" sz="2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09" y="2211428"/>
            <a:ext cx="2816619" cy="24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021" y="685800"/>
            <a:ext cx="10134602" cy="1371600"/>
          </a:xfrm>
        </p:spPr>
        <p:txBody>
          <a:bodyPr>
            <a:normAutofit/>
          </a:bodyPr>
          <a:lstStyle/>
          <a:p>
            <a:r>
              <a:rPr lang="de-AT" sz="2400" dirty="0" smtClean="0"/>
              <a:t>6. </a:t>
            </a:r>
            <a:r>
              <a:rPr lang="de-AT" sz="2400" dirty="0"/>
              <a:t>Prüfung ob Klicks der Sequenz </a:t>
            </a:r>
            <a:r>
              <a:rPr lang="de-AT" sz="2400" dirty="0" smtClean="0"/>
              <a:t>entsprechen</a:t>
            </a:r>
            <a:endParaRPr lang="de-AT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531" y="2162908"/>
            <a:ext cx="6312878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Beim Klick auf eine Farbe wird geprüft ob die geklickte Farbe auch der Sequenz entspricht</a:t>
            </a:r>
          </a:p>
          <a:p>
            <a:r>
              <a:rPr lang="de-AT" dirty="0" smtClean="0"/>
              <a:t>Wenn Ja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/>
              <a:t>Sequenz wird um die zufällig gewählte Farbe erweitert und in der Konsole ausgegeben</a:t>
            </a:r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Wenn Nein </a:t>
            </a:r>
            <a:r>
              <a:rPr lang="de-AT" dirty="0" smtClean="0">
                <a:sym typeface="Wingdings" panose="05000000000000000000" pitchFamily="2" charset="2"/>
              </a:rPr>
              <a:t> Game Over, Sequenz wird auf Null gestellt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81" y="3798266"/>
            <a:ext cx="6322371" cy="5513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343" y="2162908"/>
            <a:ext cx="3436098" cy="359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021" y="685800"/>
            <a:ext cx="10134602" cy="1371600"/>
          </a:xfrm>
        </p:spPr>
        <p:txBody>
          <a:bodyPr>
            <a:normAutofit/>
          </a:bodyPr>
          <a:lstStyle/>
          <a:p>
            <a:r>
              <a:rPr lang="de-AT" sz="2400" dirty="0"/>
              <a:t>7</a:t>
            </a:r>
            <a:r>
              <a:rPr lang="de-AT" sz="2400" dirty="0" smtClean="0"/>
              <a:t>. Game Over - Spiel </a:t>
            </a:r>
            <a:r>
              <a:rPr lang="de-AT" sz="2400" dirty="0"/>
              <a:t>neu starten mit beliebiger </a:t>
            </a:r>
            <a:r>
              <a:rPr lang="de-AT" sz="2400" dirty="0" smtClean="0"/>
              <a:t>Taste</a:t>
            </a:r>
            <a:endParaRPr lang="de-AT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531" y="2162908"/>
            <a:ext cx="6312878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Wurde ein Spiel beendet wird der Text: Game Over, Press </a:t>
            </a:r>
            <a:r>
              <a:rPr lang="de-AT" dirty="0" err="1" smtClean="0"/>
              <a:t>Any</a:t>
            </a:r>
            <a:r>
              <a:rPr lang="de-AT" dirty="0" smtClean="0"/>
              <a:t> Key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Restart</a:t>
            </a:r>
            <a:r>
              <a:rPr lang="de-AT" dirty="0" smtClean="0"/>
              <a:t>“ angezeigt</a:t>
            </a:r>
          </a:p>
          <a:p>
            <a:r>
              <a:rPr lang="de-AT" dirty="0" smtClean="0"/>
              <a:t>Die Hintergrundfarbe hat auf rot gewechselt</a:t>
            </a:r>
          </a:p>
          <a:p>
            <a:r>
              <a:rPr lang="de-AT" dirty="0" smtClean="0"/>
              <a:t>Durch Drücken einer beliebigen Taste kann ein neues Spiel gestartet werden</a:t>
            </a:r>
          </a:p>
          <a:p>
            <a:r>
              <a:rPr lang="de-AT" dirty="0" smtClean="0"/>
              <a:t>Wird während einem laufenden Spiel eine Taste gedrückt wird das ignoriert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06" y="2259623"/>
            <a:ext cx="3785579" cy="26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 smtClean="0"/>
              <a:t>Spielregeln</a:t>
            </a:r>
            <a:r>
              <a:rPr lang="de-AT" dirty="0" smtClean="0"/>
              <a:t> Simon Says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69" y="1956652"/>
            <a:ext cx="6770077" cy="5006131"/>
          </a:xfrm>
        </p:spPr>
        <p:txBody>
          <a:bodyPr>
            <a:normAutofit/>
          </a:bodyPr>
          <a:lstStyle/>
          <a:p>
            <a:r>
              <a:rPr lang="de-DE" dirty="0" smtClean="0"/>
              <a:t>Ziel des Spiels ist es eine zufällig vorgegebene Sequenz an Farben zu wiederholen indem die entsprechenden Farben gedrückt werden. </a:t>
            </a:r>
          </a:p>
          <a:p>
            <a:r>
              <a:rPr lang="de-DE" dirty="0" smtClean="0"/>
              <a:t>Das Spiel startet mit der ersten Farbe die der Spieler drücken muss. Danach wird die </a:t>
            </a:r>
            <a:r>
              <a:rPr lang="de-DE" dirty="0"/>
              <a:t>Sequenz mit jedem erfolgreichen Durchgang </a:t>
            </a:r>
            <a:r>
              <a:rPr lang="de-DE" dirty="0" smtClean="0"/>
              <a:t>um eine Farbe erweitert. </a:t>
            </a:r>
          </a:p>
          <a:p>
            <a:r>
              <a:rPr lang="de-DE" dirty="0" smtClean="0"/>
              <a:t>Drückt der Spieler eine falsche Farbe ist das Spiel beendet. Das </a:t>
            </a:r>
            <a:r>
              <a:rPr lang="de-DE" dirty="0"/>
              <a:t>Ziel ist es, die </a:t>
            </a:r>
            <a:r>
              <a:rPr lang="de-DE" dirty="0" err="1"/>
              <a:t>längstmögliche</a:t>
            </a:r>
            <a:r>
              <a:rPr lang="de-DE" dirty="0"/>
              <a:t> korrekte Sequenz zu </a:t>
            </a:r>
            <a:r>
              <a:rPr lang="de-DE" dirty="0" smtClean="0"/>
              <a:t>wiederholen.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91" y="2101589"/>
            <a:ext cx="3711287" cy="32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Vorgehen </a:t>
            </a:r>
            <a:r>
              <a:rPr lang="de-AT" dirty="0" err="1" smtClean="0"/>
              <a:t>Step-By</a:t>
            </a:r>
            <a:r>
              <a:rPr lang="de-AT" dirty="0" err="1"/>
              <a:t>-</a:t>
            </a:r>
            <a:r>
              <a:rPr lang="de-AT" dirty="0" err="1" smtClean="0"/>
              <a:t>Step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2662" y="2057400"/>
            <a:ext cx="6567853" cy="413725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 smtClean="0"/>
              <a:t>HTML mit allen notwendigen Elementen erzeugen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smtClean="0"/>
              <a:t>Styling der Oberfläche mit CSS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smtClean="0"/>
              <a:t>Bei Klick wird Button animiert und Sound abgespielt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smtClean="0"/>
              <a:t>Mit einer beliebigen Taste wird eine zufällige Farbe geklickt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smtClean="0"/>
              <a:t>Beim Klick auf Farbe wird Sequenz um eine Farbe erweitert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smtClean="0"/>
              <a:t>Prüfung ob Klicks der Sequenz entsprechen 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smtClean="0"/>
              <a:t>Game </a:t>
            </a:r>
            <a:r>
              <a:rPr lang="de-AT" dirty="0" err="1" smtClean="0"/>
              <a:t>over</a:t>
            </a:r>
            <a:r>
              <a:rPr lang="de-AT" dirty="0" smtClean="0"/>
              <a:t> - Spiel neu starten mit beliebiger Taste</a:t>
            </a:r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91" y="2101589"/>
            <a:ext cx="3711287" cy="32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4015" y="685800"/>
            <a:ext cx="9199686" cy="1371600"/>
          </a:xfrm>
        </p:spPr>
        <p:txBody>
          <a:bodyPr>
            <a:normAutofit/>
          </a:bodyPr>
          <a:lstStyle/>
          <a:p>
            <a:r>
              <a:rPr lang="de-AT" sz="2400" dirty="0" smtClean="0"/>
              <a:t>1. HTML </a:t>
            </a:r>
            <a:r>
              <a:rPr lang="de-AT" sz="2400" dirty="0"/>
              <a:t>mit allen notwendigen Elementen erzeugen</a:t>
            </a: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410702" cy="4137259"/>
          </a:xfrm>
        </p:spPr>
        <p:txBody>
          <a:bodyPr/>
          <a:lstStyle/>
          <a:p>
            <a:r>
              <a:rPr lang="de-AT" dirty="0" smtClean="0"/>
              <a:t>Das HTML sollte folgende Elemente beinhalten</a:t>
            </a:r>
          </a:p>
          <a:p>
            <a:r>
              <a:rPr lang="de-AT" dirty="0" smtClean="0"/>
              <a:t>Eine Überschrift „Press a </a:t>
            </a:r>
            <a:r>
              <a:rPr lang="de-AT" dirty="0" err="1" smtClean="0"/>
              <a:t>key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start</a:t>
            </a:r>
            <a:r>
              <a:rPr lang="de-AT" dirty="0" smtClean="0"/>
              <a:t>“ </a:t>
            </a:r>
          </a:p>
          <a:p>
            <a:r>
              <a:rPr lang="de-AT" dirty="0" smtClean="0"/>
              <a:t>Einen übergeordneten Block der 4 Blöcke für die Farben beinhaltet</a:t>
            </a:r>
          </a:p>
          <a:p>
            <a:r>
              <a:rPr lang="de-AT" dirty="0" smtClean="0"/>
              <a:t>Die Datei styles.css für das Styling wurde eingebunden</a:t>
            </a:r>
          </a:p>
          <a:p>
            <a:r>
              <a:rPr lang="de-AT" dirty="0" smtClean="0"/>
              <a:t>Die Datei game.js wurde eingebunden</a:t>
            </a:r>
          </a:p>
          <a:p>
            <a:pPr lvl="1"/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14" y="2022726"/>
            <a:ext cx="3535986" cy="14022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014" y="3241271"/>
            <a:ext cx="3039208" cy="26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6607" y="685800"/>
            <a:ext cx="8915402" cy="1371600"/>
          </a:xfrm>
        </p:spPr>
        <p:txBody>
          <a:bodyPr>
            <a:normAutofit/>
          </a:bodyPr>
          <a:lstStyle/>
          <a:p>
            <a:r>
              <a:rPr lang="de-AT" sz="2400" dirty="0" smtClean="0"/>
              <a:t>2. </a:t>
            </a:r>
            <a:r>
              <a:rPr lang="de-AT" sz="2400" dirty="0"/>
              <a:t>Styling der Oberfläche mit </a:t>
            </a:r>
            <a:r>
              <a:rPr lang="de-AT" sz="2400" dirty="0" smtClean="0"/>
              <a:t>CSS</a:t>
            </a: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6285" y="2057400"/>
            <a:ext cx="6312878" cy="4137259"/>
          </a:xfrm>
        </p:spPr>
        <p:txBody>
          <a:bodyPr/>
          <a:lstStyle/>
          <a:p>
            <a:r>
              <a:rPr lang="de-AT" dirty="0" smtClean="0"/>
              <a:t>Style die Oberfläche mit Hilfe von CSS sodass es dem </a:t>
            </a:r>
            <a:r>
              <a:rPr lang="de-AT" dirty="0" err="1" smtClean="0"/>
              <a:t>Zielbild</a:t>
            </a:r>
            <a:r>
              <a:rPr lang="de-AT" dirty="0" smtClean="0"/>
              <a:t> rechts entspricht</a:t>
            </a:r>
          </a:p>
          <a:p>
            <a:r>
              <a:rPr lang="de-AT" dirty="0" smtClean="0"/>
              <a:t>Nutze dafür eine </a:t>
            </a:r>
            <a:r>
              <a:rPr lang="de-AT" dirty="0" err="1" smtClean="0"/>
              <a:t>flex</a:t>
            </a:r>
            <a:r>
              <a:rPr lang="de-AT" dirty="0" smtClean="0"/>
              <a:t>-box mit den 4 Farbblöcken darin</a:t>
            </a:r>
          </a:p>
          <a:p>
            <a:r>
              <a:rPr lang="de-AT" dirty="0" smtClean="0"/>
              <a:t>Als Schriftart für die Header Zeile wird ein Google Font verwendet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fonts.googleapis.com/css?family=Press+Start+2P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de-AT" dirty="0" smtClean="0"/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91" y="2101589"/>
            <a:ext cx="3711287" cy="32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022" y="685800"/>
            <a:ext cx="8915402" cy="1371600"/>
          </a:xfrm>
        </p:spPr>
        <p:txBody>
          <a:bodyPr>
            <a:normAutofit/>
          </a:bodyPr>
          <a:lstStyle/>
          <a:p>
            <a:r>
              <a:rPr lang="de-AT" sz="2400" dirty="0" smtClean="0"/>
              <a:t>3. </a:t>
            </a:r>
            <a:r>
              <a:rPr lang="de-AT" sz="2400" dirty="0"/>
              <a:t>Bei Klick wird Button animiert und Sound </a:t>
            </a:r>
            <a:r>
              <a:rPr lang="de-AT" sz="2400" dirty="0" smtClean="0"/>
              <a:t>abgespielt</a:t>
            </a: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531" y="2162908"/>
            <a:ext cx="6312878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Beim Klick auf einen Button wächst der Button auf das 1.2-fache seiner Größe </a:t>
            </a:r>
          </a:p>
          <a:p>
            <a:r>
              <a:rPr lang="de-AT" dirty="0" smtClean="0"/>
              <a:t>Zusätzlich wird ein weißer Schatten eingeblendet</a:t>
            </a:r>
          </a:p>
          <a:p>
            <a:r>
              <a:rPr lang="de-AT" dirty="0" smtClean="0"/>
              <a:t>Außerdem wird für jeden Button ein spezifischer Sound abgespielt wenn dieser geklickt wird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43" y="2162908"/>
            <a:ext cx="3436098" cy="359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022" y="685800"/>
            <a:ext cx="8915402" cy="1371600"/>
          </a:xfrm>
        </p:spPr>
        <p:txBody>
          <a:bodyPr/>
          <a:lstStyle/>
          <a:p>
            <a:r>
              <a:rPr lang="de-AT" dirty="0" smtClean="0"/>
              <a:t>Tipps: Animation und Sound der Buttons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5" y="2206943"/>
            <a:ext cx="6312878" cy="4137259"/>
          </a:xfrm>
        </p:spPr>
        <p:txBody>
          <a:bodyPr>
            <a:normAutofit/>
          </a:bodyPr>
          <a:lstStyle/>
          <a:p>
            <a:pPr lvl="1"/>
            <a:r>
              <a:rPr lang="de-AT" sz="1800" dirty="0" smtClean="0"/>
              <a:t>Um die Animation des Buttons beim Klick zu erzeugen, kann eine Klasse mit den benötigten Eigenschaften verwendet werden. </a:t>
            </a:r>
          </a:p>
          <a:p>
            <a:pPr lvl="1"/>
            <a:r>
              <a:rPr lang="de-AT" sz="1800" dirty="0" smtClean="0"/>
              <a:t>Die Klasse wird beim Klick nur kurz hinzugefügt und nach kurzer Zeit wieder entfernt</a:t>
            </a:r>
          </a:p>
          <a:p>
            <a:pPr lvl="1"/>
            <a:r>
              <a:rPr lang="de-AT" sz="1800" dirty="0" smtClean="0"/>
              <a:t>Diese hinzugefügte Klasse sollte eine box-</a:t>
            </a:r>
            <a:r>
              <a:rPr lang="de-AT" sz="1800" dirty="0" err="1" smtClean="0"/>
              <a:t>shadow</a:t>
            </a:r>
            <a:r>
              <a:rPr lang="de-AT" sz="1800" dirty="0" smtClean="0"/>
              <a:t> Eigenschaft und eine Animation beinhalten </a:t>
            </a:r>
          </a:p>
          <a:p>
            <a:pPr lvl="1"/>
            <a:r>
              <a:rPr lang="de-AT" sz="1800" dirty="0" smtClean="0"/>
              <a:t>mit </a:t>
            </a:r>
            <a:r>
              <a:rPr lang="de-AT" sz="1800" dirty="0" err="1" smtClean="0"/>
              <a:t>setTimeout</a:t>
            </a:r>
            <a:r>
              <a:rPr lang="de-AT" sz="1800" dirty="0" smtClean="0"/>
              <a:t>() kann eine kurze Pause erzwungen werden bevor eine Funktion ausgeführt wird</a:t>
            </a:r>
          </a:p>
          <a:p>
            <a:endParaRPr lang="de-AT" sz="2000" dirty="0" smtClean="0"/>
          </a:p>
          <a:p>
            <a:endParaRPr lang="de-AT" sz="2000" dirty="0"/>
          </a:p>
          <a:p>
            <a:endParaRPr lang="de-AT" sz="2000" dirty="0" smtClean="0"/>
          </a:p>
          <a:p>
            <a:endParaRPr lang="de-AT" sz="2000" dirty="0" smtClean="0"/>
          </a:p>
          <a:p>
            <a:pPr marL="0" indent="0">
              <a:buNone/>
            </a:pPr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pPr marL="342900" indent="-342900">
              <a:buFont typeface="+mj-lt"/>
              <a:buAutoNum type="arabicPeriod"/>
            </a:pPr>
            <a:endParaRPr lang="de-AT" sz="2000" dirty="0" smtClean="0"/>
          </a:p>
          <a:p>
            <a:endParaRPr lang="de-AT" sz="20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45" y="4371241"/>
            <a:ext cx="3416773" cy="10070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45" y="2621572"/>
            <a:ext cx="3416773" cy="13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021" y="685800"/>
            <a:ext cx="9457593" cy="1371600"/>
          </a:xfrm>
        </p:spPr>
        <p:txBody>
          <a:bodyPr>
            <a:normAutofit/>
          </a:bodyPr>
          <a:lstStyle/>
          <a:p>
            <a:r>
              <a:rPr lang="de-AT" sz="2400" dirty="0" smtClean="0"/>
              <a:t>4. Mit </a:t>
            </a:r>
            <a:r>
              <a:rPr lang="de-AT" sz="2400" dirty="0"/>
              <a:t>einer beliebigen Taste wird </a:t>
            </a:r>
            <a:r>
              <a:rPr lang="de-AT" sz="2400" dirty="0" smtClean="0"/>
              <a:t>ein Spiel gestartet</a:t>
            </a:r>
            <a:endParaRPr lang="de-AT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531" y="2162908"/>
            <a:ext cx="6312878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Beim Drücken einer beliebigen Taste wird ein neues Spiel gestartet, falls nicht vorher bereits ein Spiel gestartet wurde </a:t>
            </a:r>
          </a:p>
          <a:p>
            <a:r>
              <a:rPr lang="de-AT" dirty="0" smtClean="0"/>
              <a:t>Es wird eine zufällige Farbe gedrückt. Animation und Sound werden ebenfalls abgespielt</a:t>
            </a:r>
          </a:p>
          <a:p>
            <a:r>
              <a:rPr lang="de-AT" dirty="0" smtClean="0"/>
              <a:t>Eine Sequenz in Form eines Arrays wird mit einem Eintrag der Farbe gefüllt und in der Konsole ausgegeben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43" y="2162908"/>
            <a:ext cx="3436098" cy="359228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15870"/>
          <a:stretch/>
        </p:blipFill>
        <p:spPr>
          <a:xfrm>
            <a:off x="993531" y="5090747"/>
            <a:ext cx="3001114" cy="7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021" y="685800"/>
            <a:ext cx="9457593" cy="1371600"/>
          </a:xfrm>
        </p:spPr>
        <p:txBody>
          <a:bodyPr>
            <a:normAutofit/>
          </a:bodyPr>
          <a:lstStyle/>
          <a:p>
            <a:r>
              <a:rPr lang="de-AT" sz="2400" dirty="0"/>
              <a:t>5</a:t>
            </a:r>
            <a:r>
              <a:rPr lang="de-AT" sz="2400" dirty="0" smtClean="0"/>
              <a:t>. </a:t>
            </a:r>
            <a:r>
              <a:rPr lang="de-AT" sz="2400" dirty="0"/>
              <a:t>Beim Klick auf Farbe wird Sequenz um eine Farbe </a:t>
            </a:r>
            <a:r>
              <a:rPr lang="de-AT" sz="2400" dirty="0" smtClean="0"/>
              <a:t>erweitert</a:t>
            </a:r>
            <a:endParaRPr lang="de-AT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9908" y="2092569"/>
            <a:ext cx="6312878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Beim Klick auf eine Farbe wird erneut eine zufällige Farbe gedrückt</a:t>
            </a:r>
          </a:p>
          <a:p>
            <a:r>
              <a:rPr lang="de-AT" dirty="0" smtClean="0"/>
              <a:t>Die Sequenz wird um die zufällig gewählte Farbe erweitert und in der Konsole ausgegeben</a:t>
            </a:r>
          </a:p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Im Header wird das aktuelle Level (Länge der Sequenz) angezeigt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 marL="342900" indent="-342900">
              <a:buFont typeface="+mj-lt"/>
              <a:buAutoNum type="arabicPeriod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43" y="2162908"/>
            <a:ext cx="3436098" cy="35922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01" y="3718428"/>
            <a:ext cx="5657876" cy="7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111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Wingdings</vt:lpstr>
      <vt:lpstr>EncaseVTI</vt:lpstr>
      <vt:lpstr>Coding Challenge Simon Says</vt:lpstr>
      <vt:lpstr>Spielregeln Simon Says</vt:lpstr>
      <vt:lpstr>Vorgehen Step-By-Step</vt:lpstr>
      <vt:lpstr>1. HTML mit allen notwendigen Elementen erzeugen</vt:lpstr>
      <vt:lpstr>2. Styling der Oberfläche mit CSS</vt:lpstr>
      <vt:lpstr>3. Bei Klick wird Button animiert und Sound abgespielt</vt:lpstr>
      <vt:lpstr>Tipps: Animation und Sound der Buttons</vt:lpstr>
      <vt:lpstr>4. Mit einer beliebigen Taste wird ein Spiel gestartet</vt:lpstr>
      <vt:lpstr>5. Beim Klick auf Farbe wird Sequenz um eine Farbe erweitert</vt:lpstr>
      <vt:lpstr>6. Prüfung ob Klicks der Sequenz entsprechen</vt:lpstr>
      <vt:lpstr>7. Game Over - Spiel neu starten mit beliebiger Taste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258</cp:revision>
  <dcterms:created xsi:type="dcterms:W3CDTF">2023-08-23T09:07:38Z</dcterms:created>
  <dcterms:modified xsi:type="dcterms:W3CDTF">2024-01-09T14:03:15Z</dcterms:modified>
</cp:coreProperties>
</file>