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4" r:id="rId4"/>
    <p:sldId id="311" r:id="rId5"/>
    <p:sldId id="305" r:id="rId6"/>
    <p:sldId id="306" r:id="rId7"/>
    <p:sldId id="307" r:id="rId8"/>
    <p:sldId id="308" r:id="rId9"/>
    <p:sldId id="310" r:id="rId10"/>
    <p:sldId id="327" r:id="rId11"/>
    <p:sldId id="325" r:id="rId12"/>
    <p:sldId id="313" r:id="rId13"/>
    <p:sldId id="314" r:id="rId14"/>
    <p:sldId id="326" r:id="rId15"/>
    <p:sldId id="316" r:id="rId16"/>
    <p:sldId id="317" r:id="rId17"/>
    <p:sldId id="319" r:id="rId18"/>
    <p:sldId id="320" r:id="rId19"/>
    <p:sldId id="321" r:id="rId20"/>
    <p:sldId id="322" r:id="rId21"/>
    <p:sldId id="315" r:id="rId22"/>
    <p:sldId id="29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pecificity.as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3696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Grundlagen II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Kombination von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057400"/>
            <a:ext cx="5404339" cy="4137259"/>
          </a:xfrm>
        </p:spPr>
        <p:txBody>
          <a:bodyPr/>
          <a:lstStyle/>
          <a:p>
            <a:r>
              <a:rPr lang="de-AT" dirty="0" smtClean="0"/>
              <a:t>Übungsunterlagen: CSS/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Selectors</a:t>
            </a:r>
            <a:endParaRPr lang="de-AT" dirty="0" smtClean="0"/>
          </a:p>
          <a:p>
            <a:r>
              <a:rPr lang="de-AT" dirty="0" smtClean="0"/>
              <a:t>Style das Dokument in einer Weise, die dem Bild rechts entspricht.</a:t>
            </a:r>
          </a:p>
          <a:p>
            <a:r>
              <a:rPr lang="de-AT" dirty="0" smtClean="0"/>
              <a:t>Verändere dabei nicht das bestehende </a:t>
            </a:r>
            <a:r>
              <a:rPr lang="de-AT" dirty="0" err="1" smtClean="0"/>
              <a:t>html</a:t>
            </a:r>
            <a:r>
              <a:rPr lang="de-AT" dirty="0" smtClean="0"/>
              <a:t> sondern schreibe ein externes CSS File um das Styling zu erzielen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53" y="2262075"/>
            <a:ext cx="4610548" cy="29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Kaskade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285" y="2039815"/>
            <a:ext cx="5430715" cy="413725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Die CSS-Kaskade ist das Konzept, wie CSS-Regeln auf HTML-Elemente angewendet werden, wenn mehrere Regeln konkurrieren</a:t>
            </a:r>
            <a:r>
              <a:rPr lang="de-DE" dirty="0" smtClean="0"/>
              <a:t>.</a:t>
            </a:r>
          </a:p>
          <a:p>
            <a:r>
              <a:rPr lang="de-DE" dirty="0"/>
              <a:t>Konflikte werden durch die Reihenfolge der Regeln, die Spezifität von </a:t>
            </a:r>
            <a:r>
              <a:rPr lang="de-DE" dirty="0" err="1"/>
              <a:t>Selektoren</a:t>
            </a:r>
            <a:r>
              <a:rPr lang="de-DE" dirty="0"/>
              <a:t> und die Verwendung von !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smtClean="0"/>
              <a:t>gelöst</a:t>
            </a:r>
          </a:p>
          <a:p>
            <a:r>
              <a:rPr lang="de-DE" dirty="0"/>
              <a:t>Es gibt vier Kategorien, die das Spezifitätsniveau eines </a:t>
            </a:r>
            <a:r>
              <a:rPr lang="de-DE" dirty="0" err="1"/>
              <a:t>Selektors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Inline-Stile - Beispiel: &lt;h1 style="</a:t>
            </a:r>
            <a:r>
              <a:rPr lang="de-DE" dirty="0" err="1"/>
              <a:t>color</a:t>
            </a:r>
            <a:r>
              <a:rPr lang="de-DE" dirty="0"/>
              <a:t>: pink;"&gt;</a:t>
            </a:r>
          </a:p>
          <a:p>
            <a:pPr lvl="1"/>
            <a:r>
              <a:rPr lang="de-DE" dirty="0"/>
              <a:t>IDs - Beispiel: #</a:t>
            </a:r>
            <a:r>
              <a:rPr lang="de-DE" dirty="0" err="1"/>
              <a:t>navbar</a:t>
            </a:r>
            <a:endParaRPr lang="de-DE" dirty="0"/>
          </a:p>
          <a:p>
            <a:pPr lvl="1"/>
            <a:r>
              <a:rPr lang="de-DE" dirty="0"/>
              <a:t>Klassen, Pseudoklassen, </a:t>
            </a:r>
            <a:r>
              <a:rPr lang="de-DE" dirty="0" err="1"/>
              <a:t>Attributselektoren</a:t>
            </a:r>
            <a:r>
              <a:rPr lang="de-DE" dirty="0"/>
              <a:t> - Beispiel: .</a:t>
            </a:r>
            <a:r>
              <a:rPr lang="de-DE" dirty="0" err="1"/>
              <a:t>test</a:t>
            </a:r>
            <a:r>
              <a:rPr lang="de-DE" dirty="0"/>
              <a:t>, :</a:t>
            </a:r>
            <a:r>
              <a:rPr lang="de-DE" dirty="0" err="1"/>
              <a:t>hover</a:t>
            </a:r>
            <a:r>
              <a:rPr lang="de-DE" dirty="0"/>
              <a:t>, [</a:t>
            </a:r>
            <a:r>
              <a:rPr lang="de-DE" dirty="0" err="1"/>
              <a:t>href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Elemente und Pseudo-Elemente - Beispiel: h1, ::</a:t>
            </a:r>
            <a:r>
              <a:rPr lang="de-DE" dirty="0" err="1"/>
              <a:t>before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23" y="2162908"/>
            <a:ext cx="5698654" cy="3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Berechnung der Spezifität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4" y="2057400"/>
            <a:ext cx="9783194" cy="379995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19969" y="5961157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www.w3schools.com/css/css_specificity.asp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Positionierung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Positioning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874977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Die </a:t>
            </a:r>
            <a:r>
              <a:rPr lang="de-DE" dirty="0"/>
              <a:t>Eigenschaft "</a:t>
            </a:r>
            <a:r>
              <a:rPr lang="de-DE" dirty="0" err="1"/>
              <a:t>position</a:t>
            </a:r>
            <a:r>
              <a:rPr lang="de-DE" dirty="0"/>
              <a:t>" legt die Art der Positionierungsmethode für ein Element fest.</a:t>
            </a:r>
          </a:p>
          <a:p>
            <a:r>
              <a:rPr lang="de-DE" dirty="0"/>
              <a:t>Es gibt fünf verschiedene Werte für "</a:t>
            </a:r>
            <a:r>
              <a:rPr lang="de-DE" dirty="0" err="1"/>
              <a:t>position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static</a:t>
            </a:r>
            <a:r>
              <a:rPr lang="de-DE" dirty="0"/>
              <a:t>" (statisch)</a:t>
            </a:r>
          </a:p>
          <a:p>
            <a:pPr lvl="1"/>
            <a:r>
              <a:rPr lang="de-DE" dirty="0"/>
              <a:t>"relative" (relativ)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fixed</a:t>
            </a:r>
            <a:r>
              <a:rPr lang="de-DE" dirty="0"/>
              <a:t>" (fixiert)</a:t>
            </a:r>
          </a:p>
          <a:p>
            <a:pPr lvl="1"/>
            <a:r>
              <a:rPr lang="de-DE" dirty="0"/>
              <a:t>"absolute" (absolut)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sticky</a:t>
            </a:r>
            <a:r>
              <a:rPr lang="de-DE" dirty="0"/>
              <a:t>" (klebend)</a:t>
            </a:r>
          </a:p>
          <a:p>
            <a:r>
              <a:rPr lang="de-DE" dirty="0"/>
              <a:t>Die Positionierung von Elementen erfolgt dann mithilfe der Eigenschaften </a:t>
            </a:r>
            <a:endParaRPr lang="de-DE" dirty="0" smtClean="0"/>
          </a:p>
          <a:p>
            <a:pPr lvl="1"/>
            <a:r>
              <a:rPr lang="de-DE" dirty="0" smtClean="0"/>
              <a:t>"</a:t>
            </a:r>
            <a:r>
              <a:rPr lang="de-DE" dirty="0"/>
              <a:t>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". </a:t>
            </a:r>
            <a:endParaRPr lang="de-DE" dirty="0" smtClean="0"/>
          </a:p>
          <a:p>
            <a:r>
              <a:rPr lang="de-DE" dirty="0" smtClean="0"/>
              <a:t>Diese </a:t>
            </a:r>
            <a:r>
              <a:rPr lang="de-DE" dirty="0"/>
              <a:t>Eigenschaften funktionieren jedoch nicht, es sei denn, die "</a:t>
            </a:r>
            <a:r>
              <a:rPr lang="de-DE" dirty="0" err="1"/>
              <a:t>position</a:t>
            </a:r>
            <a:r>
              <a:rPr lang="de-DE" dirty="0"/>
              <a:t>"-Eigenschaft wurde zuerst festgelegt. Sie verhalten sich auch unterschiedlich, abhängig vom Wert der "</a:t>
            </a:r>
            <a:r>
              <a:rPr lang="de-DE" dirty="0" err="1"/>
              <a:t>position</a:t>
            </a:r>
            <a:r>
              <a:rPr lang="de-DE" dirty="0"/>
              <a:t>"-Eigenschaft.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static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HTML-Elemente sind standardmäßig statisch positioniert.</a:t>
            </a:r>
          </a:p>
          <a:p>
            <a:r>
              <a:rPr lang="de-DE" dirty="0"/>
              <a:t>Statisch positionierte Elemente werden nicht von den Eigenschaften "top",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 beeinflusst.</a:t>
            </a:r>
          </a:p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;" wird auf keine besondere Weise positioniert; es folgt immer dem normalen Fluss der 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82" y="4502238"/>
            <a:ext cx="4446982" cy="1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relative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/>
              <a:t>Element mit "</a:t>
            </a:r>
            <a:r>
              <a:rPr lang="de-DE" dirty="0" err="1"/>
              <a:t>position</a:t>
            </a:r>
            <a:r>
              <a:rPr lang="de-DE" dirty="0"/>
              <a:t>: relative;" wird relativ zu seiner normalen Position positioniert.</a:t>
            </a:r>
          </a:p>
          <a:p>
            <a:r>
              <a:rPr lang="de-DE" dirty="0"/>
              <a:t>Wenn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eines relativ positionierten Elements festgelegt werden, wird es von seiner normalen Position verschoben. </a:t>
            </a:r>
          </a:p>
          <a:p>
            <a:r>
              <a:rPr lang="de-DE" dirty="0" smtClean="0"/>
              <a:t>Es </a:t>
            </a:r>
            <a:r>
              <a:rPr lang="de-DE" dirty="0"/>
              <a:t>wird kein anderer Inhalt angepasst, um in eventuelle Lücken zu passen, die durch das Element entstehen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9" y="4235087"/>
            <a:ext cx="4080647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fixed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;" wird relativ zum </a:t>
            </a:r>
            <a:r>
              <a:rPr lang="de-DE" dirty="0" err="1"/>
              <a:t>Viewport</a:t>
            </a:r>
            <a:r>
              <a:rPr lang="de-DE" dirty="0"/>
              <a:t> positioniert, was bedeutet, dass es immer an derselben Stelle bleibt, auch wenn die Seite gescrollt wird.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werden verwendet, um das Element zu positionieren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fixiertes Element hinterlässt keine Lücke auf der Seite, an der es normalerweise positioniert gewesen wäre.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4099211"/>
            <a:ext cx="4534928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absolute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6591300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absolute;" wird relativ zum nächstgelegenen positionierten Elternelement positioniert (statt relativ zum </a:t>
            </a:r>
            <a:r>
              <a:rPr lang="de-DE" dirty="0" err="1"/>
              <a:t>Viewport</a:t>
            </a:r>
            <a:r>
              <a:rPr lang="de-DE" dirty="0"/>
              <a:t> wie bei "</a:t>
            </a:r>
            <a:r>
              <a:rPr lang="de-DE" dirty="0" err="1"/>
              <a:t>fixed</a:t>
            </a:r>
            <a:r>
              <a:rPr lang="de-DE" dirty="0" smtClean="0"/>
              <a:t>").</a:t>
            </a:r>
            <a:endParaRPr lang="de-DE" dirty="0"/>
          </a:p>
          <a:p>
            <a:r>
              <a:rPr lang="de-DE" dirty="0"/>
              <a:t>Wenn ein absolut positioniertes Element jedoch keine positionierten Vorelemente hat, wird das Dokumentbody verwendet, und es bewegt sich beim Scrollen der Seite mit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Hinweis: Absolut positionierte Elemente werden aus dem normalen Fluss genommen und können sich überlappen</a:t>
            </a:r>
            <a:r>
              <a:rPr lang="de-DE" dirty="0" smtClean="0"/>
              <a:t>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1" y="2359172"/>
            <a:ext cx="3676448" cy="2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CSS Kaskade</a:t>
            </a:r>
            <a:endParaRPr lang="de-AT" dirty="0"/>
          </a:p>
          <a:p>
            <a:r>
              <a:rPr lang="de-AT" dirty="0" smtClean="0"/>
              <a:t>Positionierung</a:t>
            </a:r>
            <a:endParaRPr lang="de-AT" dirty="0"/>
          </a:p>
          <a:p>
            <a:pPr lvl="2"/>
            <a:r>
              <a:rPr lang="de-AT" dirty="0" smtClean="0"/>
              <a:t>Absolute</a:t>
            </a:r>
          </a:p>
          <a:p>
            <a:pPr lvl="2"/>
            <a:r>
              <a:rPr lang="de-AT" dirty="0" smtClean="0"/>
              <a:t>Relative</a:t>
            </a:r>
          </a:p>
          <a:p>
            <a:pPr lvl="2"/>
            <a:r>
              <a:rPr lang="de-AT" dirty="0" smtClean="0"/>
              <a:t>Fixed</a:t>
            </a:r>
          </a:p>
          <a:p>
            <a:pPr lvl="2"/>
            <a:r>
              <a:rPr lang="de-AT" dirty="0" err="1" smtClean="0"/>
              <a:t>Inherit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/>
              <a:t>S</a:t>
            </a:r>
            <a:r>
              <a:rPr lang="de-AT" dirty="0" err="1" smtClean="0"/>
              <a:t>tatic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01" y="26816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sticky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sticky</a:t>
            </a:r>
            <a:r>
              <a:rPr lang="de-DE" dirty="0"/>
              <a:t>;" wird basierend auf der </a:t>
            </a:r>
            <a:r>
              <a:rPr lang="de-DE" dirty="0" err="1"/>
              <a:t>Scrollposition</a:t>
            </a:r>
            <a:r>
              <a:rPr lang="de-DE" dirty="0"/>
              <a:t> des Benutzers positioniert.</a:t>
            </a:r>
          </a:p>
          <a:p>
            <a:endParaRPr lang="de-DE" dirty="0"/>
          </a:p>
          <a:p>
            <a:r>
              <a:rPr lang="de-DE" dirty="0"/>
              <a:t>Ein "</a:t>
            </a:r>
            <a:r>
              <a:rPr lang="de-DE" dirty="0" err="1"/>
              <a:t>sticky</a:t>
            </a:r>
            <a:r>
              <a:rPr lang="de-DE" dirty="0"/>
              <a:t>" Element wechselt zwischen relativ und fixiert, abhängig von der </a:t>
            </a:r>
            <a:r>
              <a:rPr lang="de-DE" dirty="0" err="1"/>
              <a:t>Scrollposition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wird relativ positioniert, bis eine bestimmte Offset-Position im </a:t>
            </a:r>
            <a:r>
              <a:rPr lang="de-DE" dirty="0" err="1"/>
              <a:t>Viewport</a:t>
            </a:r>
            <a:r>
              <a:rPr lang="de-DE" dirty="0"/>
              <a:t> erreicht ist. Dann bleibt es an dieser Stelle "kleben" (ähnlich wie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").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57" y="2420718"/>
            <a:ext cx="5107743" cy="2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Flagge von Laos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4826977" cy="4137259"/>
          </a:xfrm>
        </p:spPr>
        <p:txBody>
          <a:bodyPr>
            <a:normAutofit fontScale="85000" lnSpcReduction="10000"/>
          </a:bodyPr>
          <a:lstStyle/>
          <a:p>
            <a:r>
              <a:rPr lang="de-AT" dirty="0" smtClean="0"/>
              <a:t>Im Repository findest du ein </a:t>
            </a:r>
            <a:r>
              <a:rPr lang="de-AT" dirty="0" err="1" smtClean="0"/>
              <a:t>file</a:t>
            </a:r>
            <a:r>
              <a:rPr lang="de-AT" dirty="0" smtClean="0"/>
              <a:t> „flag.html“ im CSS Folder deiner persönlichen Codebeispiele</a:t>
            </a:r>
          </a:p>
          <a:p>
            <a:r>
              <a:rPr lang="de-AT" dirty="0" smtClean="0"/>
              <a:t>Definiere den Style des Dokuments im </a:t>
            </a:r>
            <a:r>
              <a:rPr lang="de-AT" dirty="0" err="1" smtClean="0"/>
              <a:t>head</a:t>
            </a:r>
            <a:r>
              <a:rPr lang="de-AT" dirty="0" smtClean="0"/>
              <a:t> sodass </a:t>
            </a:r>
            <a:r>
              <a:rPr lang="de-AT" dirty="0"/>
              <a:t>d</a:t>
            </a:r>
            <a:r>
              <a:rPr lang="de-AT" dirty="0" smtClean="0"/>
              <a:t>ie Flagge von Laos erscheint</a:t>
            </a:r>
          </a:p>
          <a:p>
            <a:r>
              <a:rPr lang="de-DE" dirty="0"/>
              <a:t>WICHTIG! Ändere nicht das HTML. Füge keine Klassen/IDs/Elemente hinzu. Nutze dein Wissen über das Kombinieren von </a:t>
            </a:r>
            <a:r>
              <a:rPr lang="de-DE" dirty="0" err="1"/>
              <a:t>Selektoren</a:t>
            </a:r>
            <a:r>
              <a:rPr lang="de-DE" dirty="0"/>
              <a:t> und die Spezifität von CSS stattdessen.</a:t>
            </a:r>
          </a:p>
          <a:p>
            <a:r>
              <a:rPr lang="de-DE" dirty="0" smtClean="0"/>
              <a:t>Hinweis </a:t>
            </a:r>
            <a:r>
              <a:rPr lang="de-DE" dirty="0"/>
              <a:t>1: Die Flagge hat Abmessungen von 900px x 600px, und der Kreis ist 200px x 200px groß.</a:t>
            </a:r>
          </a:p>
          <a:p>
            <a:r>
              <a:rPr lang="de-DE" dirty="0"/>
              <a:t>Hinweis 2: Du kannst folgende Farben verwenden #CE1126, #002868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5830731" cy="39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Kombination von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Element spezifizieren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Indem man </a:t>
            </a:r>
            <a:r>
              <a:rPr lang="de-DE" dirty="0" err="1"/>
              <a:t>Selektoren</a:t>
            </a:r>
            <a:r>
              <a:rPr lang="de-DE" dirty="0"/>
              <a:t> ohne Abstand aneinander schreibt, kann man ein </a:t>
            </a:r>
            <a:r>
              <a:rPr lang="de-DE" dirty="0" smtClean="0"/>
              <a:t>Element </a:t>
            </a:r>
            <a:r>
              <a:rPr lang="de-DE" dirty="0"/>
              <a:t>genauer </a:t>
            </a:r>
            <a:r>
              <a:rPr lang="de-DE" dirty="0" smtClean="0"/>
              <a:t>spezifizieren</a:t>
            </a:r>
            <a:r>
              <a:rPr lang="de-DE" dirty="0"/>
              <a:t>. Die kombinierten </a:t>
            </a:r>
            <a:r>
              <a:rPr lang="de-DE" dirty="0" err="1"/>
              <a:t>Selektoren</a:t>
            </a:r>
            <a:r>
              <a:rPr lang="de-DE" dirty="0"/>
              <a:t> betreffen dann das selbe Element.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ein Tag </a:t>
            </a:r>
            <a:r>
              <a:rPr lang="de-DE" dirty="0" err="1"/>
              <a:t>Selektor</a:t>
            </a:r>
            <a:r>
              <a:rPr lang="de-DE" dirty="0"/>
              <a:t> dabei kombiniert, so muss dieser an erster Stelle stehen (da </a:t>
            </a:r>
            <a:r>
              <a:rPr lang="de-DE" dirty="0" smtClean="0"/>
              <a:t>kein </a:t>
            </a:r>
            <a:r>
              <a:rPr lang="de-DE" dirty="0" err="1" smtClean="0"/>
              <a:t>Prefix</a:t>
            </a:r>
            <a:r>
              <a:rPr lang="de-DE" dirty="0" smtClean="0"/>
              <a:t>-Zeichen davor steht).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379817"/>
            <a:ext cx="9369670" cy="1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ODER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/>
              <a:t>auch miteinander </a:t>
            </a:r>
            <a:r>
              <a:rPr lang="de-DE" dirty="0" smtClean="0"/>
              <a:t>kombinieren dabei </a:t>
            </a:r>
            <a:r>
              <a:rPr lang="de-DE" dirty="0"/>
              <a:t>gibt es verschiedene Möglichkeiten, sie miteinander zu verknüpfen. </a:t>
            </a:r>
            <a:endParaRPr lang="de-DE" dirty="0" smtClean="0"/>
          </a:p>
          <a:p>
            <a:r>
              <a:rPr lang="de-DE" dirty="0" smtClean="0"/>
              <a:t>Trennt </a:t>
            </a:r>
            <a:r>
              <a:rPr lang="de-DE" dirty="0"/>
              <a:t>man zwei </a:t>
            </a:r>
            <a:r>
              <a:rPr lang="de-DE" dirty="0" err="1"/>
              <a:t>Selektoren</a:t>
            </a:r>
            <a:r>
              <a:rPr lang="de-DE" dirty="0"/>
              <a:t> mit , (Komma) so ist das ein ODER.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3760551"/>
            <a:ext cx="8035745" cy="10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</a:t>
            </a:r>
            <a:r>
              <a:rPr lang="de-DE" dirty="0" err="1"/>
              <a:t>leerzeichen</a:t>
            </a:r>
            <a:r>
              <a:rPr lang="de-DE" dirty="0"/>
              <a:t>, so wird das </a:t>
            </a:r>
            <a:r>
              <a:rPr lang="de-DE" dirty="0" err="1"/>
              <a:t>zweitere</a:t>
            </a:r>
            <a:r>
              <a:rPr lang="de-DE" dirty="0"/>
              <a:t> ausgewählt, welches sich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kein direktes </a:t>
            </a:r>
            <a:r>
              <a:rPr lang="de-DE" dirty="0" err="1"/>
              <a:t>Children</a:t>
            </a:r>
            <a:r>
              <a:rPr lang="de-DE" dirty="0"/>
              <a:t> sein, sondern kann auch tiefer liegen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553228"/>
            <a:ext cx="9923585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&gt;,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ein direktes </a:t>
            </a:r>
            <a:r>
              <a:rPr lang="de-DE" dirty="0" err="1"/>
              <a:t>Children</a:t>
            </a:r>
            <a:r>
              <a:rPr lang="de-DE" dirty="0"/>
              <a:t> sein!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5638"/>
            <a:ext cx="9345504" cy="27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~ (Tilde), so wird das </a:t>
            </a:r>
            <a:r>
              <a:rPr lang="de-DE" dirty="0" err="1"/>
              <a:t>zweitere</a:t>
            </a:r>
            <a:r>
              <a:rPr lang="de-DE" dirty="0"/>
              <a:t> ausgewählt, welches sich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nicht direkt anschließend stehen, es können andere Elemente dazwischen stehen.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126029"/>
            <a:ext cx="8943420" cy="1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+ (Plus),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direkt anschließend stehen!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69" y="3807069"/>
            <a:ext cx="8880739" cy="2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Breitbild</PresentationFormat>
  <Paragraphs>86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 Next LT Pro Light</vt:lpstr>
      <vt:lpstr>EncaseVTI</vt:lpstr>
      <vt:lpstr>CSS – Grundlagen II</vt:lpstr>
      <vt:lpstr>Übersicht</vt:lpstr>
      <vt:lpstr>CSS – Kombination von Selektoren</vt:lpstr>
      <vt:lpstr>Kombination von Selektoren: Element spezifizieren</vt:lpstr>
      <vt:lpstr>Kombination von Selektoren: ODER</vt:lpstr>
      <vt:lpstr>Kombination von Selektoren: INNERHALB</vt:lpstr>
      <vt:lpstr>Kombination von Selektoren: DIREKT INNERHALB</vt:lpstr>
      <vt:lpstr>Kombination von Selektoren: UNTERHALB</vt:lpstr>
      <vt:lpstr>Kombination von Selektoren: DIREKT UNTERHALB</vt:lpstr>
      <vt:lpstr>Übung zu Kombination von Selektoren</vt:lpstr>
      <vt:lpstr>CSS – Kaskade</vt:lpstr>
      <vt:lpstr>CSS Kaskade</vt:lpstr>
      <vt:lpstr>Berechnung der Spezifität</vt:lpstr>
      <vt:lpstr>CSS - Positionierung</vt:lpstr>
      <vt:lpstr>CSS Positioning</vt:lpstr>
      <vt:lpstr>CSS Position: static</vt:lpstr>
      <vt:lpstr>CSS Position: relative</vt:lpstr>
      <vt:lpstr>CSS Position: fixed</vt:lpstr>
      <vt:lpstr>CSS Position: absolute</vt:lpstr>
      <vt:lpstr>CSS Position: sticky</vt:lpstr>
      <vt:lpstr>CSS Übung Flagge von Laos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54</cp:revision>
  <dcterms:created xsi:type="dcterms:W3CDTF">2023-08-23T09:07:38Z</dcterms:created>
  <dcterms:modified xsi:type="dcterms:W3CDTF">2023-10-03T13:58:39Z</dcterms:modified>
</cp:coreProperties>
</file>