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67" r:id="rId17"/>
    <p:sldId id="368" r:id="rId18"/>
    <p:sldId id="369" r:id="rId19"/>
    <p:sldId id="371" r:id="rId20"/>
    <p:sldId id="372" r:id="rId21"/>
    <p:sldId id="2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Brandl" userId="5aecd81935f302f3" providerId="LiveId" clId="{737CEF5D-91C8-4AE7-90F6-FA941322B955}"/>
    <pc:docChg chg="delSld">
      <pc:chgData name="Mario Brandl" userId="5aecd81935f302f3" providerId="LiveId" clId="{737CEF5D-91C8-4AE7-90F6-FA941322B955}" dt="2023-10-10T17:30:12.654" v="7" actId="47"/>
      <pc:docMkLst>
        <pc:docMk/>
      </pc:docMkLst>
      <pc:sldChg chg="del">
        <pc:chgData name="Mario Brandl" userId="5aecd81935f302f3" providerId="LiveId" clId="{737CEF5D-91C8-4AE7-90F6-FA941322B955}" dt="2023-10-10T17:30:12.654" v="7" actId="47"/>
        <pc:sldMkLst>
          <pc:docMk/>
          <pc:sldMk cId="1808474136" sldId="331"/>
        </pc:sldMkLst>
      </pc:sldChg>
      <pc:sldChg chg="del">
        <pc:chgData name="Mario Brandl" userId="5aecd81935f302f3" providerId="LiveId" clId="{737CEF5D-91C8-4AE7-90F6-FA941322B955}" dt="2023-10-10T17:30:11.983" v="0" actId="47"/>
        <pc:sldMkLst>
          <pc:docMk/>
          <pc:sldMk cId="3680305121" sldId="357"/>
        </pc:sldMkLst>
      </pc:sldChg>
      <pc:sldChg chg="del">
        <pc:chgData name="Mario Brandl" userId="5aecd81935f302f3" providerId="LiveId" clId="{737CEF5D-91C8-4AE7-90F6-FA941322B955}" dt="2023-10-10T17:30:12.461" v="1" actId="47"/>
        <pc:sldMkLst>
          <pc:docMk/>
          <pc:sldMk cId="2034296172" sldId="358"/>
        </pc:sldMkLst>
      </pc:sldChg>
      <pc:sldChg chg="del">
        <pc:chgData name="Mario Brandl" userId="5aecd81935f302f3" providerId="LiveId" clId="{737CEF5D-91C8-4AE7-90F6-FA941322B955}" dt="2023-10-10T17:30:12.491" v="2" actId="47"/>
        <pc:sldMkLst>
          <pc:docMk/>
          <pc:sldMk cId="1304034697" sldId="359"/>
        </pc:sldMkLst>
      </pc:sldChg>
      <pc:sldChg chg="del">
        <pc:chgData name="Mario Brandl" userId="5aecd81935f302f3" providerId="LiveId" clId="{737CEF5D-91C8-4AE7-90F6-FA941322B955}" dt="2023-10-10T17:30:12.526" v="3" actId="47"/>
        <pc:sldMkLst>
          <pc:docMk/>
          <pc:sldMk cId="2096363264" sldId="360"/>
        </pc:sldMkLst>
      </pc:sldChg>
      <pc:sldChg chg="del">
        <pc:chgData name="Mario Brandl" userId="5aecd81935f302f3" providerId="LiveId" clId="{737CEF5D-91C8-4AE7-90F6-FA941322B955}" dt="2023-10-10T17:30:12.552" v="4" actId="47"/>
        <pc:sldMkLst>
          <pc:docMk/>
          <pc:sldMk cId="1293383277" sldId="361"/>
        </pc:sldMkLst>
      </pc:sldChg>
      <pc:sldChg chg="del">
        <pc:chgData name="Mario Brandl" userId="5aecd81935f302f3" providerId="LiveId" clId="{737CEF5D-91C8-4AE7-90F6-FA941322B955}" dt="2023-10-10T17:30:12.579" v="5" actId="47"/>
        <pc:sldMkLst>
          <pc:docMk/>
          <pc:sldMk cId="3173724530" sldId="362"/>
        </pc:sldMkLst>
      </pc:sldChg>
      <pc:sldChg chg="del">
        <pc:chgData name="Mario Brandl" userId="5aecd81935f302f3" providerId="LiveId" clId="{737CEF5D-91C8-4AE7-90F6-FA941322B955}" dt="2023-10-10T17:30:12.621" v="6" actId="47"/>
        <pc:sldMkLst>
          <pc:docMk/>
          <pc:sldMk cId="2437503252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/>
              <a:t>Flexbox</a:t>
            </a:r>
            <a:r>
              <a:rPr lang="de-AT" sz="3200" dirty="0"/>
              <a:t> &amp; </a:t>
            </a:r>
            <a:r>
              <a:rPr lang="de-AT" sz="3200" dirty="0" err="1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Miniübuung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Breitbild</PresentationFormat>
  <Paragraphs>112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Mario Brandl</cp:lastModifiedBy>
  <cp:revision>97</cp:revision>
  <dcterms:created xsi:type="dcterms:W3CDTF">2023-08-23T09:07:38Z</dcterms:created>
  <dcterms:modified xsi:type="dcterms:W3CDTF">2023-10-10T17:30:22Z</dcterms:modified>
</cp:coreProperties>
</file>