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320" r:id="rId4"/>
    <p:sldId id="321" r:id="rId5"/>
    <p:sldId id="257" r:id="rId6"/>
    <p:sldId id="322" r:id="rId7"/>
    <p:sldId id="29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463" y="461865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8915402" cy="41372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202" y="90365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27C2CED-844D-FB3A-376C-CCFBFA08CC06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8548272-96C4-AA32-3C20-4FA674B19316}"/>
              </a:ext>
            </a:extLst>
          </p:cNvPr>
          <p:cNvSpPr txBox="1">
            <a:spLocks/>
          </p:cNvSpPr>
          <p:nvPr userDrawn="1"/>
        </p:nvSpPr>
        <p:spPr>
          <a:xfrm>
            <a:off x="11466503" y="6519861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800" kern="1200" cap="all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do89/Webentwicklung_23_2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8" y="2505059"/>
            <a:ext cx="3899572" cy="1853023"/>
          </a:xfrm>
        </p:spPr>
        <p:txBody>
          <a:bodyPr anchor="ctr">
            <a:normAutofit/>
          </a:bodyPr>
          <a:lstStyle/>
          <a:p>
            <a:r>
              <a:rPr lang="de-AT" sz="2400" dirty="0"/>
              <a:t>Entwicklungsumgebung</a:t>
            </a:r>
            <a:br>
              <a:rPr lang="de-AT" sz="2400" dirty="0"/>
            </a:br>
            <a:r>
              <a:rPr lang="de-AT" sz="2400" dirty="0"/>
              <a:t>einrichten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CC48483-D39D-2F95-C3A3-015FD4A15C57}"/>
              </a:ext>
            </a:extLst>
          </p:cNvPr>
          <p:cNvSpPr txBox="1"/>
          <p:nvPr/>
        </p:nvSpPr>
        <p:spPr>
          <a:xfrm>
            <a:off x="8115300" y="1892262"/>
            <a:ext cx="3723102" cy="30734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pic>
        <p:nvPicPr>
          <p:cNvPr id="3" name="Picture 8" descr="GitHub Logos and Usage · GitHub">
            <a:extLst>
              <a:ext uri="{FF2B5EF4-FFF2-40B4-BE49-F238E27FC236}">
                <a16:creationId xmlns:a16="http://schemas.microsoft.com/office/drawing/2014/main" id="{2159B103-8FD0-D472-EB7F-FD3968594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829" y="2103636"/>
            <a:ext cx="1561348" cy="156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1775ED0-1399-6641-CAB9-97745039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000" y="2215474"/>
            <a:ext cx="1302167" cy="13021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10" descr="Git – Wikipedia">
            <a:extLst>
              <a:ext uri="{FF2B5EF4-FFF2-40B4-BE49-F238E27FC236}">
                <a16:creationId xmlns:a16="http://schemas.microsoft.com/office/drawing/2014/main" id="{20E386EB-DE27-8ADF-468B-2F70F87E7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051" y="3830122"/>
            <a:ext cx="2088797" cy="87207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GitHub Logos and Usage · GitHub">
            <a:extLst>
              <a:ext uri="{FF2B5EF4-FFF2-40B4-BE49-F238E27FC236}">
                <a16:creationId xmlns:a16="http://schemas.microsoft.com/office/drawing/2014/main" id="{09775F8C-311A-E35D-66EE-31E87666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40" y="777608"/>
            <a:ext cx="3493307" cy="349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A0C7145-DA0D-8408-8CB8-C7198C1FED43}"/>
              </a:ext>
            </a:extLst>
          </p:cNvPr>
          <p:cNvSpPr txBox="1"/>
          <p:nvPr/>
        </p:nvSpPr>
        <p:spPr>
          <a:xfrm>
            <a:off x="4787098" y="4086249"/>
            <a:ext cx="62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https://github.com/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3381BD8-9FE7-43CC-5490-AF6230FEF871}"/>
              </a:ext>
            </a:extLst>
          </p:cNvPr>
          <p:cNvSpPr txBox="1"/>
          <p:nvPr/>
        </p:nvSpPr>
        <p:spPr>
          <a:xfrm>
            <a:off x="3950438" y="420870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2"/>
              </a:rPr>
              <a:t>https://code.visualstudio.com/Download</a:t>
            </a:r>
            <a:r>
              <a:rPr lang="de-AT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09B5E6-E439-D1FF-0633-47AE75548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921" y="1107346"/>
            <a:ext cx="2749129" cy="27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26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Git – Wikipedia">
            <a:extLst>
              <a:ext uri="{FF2B5EF4-FFF2-40B4-BE49-F238E27FC236}">
                <a16:creationId xmlns:a16="http://schemas.microsoft.com/office/drawing/2014/main" id="{3648DF36-8761-881D-4117-BBC902338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33" y="2059852"/>
            <a:ext cx="3279396" cy="136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77BA547-9F7A-0A44-B6E1-3CC3611919EB}"/>
              </a:ext>
            </a:extLst>
          </p:cNvPr>
          <p:cNvSpPr txBox="1"/>
          <p:nvPr/>
        </p:nvSpPr>
        <p:spPr>
          <a:xfrm>
            <a:off x="5178105" y="364490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https://git-scm.com/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380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Entwicklungsumgebung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28625F-E408-51BC-8FCB-3EFDF1423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33465"/>
            <a:ext cx="10338953" cy="4137259"/>
          </a:xfrm>
        </p:spPr>
        <p:txBody>
          <a:bodyPr>
            <a:normAutofit/>
          </a:bodyPr>
          <a:lstStyle/>
          <a:p>
            <a:r>
              <a:rPr lang="de-AT" dirty="0"/>
              <a:t>Erstelle ein Konto bei </a:t>
            </a:r>
            <a:r>
              <a:rPr lang="de-AT" dirty="0" err="1"/>
              <a:t>Github</a:t>
            </a:r>
            <a:r>
              <a:rPr lang="de-AT" dirty="0"/>
              <a:t> </a:t>
            </a:r>
          </a:p>
          <a:p>
            <a:r>
              <a:rPr lang="de-AT" dirty="0" err="1"/>
              <a:t>Extensions</a:t>
            </a:r>
            <a:r>
              <a:rPr lang="de-AT" dirty="0"/>
              <a:t> für Visual Studio Code</a:t>
            </a:r>
          </a:p>
          <a:p>
            <a:pPr lvl="1"/>
            <a:r>
              <a:rPr lang="de-AT" dirty="0" err="1"/>
              <a:t>Github</a:t>
            </a:r>
            <a:r>
              <a:rPr lang="de-AT" dirty="0"/>
              <a:t> Pull </a:t>
            </a:r>
            <a:r>
              <a:rPr lang="de-AT" dirty="0" err="1"/>
              <a:t>Requests</a:t>
            </a:r>
            <a:endParaRPr lang="de-AT" dirty="0"/>
          </a:p>
          <a:p>
            <a:pPr lvl="1"/>
            <a:r>
              <a:rPr lang="de-AT" dirty="0" err="1"/>
              <a:t>Prettier</a:t>
            </a:r>
            <a:r>
              <a:rPr lang="de-AT" dirty="0"/>
              <a:t> – Code </a:t>
            </a:r>
            <a:r>
              <a:rPr lang="de-AT" dirty="0" err="1"/>
              <a:t>Formatter</a:t>
            </a:r>
            <a:endParaRPr lang="de-AT" dirty="0"/>
          </a:p>
          <a:p>
            <a:pPr lvl="1"/>
            <a:r>
              <a:rPr lang="de-AT" dirty="0"/>
              <a:t>Live Preview</a:t>
            </a:r>
          </a:p>
          <a:p>
            <a:r>
              <a:rPr lang="de-AT" dirty="0" err="1"/>
              <a:t>Git</a:t>
            </a:r>
            <a:r>
              <a:rPr lang="de-AT" dirty="0"/>
              <a:t>-Username und E-Mail-Adresse konfigurieren</a:t>
            </a:r>
          </a:p>
          <a:p>
            <a:pPr lvl="1"/>
            <a:r>
              <a:rPr lang="en-US" dirty="0" err="1"/>
              <a:t>Kommandozeile</a:t>
            </a:r>
            <a:r>
              <a:rPr lang="en-US" dirty="0"/>
              <a:t> </a:t>
            </a:r>
            <a:r>
              <a:rPr lang="en-US" dirty="0" err="1"/>
              <a:t>öffnen</a:t>
            </a:r>
            <a:endParaRPr lang="en-US" dirty="0"/>
          </a:p>
          <a:p>
            <a:pPr lvl="1"/>
            <a:r>
              <a:rPr lang="en-US" dirty="0"/>
              <a:t>Set username: git config --global user.name "FIRST_NAME LAST_NAME"</a:t>
            </a:r>
          </a:p>
          <a:p>
            <a:pPr lvl="1"/>
            <a:r>
              <a:rPr lang="en-US" dirty="0"/>
              <a:t>Set email address: git config --global </a:t>
            </a:r>
            <a:r>
              <a:rPr lang="en-US" dirty="0" err="1"/>
              <a:t>user.email</a:t>
            </a:r>
            <a:r>
              <a:rPr lang="en-US" dirty="0"/>
              <a:t> "MY_NAME@example.com"</a:t>
            </a:r>
            <a:endParaRPr lang="de-AT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5" name="Picture 8" descr="GitHub Logos and Usage · GitHub">
            <a:extLst>
              <a:ext uri="{FF2B5EF4-FFF2-40B4-BE49-F238E27FC236}">
                <a16:creationId xmlns:a16="http://schemas.microsoft.com/office/drawing/2014/main" id="{3F38B8E5-A938-0C67-2D53-690A88D9D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98" y="1643717"/>
            <a:ext cx="1561348" cy="156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5B2DAC1-0747-B0CB-731F-5C2CB7B27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669" y="1755555"/>
            <a:ext cx="1302167" cy="13021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10" descr="Git – Wikipedia">
            <a:extLst>
              <a:ext uri="{FF2B5EF4-FFF2-40B4-BE49-F238E27FC236}">
                <a16:creationId xmlns:a16="http://schemas.microsoft.com/office/drawing/2014/main" id="{899C5DAD-7C80-0AD3-9072-246A145E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720" y="3370203"/>
            <a:ext cx="2088797" cy="87207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494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Entwicklungsumgebung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28625F-E408-51BC-8FCB-3EFDF1423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33465"/>
            <a:ext cx="7608337" cy="465131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de-AT" dirty="0"/>
              <a:t>Klone ein Repository mit Hilfe von Visual Studio Code</a:t>
            </a:r>
          </a:p>
          <a:p>
            <a:pPr lvl="1"/>
            <a:r>
              <a:rPr lang="de-AT" dirty="0"/>
              <a:t>Repository: </a:t>
            </a:r>
            <a:r>
              <a:rPr lang="de-AT" dirty="0">
                <a:hlinkClick r:id="rId2"/>
              </a:rPr>
              <a:t>https://github.com/kodo89/Webentwicklung_23_24</a:t>
            </a:r>
            <a:r>
              <a:rPr lang="de-AT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Erstelle ein neues </a:t>
            </a:r>
            <a:r>
              <a:rPr lang="de-AT" dirty="0" err="1"/>
              <a:t>Github</a:t>
            </a:r>
            <a:r>
              <a:rPr lang="de-AT" dirty="0"/>
              <a:t> Repository</a:t>
            </a:r>
          </a:p>
          <a:p>
            <a:pPr lvl="1"/>
            <a:r>
              <a:rPr lang="de-AT" dirty="0"/>
              <a:t>Name des Repos: „</a:t>
            </a:r>
            <a:r>
              <a:rPr lang="de-AT" dirty="0" err="1"/>
              <a:t>Mein_Projekt_Portfolio</a:t>
            </a:r>
            <a:r>
              <a:rPr lang="de-AT" dirty="0"/>
              <a:t>“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Erstelle darin ein einfaches HTML File mit minimalem Inhalt und führe einen Commit durch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Erstelle einen Branch innerhalb des Repos mit Hilfe von VS Code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 err="1"/>
              <a:t>Commite</a:t>
            </a:r>
            <a:r>
              <a:rPr lang="de-AT" dirty="0"/>
              <a:t> Änderungen in diesen Branch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Wechsle auf deinen </a:t>
            </a:r>
            <a:r>
              <a:rPr lang="de-AT" dirty="0" err="1"/>
              <a:t>master</a:t>
            </a:r>
            <a:r>
              <a:rPr lang="de-AT" dirty="0"/>
              <a:t> und erzeuge an derselben Stelle andere Änderungen wie im Branch zuvor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Führe nun einen Pull Request durch um deinen Branch wieder in den Master zu </a:t>
            </a:r>
            <a:r>
              <a:rPr lang="de-AT" dirty="0" err="1"/>
              <a:t>mergen</a:t>
            </a:r>
            <a:endParaRPr lang="de-AT" dirty="0"/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Löse den </a:t>
            </a:r>
            <a:r>
              <a:rPr lang="de-AT" dirty="0" err="1"/>
              <a:t>Merge</a:t>
            </a:r>
            <a:r>
              <a:rPr lang="de-AT" dirty="0"/>
              <a:t>-Konflikt auf</a:t>
            </a:r>
          </a:p>
          <a:p>
            <a:pPr marL="342900" indent="-342900">
              <a:buFont typeface="+mj-lt"/>
              <a:buAutoNum type="arabicPeriod"/>
            </a:pPr>
            <a:endParaRPr lang="de-AT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5" name="Picture 8" descr="GitHub Logos and Usage · GitHub">
            <a:extLst>
              <a:ext uri="{FF2B5EF4-FFF2-40B4-BE49-F238E27FC236}">
                <a16:creationId xmlns:a16="http://schemas.microsoft.com/office/drawing/2014/main" id="{5EBEE8D7-BF7E-6323-FCD2-97707283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829" y="2103636"/>
            <a:ext cx="1561348" cy="156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6767C7A-7285-B7B2-4208-C32FBBA5E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000" y="2215474"/>
            <a:ext cx="1302167" cy="13021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10" descr="Git – Wikipedia">
            <a:extLst>
              <a:ext uri="{FF2B5EF4-FFF2-40B4-BE49-F238E27FC236}">
                <a16:creationId xmlns:a16="http://schemas.microsoft.com/office/drawing/2014/main" id="{855C65BD-3B34-7EA3-EA4B-CE3417816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051" y="3830122"/>
            <a:ext cx="2088797" cy="87207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9960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2" y="342077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429000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 Next LT Pro Light</vt:lpstr>
      <vt:lpstr>EncaseVTI</vt:lpstr>
      <vt:lpstr>Entwicklungsumgebung einrichten</vt:lpstr>
      <vt:lpstr>PowerPoint-Präsentation</vt:lpstr>
      <vt:lpstr>PowerPoint-Präsentation</vt:lpstr>
      <vt:lpstr>PowerPoint-Präsentation</vt:lpstr>
      <vt:lpstr>Entwicklungsumgebung einrichten</vt:lpstr>
      <vt:lpstr>Entwicklungsumgebung Übung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74</cp:revision>
  <dcterms:created xsi:type="dcterms:W3CDTF">2023-08-23T09:07:38Z</dcterms:created>
  <dcterms:modified xsi:type="dcterms:W3CDTF">2023-09-26T09:04:52Z</dcterms:modified>
</cp:coreProperties>
</file>