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76" r:id="rId4"/>
    <p:sldId id="413" r:id="rId5"/>
    <p:sldId id="415" r:id="rId6"/>
    <p:sldId id="416" r:id="rId7"/>
    <p:sldId id="417" r:id="rId8"/>
    <p:sldId id="418" r:id="rId9"/>
    <p:sldId id="414" r:id="rId10"/>
    <p:sldId id="419" r:id="rId11"/>
    <p:sldId id="29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99-bottles-of-beer.net/lyric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Schleifen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49" y="710967"/>
            <a:ext cx="8915402" cy="1371600"/>
          </a:xfrm>
        </p:spPr>
        <p:txBody>
          <a:bodyPr/>
          <a:lstStyle/>
          <a:p>
            <a:r>
              <a:rPr lang="de-AT" dirty="0"/>
              <a:t>Übungen zu Schleifen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3463" y="1848975"/>
            <a:ext cx="5957417" cy="4137259"/>
          </a:xfrm>
        </p:spPr>
        <p:txBody>
          <a:bodyPr>
            <a:normAutofit fontScale="70000" lnSpcReduction="20000"/>
          </a:bodyPr>
          <a:lstStyle/>
          <a:p>
            <a:r>
              <a:rPr lang="de-AT" dirty="0" err="1"/>
              <a:t>FizzBuzz</a:t>
            </a:r>
            <a:r>
              <a:rPr lang="de-AT" dirty="0"/>
              <a:t>: </a:t>
            </a:r>
            <a:br>
              <a:rPr lang="de-AT" dirty="0"/>
            </a:br>
            <a:r>
              <a:rPr lang="de-AT" dirty="0"/>
              <a:t>Gib alle Zahlen von 1 – 100 aus, jedoch werden Zahlen die durch 3 teilbar sind durch das Wort „Fizz“ ersetzt, Zahlen die durch 5 teilbar sind werden durch „Buzz“ ersetzt und Zahlen die durch 3 und 5 teilbar sind werden durch „</a:t>
            </a:r>
            <a:r>
              <a:rPr lang="de-AT" dirty="0" err="1"/>
              <a:t>FizzBuzz</a:t>
            </a:r>
            <a:r>
              <a:rPr lang="de-AT" dirty="0"/>
              <a:t>“ ersetzt.</a:t>
            </a:r>
            <a:br>
              <a:rPr lang="de-AT" dirty="0"/>
            </a:br>
            <a:r>
              <a:rPr lang="de-AT" dirty="0"/>
              <a:t>Nutze dafür eine </a:t>
            </a:r>
            <a:r>
              <a:rPr lang="de-AT" b="1" dirty="0" err="1"/>
              <a:t>while</a:t>
            </a:r>
            <a:r>
              <a:rPr lang="de-AT" b="1" dirty="0"/>
              <a:t> loop!</a:t>
            </a:r>
            <a:br>
              <a:rPr lang="de-AT" b="1" dirty="0"/>
            </a:br>
            <a:r>
              <a:rPr lang="de-AT" dirty="0"/>
              <a:t>Beispiel Output: 1,2,Fizz, 4,Buzz,Fizz,7,8,….</a:t>
            </a:r>
          </a:p>
          <a:p>
            <a:r>
              <a:rPr lang="de-AT" dirty="0"/>
              <a:t>99 </a:t>
            </a:r>
            <a:r>
              <a:rPr lang="de-AT" dirty="0" err="1"/>
              <a:t>Bottles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Beer on </a:t>
            </a:r>
            <a:r>
              <a:rPr lang="de-AT" dirty="0" err="1"/>
              <a:t>the</a:t>
            </a:r>
            <a:r>
              <a:rPr lang="de-AT" dirty="0"/>
              <a:t> Wall:</a:t>
            </a:r>
            <a:br>
              <a:rPr lang="en-US" dirty="0"/>
            </a:br>
            <a:r>
              <a:rPr lang="en-US" dirty="0" err="1"/>
              <a:t>Schreibe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dem der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Prompt </a:t>
            </a:r>
            <a:r>
              <a:rPr lang="en-US" dirty="0" err="1"/>
              <a:t>eingibt</a:t>
            </a:r>
            <a:r>
              <a:rPr lang="en-US" dirty="0"/>
              <a:t>. Als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Alert der </a:t>
            </a:r>
            <a:r>
              <a:rPr lang="en-US" dirty="0" err="1"/>
              <a:t>Songtext</a:t>
            </a:r>
            <a:r>
              <a:rPr lang="en-US" dirty="0"/>
              <a:t> “99 bottles of beer” </a:t>
            </a:r>
            <a:r>
              <a:rPr lang="en-US" dirty="0" err="1"/>
              <a:t>ausgegeben</a:t>
            </a:r>
            <a:r>
              <a:rPr lang="en-US" dirty="0"/>
              <a:t>. Die </a:t>
            </a:r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Flaschen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r>
              <a:rPr lang="en-US" dirty="0"/>
              <a:t> des </a:t>
            </a:r>
            <a:r>
              <a:rPr lang="en-US" dirty="0" err="1"/>
              <a:t>Songtexts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die </a:t>
            </a:r>
            <a:r>
              <a:rPr lang="en-US" dirty="0" err="1"/>
              <a:t>eingegebene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</a:t>
            </a:r>
            <a:r>
              <a:rPr lang="en-US" dirty="0" err="1"/>
              <a:t>bestimmt</a:t>
            </a:r>
            <a:br>
              <a:rPr lang="en-US" dirty="0"/>
            </a:br>
            <a:r>
              <a:rPr lang="de-AT" dirty="0"/>
              <a:t>Nutze dafür eine </a:t>
            </a:r>
            <a:r>
              <a:rPr lang="de-AT" b="1" dirty="0" err="1"/>
              <a:t>for</a:t>
            </a:r>
            <a:r>
              <a:rPr lang="de-AT" b="1" dirty="0"/>
              <a:t> loop!</a:t>
            </a:r>
            <a:br>
              <a:rPr lang="de-AT" b="1" dirty="0"/>
            </a:br>
            <a:r>
              <a:rPr lang="de-AT" dirty="0"/>
              <a:t>Beispiel Output: 21 </a:t>
            </a:r>
            <a:r>
              <a:rPr lang="de-AT" dirty="0" err="1"/>
              <a:t>bottles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beer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wall, 21 </a:t>
            </a:r>
            <a:r>
              <a:rPr lang="de-AT" dirty="0" err="1"/>
              <a:t>bottles</a:t>
            </a:r>
            <a:r>
              <a:rPr lang="de-AT" dirty="0"/>
              <a:t> …..</a:t>
            </a:r>
            <a:endParaRPr lang="en-US" dirty="0"/>
          </a:p>
          <a:p>
            <a:r>
              <a:rPr lang="en-US" dirty="0"/>
              <a:t>Fibonacci (optional):</a:t>
            </a:r>
            <a:br>
              <a:rPr lang="en-US" dirty="0"/>
            </a:br>
            <a:r>
              <a:rPr lang="en-US" dirty="0" err="1"/>
              <a:t>Erstelle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de-AT" dirty="0"/>
              <a:t>die die Fibonacci-Folge bis zu einem bestimmten Wert generiert.</a:t>
            </a:r>
            <a:br>
              <a:rPr lang="de-AT" dirty="0"/>
            </a:br>
            <a:r>
              <a:rPr lang="de-AT" dirty="0"/>
              <a:t>Beispiel: </a:t>
            </a:r>
            <a:r>
              <a:rPr lang="de-AT" dirty="0" err="1"/>
              <a:t>generateFibonacci</a:t>
            </a:r>
            <a:r>
              <a:rPr lang="de-AT" dirty="0"/>
              <a:t>(10)</a:t>
            </a:r>
            <a:br>
              <a:rPr lang="de-AT" dirty="0"/>
            </a:br>
            <a:r>
              <a:rPr lang="de-AT" dirty="0"/>
              <a:t>Output: 0,1,1,2,3,5,8,13,21,34</a:t>
            </a:r>
            <a:endParaRPr lang="en-US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C1E141-BB12-E537-E9FB-698B35E5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81" y="2082567"/>
            <a:ext cx="4258269" cy="258163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50FF05C-3166-9197-3352-59A1341C9DDD}"/>
              </a:ext>
            </a:extLst>
          </p:cNvPr>
          <p:cNvSpPr txBox="1"/>
          <p:nvPr/>
        </p:nvSpPr>
        <p:spPr>
          <a:xfrm>
            <a:off x="7290781" y="4664202"/>
            <a:ext cx="6207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>
                <a:hlinkClick r:id="rId3"/>
              </a:rPr>
              <a:t>https://99-bottles-of-beer.net/lyrics.html</a:t>
            </a:r>
            <a:r>
              <a:rPr lang="de-AT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20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err="1"/>
              <a:t>While</a:t>
            </a:r>
            <a:endParaRPr lang="de-AT" dirty="0"/>
          </a:p>
          <a:p>
            <a:r>
              <a:rPr lang="de-AT" dirty="0"/>
              <a:t>Do-</a:t>
            </a:r>
            <a:r>
              <a:rPr lang="de-AT" dirty="0" err="1"/>
              <a:t>While</a:t>
            </a:r>
            <a:endParaRPr lang="de-AT" dirty="0"/>
          </a:p>
          <a:p>
            <a:r>
              <a:rPr lang="de-AT" dirty="0" err="1"/>
              <a:t>For</a:t>
            </a:r>
            <a:endParaRPr lang="de-AT" dirty="0"/>
          </a:p>
          <a:p>
            <a:r>
              <a:rPr lang="de-AT" dirty="0" err="1"/>
              <a:t>For</a:t>
            </a:r>
            <a:r>
              <a:rPr lang="de-AT" dirty="0"/>
              <a:t> in</a:t>
            </a:r>
          </a:p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of</a:t>
            </a:r>
            <a:endParaRPr lang="de-AT" dirty="0"/>
          </a:p>
          <a:p>
            <a:r>
              <a:rPr lang="de-AT" dirty="0"/>
              <a:t>Break und </a:t>
            </a:r>
            <a:r>
              <a:rPr lang="de-AT" dirty="0" err="1"/>
              <a:t>continue</a:t>
            </a:r>
            <a:endParaRPr lang="de-AT" dirty="0"/>
          </a:p>
          <a:p>
            <a:r>
              <a:rPr lang="de-AT" dirty="0"/>
              <a:t>Übung zu Schleifen</a:t>
            </a:r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41" y="2040622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While</a:t>
            </a:r>
            <a:r>
              <a:rPr lang="de-AT" dirty="0"/>
              <a:t>-Schleife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3464" y="1848975"/>
            <a:ext cx="6789520" cy="413725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Schleifen definieren einen Code-Block, der so lange ausgeführt wird, so lange die gegebene Bedingung erfüllt ist. </a:t>
            </a:r>
          </a:p>
          <a:p>
            <a:r>
              <a:rPr lang="de-AT" dirty="0"/>
              <a:t>Die einfachste Form ist die </a:t>
            </a:r>
            <a:r>
              <a:rPr lang="de-AT" dirty="0" err="1"/>
              <a:t>while</a:t>
            </a:r>
            <a:r>
              <a:rPr lang="de-AT" dirty="0"/>
              <a:t>-Schleife, auf das Schlüsselwort </a:t>
            </a:r>
            <a:r>
              <a:rPr lang="de-AT" dirty="0" err="1"/>
              <a:t>while</a:t>
            </a:r>
            <a:r>
              <a:rPr lang="de-AT" dirty="0"/>
              <a:t> folgt die Bedingung und anschließend der Code-Block. </a:t>
            </a:r>
          </a:p>
          <a:p>
            <a:r>
              <a:rPr lang="de-AT" dirty="0"/>
              <a:t>Dieser wird so lange wiederholt, so lange die Bedingung erfüllt ist. </a:t>
            </a:r>
          </a:p>
          <a:p>
            <a:r>
              <a:rPr lang="de-AT" dirty="0"/>
              <a:t>Ist die Bedingung von Anfang an nicht erfüllt, so wird der Code-Block nicht ausgeführt. </a:t>
            </a:r>
          </a:p>
          <a:p>
            <a:r>
              <a:rPr lang="de-AT" b="1" dirty="0"/>
              <a:t>Vorsicht</a:t>
            </a:r>
            <a:r>
              <a:rPr lang="de-AT" dirty="0"/>
              <a:t>: Wird die Bedingung immer erfüllt, habt ihr eine Endlosschleife, das Programm wird abstürzen!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7F20DF-87C9-6726-D674-0317C405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32" y="1969979"/>
            <a:ext cx="3304458" cy="20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Do-</a:t>
            </a:r>
            <a:r>
              <a:rPr lang="de-AT" dirty="0" err="1"/>
              <a:t>while</a:t>
            </a:r>
            <a:r>
              <a:rPr lang="de-AT" dirty="0"/>
              <a:t>-Schleife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3464" y="1848975"/>
            <a:ext cx="6158584" cy="4137259"/>
          </a:xfrm>
        </p:spPr>
        <p:txBody>
          <a:bodyPr>
            <a:normAutofit/>
          </a:bodyPr>
          <a:lstStyle/>
          <a:p>
            <a:r>
              <a:rPr lang="de-AT" dirty="0"/>
              <a:t>Die do-</a:t>
            </a:r>
            <a:r>
              <a:rPr lang="de-AT" dirty="0" err="1"/>
              <a:t>while</a:t>
            </a:r>
            <a:r>
              <a:rPr lang="de-AT" dirty="0"/>
              <a:t>-Schleife wird im Gegensatz zur </a:t>
            </a:r>
            <a:r>
              <a:rPr lang="de-AT" dirty="0" err="1"/>
              <a:t>while</a:t>
            </a:r>
            <a:r>
              <a:rPr lang="de-AT" dirty="0"/>
              <a:t> Schleife immer mindestens einmal </a:t>
            </a:r>
            <a:r>
              <a:rPr lang="de-AT" dirty="0" err="1"/>
              <a:t>ausfgeführt</a:t>
            </a:r>
            <a:r>
              <a:rPr lang="de-AT" dirty="0"/>
              <a:t>, da die Bedingung erst am Ende geprüft wird. Auf das Schlüsselwort</a:t>
            </a:r>
          </a:p>
          <a:p>
            <a:r>
              <a:rPr lang="de-AT" dirty="0"/>
              <a:t>do folgt der Code-Block, erst dann folgt das Schlüsselwort </a:t>
            </a:r>
            <a:r>
              <a:rPr lang="de-AT" dirty="0" err="1"/>
              <a:t>while</a:t>
            </a:r>
            <a:r>
              <a:rPr lang="de-AT" dirty="0"/>
              <a:t> und die Bedingung.</a:t>
            </a:r>
          </a:p>
          <a:p>
            <a:r>
              <a:rPr lang="de-AT" dirty="0"/>
              <a:t>Nach der Bedingung wird ein Semikolon </a:t>
            </a:r>
            <a:r>
              <a:rPr lang="de-AT" dirty="0" err="1"/>
              <a:t>gestezt</a:t>
            </a:r>
            <a:r>
              <a:rPr lang="de-AT" dirty="0"/>
              <a:t>. Diese Schleife wird </a:t>
            </a:r>
            <a:r>
              <a:rPr lang="de-AT" dirty="0" err="1"/>
              <a:t>häu?g</a:t>
            </a:r>
            <a:r>
              <a:rPr lang="de-AT" dirty="0"/>
              <a:t> genutzt,</a:t>
            </a:r>
          </a:p>
          <a:p>
            <a:r>
              <a:rPr lang="de-AT" dirty="0"/>
              <a:t>um Benutzereingaben zu validieren und bei Falscheingabe zu wiederholen.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321DDF-2232-0D24-0823-D3DB1647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48" y="1931271"/>
            <a:ext cx="4745127" cy="17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-Schleife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4683" y="1931271"/>
            <a:ext cx="6158584" cy="4137259"/>
          </a:xfrm>
        </p:spPr>
        <p:txBody>
          <a:bodyPr>
            <a:normAutofit fontScale="85000" lnSpcReduction="10000"/>
          </a:bodyPr>
          <a:lstStyle/>
          <a:p>
            <a:r>
              <a:rPr lang="de-AT" dirty="0"/>
              <a:t>Die </a:t>
            </a:r>
            <a:r>
              <a:rPr lang="de-AT" dirty="0" err="1"/>
              <a:t>for</a:t>
            </a:r>
            <a:r>
              <a:rPr lang="de-AT" dirty="0"/>
              <a:t>-Schleife (auch Zählschleife) besitzt einen Zähler, der von einem Startwert bis zu einem gegebenen Wert zählt. </a:t>
            </a:r>
          </a:p>
          <a:p>
            <a:r>
              <a:rPr lang="de-AT" dirty="0"/>
              <a:t>Nach dem Schlüsselwort </a:t>
            </a:r>
            <a:r>
              <a:rPr lang="de-AT" dirty="0" err="1"/>
              <a:t>for</a:t>
            </a:r>
            <a:r>
              <a:rPr lang="de-AT" dirty="0"/>
              <a:t> folgt eine Klammer ( ) in der drei Teile getrennt durch Semikolon definiert werden. </a:t>
            </a:r>
          </a:p>
          <a:p>
            <a:r>
              <a:rPr lang="de-AT" dirty="0"/>
              <a:t>Im ersten Teil wird eine Zählvariable mit einem Startwert initialisiert, </a:t>
            </a:r>
          </a:p>
          <a:p>
            <a:r>
              <a:rPr lang="de-AT" dirty="0"/>
              <a:t>Der zweite Teil ist die Bedingung, bis wann die Schleife auszuführen ist </a:t>
            </a:r>
          </a:p>
          <a:p>
            <a:r>
              <a:rPr lang="de-AT" dirty="0"/>
              <a:t>Im dritten Teil wird die Zählvariable erhöht (das passiert immer nach der Ausführung des Code-Blocks)</a:t>
            </a:r>
          </a:p>
          <a:p>
            <a:r>
              <a:rPr lang="de-AT" dirty="0"/>
              <a:t>Danach folgt der Code-Block. </a:t>
            </a:r>
          </a:p>
          <a:p>
            <a:r>
              <a:rPr lang="de-AT" dirty="0"/>
              <a:t>Die Zählvariable wird meist </a:t>
            </a:r>
            <a:r>
              <a:rPr lang="de-AT" b="1" dirty="0"/>
              <a:t>i </a:t>
            </a:r>
            <a:r>
              <a:rPr lang="de-AT" dirty="0"/>
              <a:t>genannt, wird </a:t>
            </a:r>
            <a:r>
              <a:rPr lang="de-AT" b="1" dirty="0"/>
              <a:t>i </a:t>
            </a:r>
            <a:r>
              <a:rPr lang="de-AT" dirty="0"/>
              <a:t>bereits verwendet, dann </a:t>
            </a:r>
            <a:r>
              <a:rPr lang="de-AT" b="1" dirty="0"/>
              <a:t>j</a:t>
            </a:r>
            <a:r>
              <a:rPr lang="de-AT" dirty="0"/>
              <a:t>, </a:t>
            </a:r>
            <a:r>
              <a:rPr lang="de-AT" b="1" dirty="0"/>
              <a:t>k </a:t>
            </a:r>
            <a:r>
              <a:rPr lang="de-AT" dirty="0"/>
              <a:t>usw.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321DDF-2232-0D24-0823-D3DB1647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48" y="1931271"/>
            <a:ext cx="4745127" cy="17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-Schleife bei 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79" y="188555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Man nutzt </a:t>
            </a:r>
            <a:r>
              <a:rPr lang="de-AT" dirty="0" err="1"/>
              <a:t>for</a:t>
            </a:r>
            <a:r>
              <a:rPr lang="de-AT" dirty="0"/>
              <a:t>-Schleifen häufig, wenn man mit Arrays arbeitet, und die einzelnen Werte des Arrays durch-iterieren ("durchgehen") möchte.</a:t>
            </a:r>
          </a:p>
          <a:p>
            <a:r>
              <a:rPr lang="de-AT" dirty="0"/>
              <a:t>Hier ist zu beachten, dass Arrays bei 0 beginnen, und der letzte Wert also an der Stelle Arraylänge minus 1 ist, deshalb wird das &lt; in der Bedingung und nicht &lt;= verwendet.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9ED9ED-AD24-E1BF-C31C-2858DFAD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54180"/>
            <a:ext cx="9522623" cy="13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-in Schleife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22466" y="183983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Über Arrays zu Iterieren geht in JS aber auch einfacher! Die </a:t>
            </a:r>
            <a:r>
              <a:rPr lang="de-AT" dirty="0" err="1"/>
              <a:t>for</a:t>
            </a:r>
            <a:r>
              <a:rPr lang="de-AT" dirty="0"/>
              <a:t>-in Schleife kümmert sich selbstständig um die Zählvariable, und geht die Länge eines Arrays einmal vollständig durch.</a:t>
            </a:r>
          </a:p>
          <a:p>
            <a:r>
              <a:rPr lang="de-AT" dirty="0"/>
              <a:t> Anstelle der drei Teile in der Klammer wird hier nur eine Zählvariable definiert, gefolgt von dem Schlüsselwort in, gefolgt vom Array über das Iteriert werden soll. </a:t>
            </a:r>
          </a:p>
          <a:p>
            <a:r>
              <a:rPr lang="de-AT" dirty="0"/>
              <a:t>Die </a:t>
            </a:r>
            <a:r>
              <a:rPr lang="de-AT" dirty="0" err="1"/>
              <a:t>for</a:t>
            </a:r>
            <a:r>
              <a:rPr lang="de-AT" dirty="0"/>
              <a:t>-in Schleife kann auch über Objekte iterieren, dann werden in der "Zählvariable" nacheinander die Schlüssel hinterlegt.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152C1A-EB46-6D14-0E42-D07D020E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91" y="4579925"/>
            <a:ext cx="6367010" cy="12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for-of</a:t>
            </a:r>
            <a:r>
              <a:rPr lang="de-AT" dirty="0"/>
              <a:t> Schleife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13907" y="1893214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Ist man nur an den Werten im Array oder Objekt interessiert, bietet sich die </a:t>
            </a:r>
            <a:r>
              <a:rPr lang="de-AT" dirty="0" err="1"/>
              <a:t>for-of</a:t>
            </a:r>
            <a:r>
              <a:rPr lang="de-AT" dirty="0"/>
              <a:t> Schleife an</a:t>
            </a:r>
          </a:p>
          <a:p>
            <a:r>
              <a:rPr lang="de-AT" dirty="0"/>
              <a:t>dabei wird in die Variable jeweils nur der Wert gespeichert, den Index/Schlüssel erhalten wir nicht.</a:t>
            </a:r>
          </a:p>
          <a:p>
            <a:r>
              <a:rPr lang="de-AT" dirty="0"/>
              <a:t>Hierbei wird das Schlüsselwort </a:t>
            </a:r>
            <a:r>
              <a:rPr lang="de-AT" dirty="0" err="1"/>
              <a:t>of</a:t>
            </a:r>
            <a:r>
              <a:rPr lang="de-AT" dirty="0"/>
              <a:t> anstelle von in verwendet.</a:t>
            </a:r>
          </a:p>
          <a:p>
            <a:r>
              <a:rPr lang="de-AT" b="1" dirty="0"/>
              <a:t>Vorsicht</a:t>
            </a:r>
            <a:r>
              <a:rPr lang="de-AT" dirty="0"/>
              <a:t>, man verwechselt die beiden sehr leicht, zum Merken: in für </a:t>
            </a:r>
            <a:r>
              <a:rPr lang="de-AT" dirty="0" err="1"/>
              <a:t>index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E02CE3-1A5B-8427-A21C-BE6527E0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3" y="4344190"/>
            <a:ext cx="7027445" cy="13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49" y="710967"/>
            <a:ext cx="8915402" cy="1371600"/>
          </a:xfrm>
        </p:spPr>
        <p:txBody>
          <a:bodyPr/>
          <a:lstStyle/>
          <a:p>
            <a:r>
              <a:rPr lang="de-AT" dirty="0"/>
              <a:t>break und </a:t>
            </a:r>
            <a:r>
              <a:rPr lang="de-AT" dirty="0" err="1"/>
              <a:t>continue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3464" y="1848975"/>
            <a:ext cx="5235040" cy="4137259"/>
          </a:xfrm>
        </p:spPr>
        <p:txBody>
          <a:bodyPr>
            <a:normAutofit/>
          </a:bodyPr>
          <a:lstStyle/>
          <a:p>
            <a:r>
              <a:rPr lang="de-AT" dirty="0"/>
              <a:t>Innerhalb von Schleifen können die Schlüsselwörter break und </a:t>
            </a:r>
            <a:r>
              <a:rPr lang="de-AT" dirty="0" err="1"/>
              <a:t>continue</a:t>
            </a:r>
            <a:r>
              <a:rPr lang="de-AT" dirty="0"/>
              <a:t> genutzt werden um die aktuelle Ausführung des Code-Blocks an dieser Stelle abzubrechen.</a:t>
            </a:r>
          </a:p>
          <a:p>
            <a:r>
              <a:rPr lang="de-AT" dirty="0"/>
              <a:t>Bei break wird die </a:t>
            </a:r>
            <a:r>
              <a:rPr lang="de-AT" dirty="0" err="1"/>
              <a:t>gesammte</a:t>
            </a:r>
            <a:r>
              <a:rPr lang="de-AT" dirty="0"/>
              <a:t> Schleife gestoppt</a:t>
            </a:r>
          </a:p>
          <a:p>
            <a:r>
              <a:rPr lang="de-AT" dirty="0"/>
              <a:t>bei </a:t>
            </a:r>
            <a:r>
              <a:rPr lang="de-AT" dirty="0" err="1"/>
              <a:t>continue</a:t>
            </a:r>
            <a:r>
              <a:rPr lang="de-AT" dirty="0"/>
              <a:t> wird mit der nächsten Iteration fortgefahren.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1D286-138A-A912-2336-7AC2CA81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867" y="1922127"/>
            <a:ext cx="4924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Breitbild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Schleifen</vt:lpstr>
      <vt:lpstr>Übersicht</vt:lpstr>
      <vt:lpstr>While-Schleife</vt:lpstr>
      <vt:lpstr>Do-while-Schleife</vt:lpstr>
      <vt:lpstr>for-Schleife</vt:lpstr>
      <vt:lpstr>for-Schleife bei Arrays</vt:lpstr>
      <vt:lpstr>for-in Schleife</vt:lpstr>
      <vt:lpstr>for-of Schleife</vt:lpstr>
      <vt:lpstr>break und continue</vt:lpstr>
      <vt:lpstr>Übungen zu Schleifen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187</cp:revision>
  <dcterms:created xsi:type="dcterms:W3CDTF">2023-08-23T09:07:38Z</dcterms:created>
  <dcterms:modified xsi:type="dcterms:W3CDTF">2023-11-14T13:50:02Z</dcterms:modified>
</cp:coreProperties>
</file>