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304" r:id="rId2"/>
    <p:sldId id="305" r:id="rId3"/>
    <p:sldId id="306" r:id="rId4"/>
    <p:sldId id="307" r:id="rId5"/>
    <p:sldId id="290" r:id="rId6"/>
    <p:sldId id="29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5F5-FBCA-4388-8C89-D15F717C9619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2184-F4E3-453A-B4C3-17EBCC56BD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13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8A6-6414-4346-B217-5EFCBA4F8EFB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22E-0DA7-4961-9410-477B4736A57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259-34B9-4943-84CE-53F9544BBCC9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381A-F0D5-44FE-86A3-41304A79D0C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6503" y="6519861"/>
            <a:ext cx="7106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97" y="65057"/>
            <a:ext cx="710647" cy="71064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4D8-8A29-49F7-BAE3-246C7F0E02A2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025-7E16-4740-950C-5DA016A1BD8B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51E-2618-4C29-A03F-614F15C5D149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75C6-9BE6-4D74-85BF-1F1F47113C83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3856-C121-4C50-A8D1-2E0C66B8FEB7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B2B-D812-4B25-BE24-C6320D080AD1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5B8-98C3-43A3-B1FA-49FE090326E2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041CCFD-C908-47DF-9132-549D3A871FBE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rvey.stackoverflow.co/2022/#most-popular-technologies-languag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CAC571B-B6FD-8EF4-0EB2-40ADD267D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2" y="3429000"/>
            <a:ext cx="8127574" cy="853115"/>
          </a:xfrm>
        </p:spPr>
        <p:txBody>
          <a:bodyPr/>
          <a:lstStyle/>
          <a:p>
            <a:pPr algn="ctr"/>
            <a:r>
              <a:rPr lang="de-AT" dirty="0"/>
              <a:t>HERZLICH WILLKOMMEN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F7D89994-9FD2-FE6E-31AB-2E118FDB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318" y="4411105"/>
            <a:ext cx="5841361" cy="1187042"/>
          </a:xfrm>
        </p:spPr>
        <p:txBody>
          <a:bodyPr>
            <a:normAutofit/>
          </a:bodyPr>
          <a:lstStyle/>
          <a:p>
            <a:pPr algn="ctr"/>
            <a:r>
              <a:rPr lang="de-AT" dirty="0"/>
              <a:t>WEBENTWICKLUNG – FROM ZERO TO HERO</a:t>
            </a:r>
          </a:p>
          <a:p>
            <a:pPr algn="ctr"/>
            <a:r>
              <a:rPr lang="de-AT" sz="1400" dirty="0"/>
              <a:t>Trainer: Dipl. Ing. DOMINIC KOCH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45EF0E-2D37-E776-5B8A-2D458DD6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2" descr="CODERS.BAY | Linz">
            <a:extLst>
              <a:ext uri="{FF2B5EF4-FFF2-40B4-BE49-F238E27FC236}">
                <a16:creationId xmlns:a16="http://schemas.microsoft.com/office/drawing/2014/main" id="{911E24A7-355E-E1C5-6A1F-25277CBB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84" y="1010885"/>
            <a:ext cx="2149172" cy="21491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ktic AG :: Webentwicklung">
            <a:extLst>
              <a:ext uri="{FF2B5EF4-FFF2-40B4-BE49-F238E27FC236}">
                <a16:creationId xmlns:a16="http://schemas.microsoft.com/office/drawing/2014/main" id="{5E50E2A7-2C2F-6A42-C9FD-69AC72FA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86" y="1010885"/>
            <a:ext cx="2391332" cy="21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75C1AB-9152-D7A3-BC6B-BD7DD26C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Grafik 1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D0354FC2-206A-548C-04CA-452950C3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30F11C62-303B-F4A2-3E97-2475A0C0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dieser Technologie-Stack?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3A1645-D01A-75DA-8668-20A42C89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3</a:t>
            </a:fld>
            <a:endParaRPr lang="en-US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7F200D1-5E32-C293-5628-48F2C693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8" y="1735493"/>
            <a:ext cx="5218350" cy="191022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E522311-E502-F2FA-6B06-7B1E5959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13" y="1735493"/>
            <a:ext cx="4626324" cy="19102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130F20D-64A5-958F-629A-D335A5E08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90" y="3922926"/>
            <a:ext cx="4810019" cy="199283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2451B69-E883-58D2-BF1C-B3D45385393A}"/>
              </a:ext>
            </a:extLst>
          </p:cNvPr>
          <p:cNvSpPr txBox="1"/>
          <p:nvPr/>
        </p:nvSpPr>
        <p:spPr>
          <a:xfrm>
            <a:off x="2947264" y="6192971"/>
            <a:ext cx="6297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>
                <a:hlinkClick r:id="rId5"/>
              </a:rPr>
              <a:t>https://survey.stackoverflow.co/2022/#most-popular-technologies-language</a:t>
            </a:r>
            <a:r>
              <a:rPr lang="de-A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5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6E6194-855A-3B74-A903-E5310847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E13E48-CBBC-75CA-3FAF-345778F4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615351"/>
            <a:ext cx="8915402" cy="4780784"/>
          </a:xfrm>
        </p:spPr>
        <p:txBody>
          <a:bodyPr>
            <a:normAutofit lnSpcReduction="10000"/>
          </a:bodyPr>
          <a:lstStyle/>
          <a:p>
            <a:r>
              <a:rPr lang="de-AT" sz="1500" dirty="0"/>
              <a:t>Webentwicklung Grundlagen (10 Stunden)</a:t>
            </a:r>
          </a:p>
          <a:p>
            <a:r>
              <a:rPr lang="de-AT" sz="1500" dirty="0"/>
              <a:t>HTML 5 (15 Stunden)</a:t>
            </a:r>
          </a:p>
          <a:p>
            <a:r>
              <a:rPr lang="de-AT" sz="1500" dirty="0"/>
              <a:t>CSS 3 (20 Stunden)</a:t>
            </a:r>
          </a:p>
          <a:p>
            <a:r>
              <a:rPr lang="de-AT" sz="1500" dirty="0"/>
              <a:t>Bootstrap (5 Stunden)</a:t>
            </a:r>
          </a:p>
          <a:p>
            <a:r>
              <a:rPr lang="de-AT" sz="1500" dirty="0" err="1"/>
              <a:t>Git</a:t>
            </a:r>
            <a:r>
              <a:rPr lang="de-AT" sz="1500" dirty="0"/>
              <a:t>, </a:t>
            </a:r>
            <a:r>
              <a:rPr lang="de-AT" sz="1500" dirty="0" err="1"/>
              <a:t>Github</a:t>
            </a:r>
            <a:r>
              <a:rPr lang="de-AT" sz="1500" dirty="0"/>
              <a:t> und </a:t>
            </a:r>
            <a:r>
              <a:rPr lang="de-AT" sz="1500" dirty="0" err="1"/>
              <a:t>version</a:t>
            </a:r>
            <a:r>
              <a:rPr lang="de-AT" sz="1500" dirty="0"/>
              <a:t> </a:t>
            </a:r>
            <a:r>
              <a:rPr lang="de-AT" sz="1500" dirty="0" err="1"/>
              <a:t>control</a:t>
            </a:r>
            <a:r>
              <a:rPr lang="de-AT" sz="1500" dirty="0"/>
              <a:t> (10 Stunden)</a:t>
            </a:r>
          </a:p>
          <a:p>
            <a:r>
              <a:rPr lang="de-AT" sz="1500" dirty="0"/>
              <a:t>JavaScript (30 Stunden)</a:t>
            </a:r>
          </a:p>
          <a:p>
            <a:r>
              <a:rPr lang="de-AT" sz="1500" dirty="0"/>
              <a:t>Node.js (15 Stunden)</a:t>
            </a:r>
          </a:p>
          <a:p>
            <a:r>
              <a:rPr lang="de-AT" sz="1500" dirty="0"/>
              <a:t>Datenbank – SQL (15 Stunden) </a:t>
            </a:r>
          </a:p>
          <a:p>
            <a:r>
              <a:rPr lang="de-AT" sz="1500" dirty="0" err="1"/>
              <a:t>React</a:t>
            </a:r>
            <a:r>
              <a:rPr lang="de-AT" sz="1500" dirty="0"/>
              <a:t> (30 Stunden)</a:t>
            </a:r>
          </a:p>
          <a:p>
            <a:r>
              <a:rPr lang="de-AT" sz="1500" dirty="0"/>
              <a:t>Vertiefungsthemen (25 Stunden)</a:t>
            </a:r>
          </a:p>
          <a:p>
            <a:r>
              <a:rPr lang="de-AT" sz="1500" dirty="0"/>
              <a:t>Abschlussprojekt (35 Stunden)</a:t>
            </a:r>
          </a:p>
          <a:p>
            <a:r>
              <a:rPr lang="de-AT" sz="1700" b="1" dirty="0"/>
              <a:t>Gesamt: 210 Stunden / 42 Abende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07595A-A541-8BB7-03E4-A573121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Webentwicklung">
            <a:extLst>
              <a:ext uri="{FF2B5EF4-FFF2-40B4-BE49-F238E27FC236}">
                <a16:creationId xmlns:a16="http://schemas.microsoft.com/office/drawing/2014/main" id="{F7FA667F-D012-05EF-FAAA-92B532AB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03" y="1712327"/>
            <a:ext cx="5334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BB032-A2AF-BF78-993C-085D78DF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 &amp; Antworten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5725B-DAAC-F513-664A-299CBE2A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87" y="1748770"/>
            <a:ext cx="10093624" cy="471075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AT" sz="2400" dirty="0">
                <a:solidFill>
                  <a:srgbClr val="374151"/>
                </a:solidFill>
                <a:latin typeface="Montserrat" panose="00000500000000000000" pitchFamily="2" charset="0"/>
              </a:rPr>
              <a:t>Zeit, um eure Fragen zu klären!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de-AT" sz="2400" dirty="0">
              <a:solidFill>
                <a:srgbClr val="37415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F037B21-2A96-B8E3-2A03-9E36ABA6C553}"/>
              </a:ext>
            </a:extLst>
          </p:cNvPr>
          <p:cNvSpPr txBox="1">
            <a:spLocks/>
          </p:cNvSpPr>
          <p:nvPr/>
        </p:nvSpPr>
        <p:spPr>
          <a:xfrm>
            <a:off x="795287" y="1833465"/>
            <a:ext cx="10093624" cy="47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  <a:p>
            <a:pPr marL="27432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E22005-0B5A-2C04-992C-E1FC95F2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Grafik 6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91D61D1-462F-BFC7-0A43-A534BF70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99" y="2742864"/>
            <a:ext cx="2903955" cy="2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29" y="135760"/>
            <a:ext cx="5928939" cy="1953099"/>
          </a:xfrm>
        </p:spPr>
        <p:txBody>
          <a:bodyPr/>
          <a:lstStyle/>
          <a:p>
            <a:pPr algn="ctr"/>
            <a:r>
              <a:rPr lang="de-AT" dirty="0"/>
              <a:t>Viel Spaß beim Kurs!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46" y="2770117"/>
            <a:ext cx="2168821" cy="216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D003E4-1442-C30C-024D-3B3C633D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4" descr="Taktic AG :: Webentwicklung">
            <a:extLst>
              <a:ext uri="{FF2B5EF4-FFF2-40B4-BE49-F238E27FC236}">
                <a16:creationId xmlns:a16="http://schemas.microsoft.com/office/drawing/2014/main" id="{3D04185C-5D94-E91A-8D8D-40528D2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24" y="2789766"/>
            <a:ext cx="2391332" cy="21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Montserrat</vt:lpstr>
      <vt:lpstr>EncaseVTI</vt:lpstr>
      <vt:lpstr>HERZLICH WILLKOMMEN</vt:lpstr>
      <vt:lpstr>PowerPoint-Präsentation</vt:lpstr>
      <vt:lpstr>Warum dieser Technologie-Stack? </vt:lpstr>
      <vt:lpstr>Überblick</vt:lpstr>
      <vt:lpstr>Fragen &amp; Antworten</vt:lpstr>
      <vt:lpstr>Viel Spaß beim Kurs!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60</cp:revision>
  <dcterms:created xsi:type="dcterms:W3CDTF">2023-08-23T09:07:38Z</dcterms:created>
  <dcterms:modified xsi:type="dcterms:W3CDTF">2023-09-19T18:40:23Z</dcterms:modified>
</cp:coreProperties>
</file>