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97" r:id="rId2"/>
    <p:sldId id="294" r:id="rId3"/>
    <p:sldId id="302" r:id="rId4"/>
    <p:sldId id="299" r:id="rId5"/>
    <p:sldId id="303" r:id="rId6"/>
    <p:sldId id="298" r:id="rId7"/>
    <p:sldId id="290" r:id="rId8"/>
    <p:sldId id="29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63" y="461865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8915402" cy="41372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schools.com/css/css3_animation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quiztest/quiztest.asp?qtest=C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391" y="2502486"/>
            <a:ext cx="3603171" cy="1853023"/>
          </a:xfrm>
        </p:spPr>
        <p:txBody>
          <a:bodyPr anchor="ctr">
            <a:normAutofit/>
          </a:bodyPr>
          <a:lstStyle/>
          <a:p>
            <a:r>
              <a:rPr lang="de-AT" sz="2400" dirty="0"/>
              <a:t>Transformationen &amp; Animationen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038909-E6D7-994E-2E57-3D798299B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1918" y="2502486"/>
            <a:ext cx="3544127" cy="1853023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lvl="2" algn="l">
              <a:lnSpc>
                <a:spcPct val="140000"/>
              </a:lnSpc>
              <a:spcBef>
                <a:spcPts val="1000"/>
              </a:spcBef>
            </a:pPr>
            <a:r>
              <a:rPr lang="en-US" dirty="0"/>
              <a:t/>
            </a:r>
            <a:br>
              <a:rPr lang="en-US" dirty="0"/>
            </a:br>
            <a:r>
              <a:rPr lang="de-AT" sz="1700" cap="all" spc="200" dirty="0">
                <a:solidFill>
                  <a:srgbClr val="212529"/>
                </a:solidFill>
                <a:latin typeface="system-ui"/>
              </a:rPr>
              <a:t>Transforms</a:t>
            </a:r>
          </a:p>
          <a:p>
            <a:pPr marL="0" lvl="2" algn="l">
              <a:lnSpc>
                <a:spcPct val="140000"/>
              </a:lnSpc>
              <a:spcBef>
                <a:spcPts val="1000"/>
              </a:spcBef>
            </a:pPr>
            <a:r>
              <a:rPr lang="de-AT" sz="1700" cap="all" spc="200" dirty="0" err="1">
                <a:solidFill>
                  <a:srgbClr val="212529"/>
                </a:solidFill>
                <a:latin typeface="system-ui"/>
              </a:rPr>
              <a:t>Transitions</a:t>
            </a:r>
            <a:endParaRPr lang="de-AT" sz="1700" cap="all" spc="200" dirty="0">
              <a:solidFill>
                <a:srgbClr val="212529"/>
              </a:solidFill>
              <a:latin typeface="system-ui"/>
            </a:endParaRPr>
          </a:p>
          <a:p>
            <a:pPr marL="0" lvl="2" algn="l">
              <a:lnSpc>
                <a:spcPct val="140000"/>
              </a:lnSpc>
              <a:spcBef>
                <a:spcPts val="1000"/>
              </a:spcBef>
            </a:pPr>
            <a:r>
              <a:rPr lang="de-AT" sz="1700" cap="all" spc="200" dirty="0" err="1">
                <a:solidFill>
                  <a:srgbClr val="212529"/>
                </a:solidFill>
                <a:latin typeface="system-ui"/>
              </a:rPr>
              <a:t>Animations</a:t>
            </a:r>
            <a:endParaRPr lang="de-AT" sz="1700" cap="all" spc="200" dirty="0">
              <a:solidFill>
                <a:srgbClr val="212529"/>
              </a:solidFill>
              <a:latin typeface="system-ui"/>
            </a:endParaRPr>
          </a:p>
          <a:p>
            <a:pPr marL="0" lvl="2" algn="l">
              <a:lnSpc>
                <a:spcPct val="140000"/>
              </a:lnSpc>
              <a:spcBef>
                <a:spcPts val="1000"/>
              </a:spcBef>
            </a:pPr>
            <a:r>
              <a:rPr lang="de-AT" sz="1700" cap="all" spc="200" dirty="0">
                <a:solidFill>
                  <a:srgbClr val="212529"/>
                </a:solidFill>
                <a:latin typeface="system-ui"/>
              </a:rPr>
              <a:t>„DAS UNENDLICHE Tennismatch“</a:t>
            </a:r>
          </a:p>
        </p:txBody>
      </p:sp>
      <p:pic>
        <p:nvPicPr>
          <p:cNvPr id="5" name="Picture 2" descr="Cascading Style Sheets – Wikipedia">
            <a:extLst>
              <a:ext uri="{FF2B5EF4-FFF2-40B4-BE49-F238E27FC236}">
                <a16:creationId xmlns:a16="http://schemas.microsoft.com/office/drawing/2014/main" id="{9BF9B688-9FB7-7554-4D1C-21D49A28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282" y="2541948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7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2D Transforms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9451946" cy="41372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2-Dimensionale Transformation </a:t>
            </a:r>
            <a:r>
              <a:rPr lang="en-US" dirty="0" err="1"/>
              <a:t>eines</a:t>
            </a:r>
            <a:r>
              <a:rPr lang="en-US" dirty="0"/>
              <a:t> Elements mit “transform:”</a:t>
            </a:r>
          </a:p>
          <a:p>
            <a:r>
              <a:rPr lang="en-US" dirty="0"/>
              <a:t>translate(100px, 200px</a:t>
            </a:r>
            <a:r>
              <a:rPr lang="en-US" dirty="0" smtClean="0"/>
              <a:t>): </a:t>
            </a:r>
            <a:r>
              <a:rPr lang="en-US" dirty="0" err="1" smtClean="0"/>
              <a:t>Verschiebung</a:t>
            </a:r>
            <a:r>
              <a:rPr lang="en-US" dirty="0" smtClean="0"/>
              <a:t> horizontal und </a:t>
            </a:r>
            <a:r>
              <a:rPr lang="en-US" dirty="0" err="1" smtClean="0"/>
              <a:t>vertikal</a:t>
            </a:r>
            <a:endParaRPr lang="en-US" dirty="0"/>
          </a:p>
          <a:p>
            <a:r>
              <a:rPr lang="en-US" dirty="0"/>
              <a:t>rotate(45deg</a:t>
            </a:r>
            <a:r>
              <a:rPr lang="en-US" dirty="0" smtClean="0"/>
              <a:t>): </a:t>
            </a:r>
            <a:r>
              <a:rPr lang="en-US" dirty="0" err="1" smtClean="0"/>
              <a:t>Drehung</a:t>
            </a:r>
            <a:r>
              <a:rPr lang="en-US" dirty="0" smtClean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Uhrzeigersinn</a:t>
            </a:r>
            <a:endParaRPr lang="en-US" dirty="0"/>
          </a:p>
          <a:p>
            <a:r>
              <a:rPr lang="en-US" dirty="0"/>
              <a:t>scale(2, 3</a:t>
            </a:r>
            <a:r>
              <a:rPr lang="en-US" dirty="0" smtClean="0"/>
              <a:t>): </a:t>
            </a:r>
            <a:r>
              <a:rPr lang="en-US" dirty="0" err="1" smtClean="0"/>
              <a:t>Skaliere</a:t>
            </a:r>
            <a:r>
              <a:rPr lang="en-US" dirty="0" smtClean="0"/>
              <a:t> (</a:t>
            </a:r>
            <a:r>
              <a:rPr lang="en-US" dirty="0" err="1"/>
              <a:t>v</a:t>
            </a:r>
            <a:r>
              <a:rPr lang="en-US" dirty="0" err="1" smtClean="0"/>
              <a:t>ergrößere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 </a:t>
            </a:r>
            <a:r>
              <a:rPr lang="en-US" dirty="0" err="1" smtClean="0"/>
              <a:t>verkleinere</a:t>
            </a:r>
            <a:r>
              <a:rPr lang="en-US" dirty="0" smtClean="0"/>
              <a:t>) horizontal und </a:t>
            </a:r>
            <a:r>
              <a:rPr lang="en-US" dirty="0" err="1" smtClean="0"/>
              <a:t>vertikal</a:t>
            </a:r>
            <a:endParaRPr lang="en-US" dirty="0"/>
          </a:p>
          <a:p>
            <a:r>
              <a:rPr lang="en-US" dirty="0"/>
              <a:t>skew(20deg, 30deg) // </a:t>
            </a:r>
            <a:r>
              <a:rPr lang="en-US" dirty="0" err="1" smtClean="0"/>
              <a:t>Drehe</a:t>
            </a:r>
            <a:r>
              <a:rPr lang="en-US" dirty="0" smtClean="0"/>
              <a:t> das Element horizontal </a:t>
            </a:r>
            <a:r>
              <a:rPr lang="en-US" dirty="0"/>
              <a:t>und </a:t>
            </a:r>
            <a:r>
              <a:rPr lang="en-US" dirty="0" err="1"/>
              <a:t>vertikal</a:t>
            </a:r>
            <a:endParaRPr lang="en-US" dirty="0"/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6A1C9D4-F534-5438-63CF-E2BF2DB4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941" y="1748921"/>
            <a:ext cx="1495634" cy="113363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9AA3682-497F-7F35-546F-A21A3343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725" y="3297782"/>
            <a:ext cx="1552792" cy="124794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B5021C0-7A39-FA01-4792-B0FAD0468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537" y="5081502"/>
            <a:ext cx="1419423" cy="1314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D7DD95F-2CC2-F1DA-919A-41A22EBC6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203" y="5081502"/>
            <a:ext cx="2062817" cy="1418540"/>
          </a:xfrm>
          <a:prstGeom prst="rect">
            <a:avLst/>
          </a:prstGeom>
        </p:spPr>
      </p:pic>
      <p:pic>
        <p:nvPicPr>
          <p:cNvPr id="10" name="Picture 4" descr="Cartesian coordinate system - Free education icon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7" y="5103453"/>
            <a:ext cx="1396589" cy="13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66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3D Transforms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9451946" cy="41372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3-Dimensionale Rotation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Uhrzeigersinn</a:t>
            </a:r>
            <a:r>
              <a:rPr lang="en-US" dirty="0"/>
              <a:t> (positive Wert)</a:t>
            </a:r>
          </a:p>
          <a:p>
            <a:r>
              <a:rPr lang="en-US" dirty="0" err="1"/>
              <a:t>rotateX</a:t>
            </a:r>
            <a:r>
              <a:rPr lang="en-US" dirty="0"/>
              <a:t>(45deg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err="1"/>
              <a:t>rotateY</a:t>
            </a:r>
            <a:r>
              <a:rPr lang="en-US" dirty="0"/>
              <a:t>(45deg) </a:t>
            </a:r>
          </a:p>
          <a:p>
            <a:r>
              <a:rPr lang="en-US" dirty="0" err="1"/>
              <a:t>rotateZ</a:t>
            </a:r>
            <a:r>
              <a:rPr lang="en-US" dirty="0"/>
              <a:t>(-45deg)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F01484A-6B46-7D75-727F-08F302C54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462" y="4731947"/>
            <a:ext cx="1965986" cy="18703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1ADE236-E712-DFED-50C2-D1CEB9E9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663" y="3393546"/>
            <a:ext cx="1362265" cy="1076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7E0FD6C-581F-AB8B-ACBD-3EFFFCB52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663" y="1906900"/>
            <a:ext cx="1352739" cy="1019317"/>
          </a:xfrm>
          <a:prstGeom prst="rect">
            <a:avLst/>
          </a:prstGeom>
        </p:spPr>
      </p:pic>
      <p:pic>
        <p:nvPicPr>
          <p:cNvPr id="12" name="Picture 4" descr="Cartesian coordinate system - Free education icon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7" y="5103453"/>
            <a:ext cx="1396589" cy="13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Transition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6209843" cy="41372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Änderungen</a:t>
            </a:r>
            <a:r>
              <a:rPr lang="en-US" dirty="0"/>
              <a:t> von CSS Properties </a:t>
            </a:r>
            <a:r>
              <a:rPr lang="en-US" dirty="0" err="1"/>
              <a:t>animieren</a:t>
            </a:r>
            <a:endParaRPr lang="en-US" dirty="0"/>
          </a:p>
          <a:p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Pseudoklassen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r>
              <a:rPr lang="en-US" dirty="0"/>
              <a:t>Animation </a:t>
            </a:r>
            <a:r>
              <a:rPr lang="en-US" dirty="0" err="1"/>
              <a:t>verzögert</a:t>
            </a:r>
            <a:r>
              <a:rPr lang="en-US" dirty="0"/>
              <a:t> </a:t>
            </a:r>
            <a:r>
              <a:rPr lang="en-US" dirty="0" err="1"/>
              <a:t>einsetzen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Bsp</a:t>
            </a:r>
            <a:r>
              <a:rPr lang="en-US" dirty="0"/>
              <a:t>: transition-delay: 1s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https://www.w3schools.com/css/css3_2dtransforms.asp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2A83448-13C0-F631-A98F-05BD8A4A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257" y="1959295"/>
            <a:ext cx="3515216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</a:t>
            </a:r>
            <a:r>
              <a:rPr lang="de-AT" dirty="0" err="1"/>
              <a:t>Animations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5322337" cy="481416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 err="1"/>
              <a:t>Animierte</a:t>
            </a:r>
            <a:r>
              <a:rPr lang="en-US" dirty="0"/>
              <a:t> </a:t>
            </a:r>
            <a:r>
              <a:rPr lang="en-US" dirty="0" err="1"/>
              <a:t>Änderungen</a:t>
            </a:r>
            <a:r>
              <a:rPr lang="en-US" dirty="0"/>
              <a:t> von </a:t>
            </a:r>
            <a:r>
              <a:rPr lang="en-US" dirty="0" err="1"/>
              <a:t>mehreren</a:t>
            </a:r>
            <a:r>
              <a:rPr lang="en-US" dirty="0"/>
              <a:t> CSS </a:t>
            </a:r>
            <a:r>
              <a:rPr lang="en-US" dirty="0" err="1"/>
              <a:t>Eigenschaften</a:t>
            </a:r>
            <a:endParaRPr lang="en-US" dirty="0"/>
          </a:p>
          <a:p>
            <a:r>
              <a:rPr lang="en-US" dirty="0"/>
              <a:t>@keyframes name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Rahmen</a:t>
            </a:r>
            <a:r>
              <a:rPr lang="en-US" dirty="0"/>
              <a:t> für die </a:t>
            </a:r>
            <a:r>
              <a:rPr lang="en-US" dirty="0" err="1"/>
              <a:t>verwendete</a:t>
            </a:r>
            <a:r>
              <a:rPr lang="en-US" dirty="0"/>
              <a:t> Animation</a:t>
            </a:r>
          </a:p>
          <a:p>
            <a:r>
              <a:rPr lang="en-US" dirty="0"/>
              <a:t>From{….} to {….}</a:t>
            </a:r>
          </a:p>
          <a:p>
            <a:r>
              <a:rPr lang="en-US" dirty="0"/>
              <a:t>0% {…} 25% {…} … 100%{…}</a:t>
            </a:r>
          </a:p>
          <a:p>
            <a:r>
              <a:rPr lang="en-US" dirty="0" err="1"/>
              <a:t>Zuweisen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Animation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Element </a:t>
            </a:r>
            <a:r>
              <a:rPr lang="en-US" dirty="0" err="1"/>
              <a:t>über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“animation: Name Dauer </a:t>
            </a:r>
            <a:r>
              <a:rPr lang="en-US" dirty="0" err="1"/>
              <a:t>Anzahl</a:t>
            </a:r>
            <a:r>
              <a:rPr lang="en-US" dirty="0"/>
              <a:t> </a:t>
            </a:r>
            <a:r>
              <a:rPr lang="en-US" dirty="0" err="1"/>
              <a:t>Zyklen</a:t>
            </a:r>
            <a:r>
              <a:rPr lang="en-US" dirty="0"/>
              <a:t>”</a:t>
            </a:r>
          </a:p>
          <a:p>
            <a:r>
              <a:rPr lang="en-US" dirty="0"/>
              <a:t>“infinite” </a:t>
            </a:r>
            <a:r>
              <a:rPr lang="en-US" dirty="0" err="1"/>
              <a:t>definiert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unendliche</a:t>
            </a:r>
            <a:r>
              <a:rPr lang="en-US" dirty="0"/>
              <a:t> </a:t>
            </a:r>
            <a:r>
              <a:rPr lang="en-US" dirty="0" err="1"/>
              <a:t>Anzahl</a:t>
            </a:r>
            <a:r>
              <a:rPr lang="en-US" dirty="0"/>
              <a:t> von </a:t>
            </a:r>
            <a:r>
              <a:rPr lang="en-US" dirty="0" err="1"/>
              <a:t>Zyklen</a:t>
            </a:r>
            <a:r>
              <a:rPr lang="en-US" dirty="0"/>
              <a:t> – </a:t>
            </a:r>
            <a:r>
              <a:rPr lang="en-US" dirty="0" err="1"/>
              <a:t>fortlaufende</a:t>
            </a:r>
            <a:r>
              <a:rPr lang="en-US" dirty="0"/>
              <a:t> Animation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2"/>
              </a:rPr>
              <a:t>https://www.w3schools.com/css/css3_animations.asp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7FB65E-0162-DE19-B45F-DF61988A4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308" y="1833465"/>
            <a:ext cx="5496692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AA56A122-B715-4533-B3C1-6B20F5165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859" y="2106051"/>
            <a:ext cx="2582277" cy="26458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„Das unendliche Tennismatch“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9451946" cy="5154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600" dirty="0"/>
              <a:t>Ressourcen zum Tennismatch: </a:t>
            </a:r>
            <a:r>
              <a:rPr lang="de-AT" sz="1600" dirty="0" smtClean="0"/>
              <a:t>CSS/</a:t>
            </a:r>
            <a:r>
              <a:rPr lang="de-AT" sz="1600" dirty="0" err="1" smtClean="0"/>
              <a:t>Animations</a:t>
            </a:r>
            <a:endParaRPr lang="de-AT" sz="1600" dirty="0"/>
          </a:p>
          <a:p>
            <a:pPr marL="0" indent="0">
              <a:buNone/>
            </a:pPr>
            <a:r>
              <a:rPr lang="de-AT" sz="1600" dirty="0"/>
              <a:t>Ohne CSS sieht das Tennismatch noch ziemlich langweilig aus.</a:t>
            </a:r>
            <a:br>
              <a:rPr lang="de-AT" sz="1600" dirty="0"/>
            </a:br>
            <a:r>
              <a:rPr lang="de-AT" sz="1600" dirty="0"/>
              <a:t>Mach es zu einem packenden Duell bei dem sich Djokovic und Co noch eine Scheibe abschneiden können. Nutze dafür ausschließlich deine CSS-Kenntnisse.</a:t>
            </a:r>
          </a:p>
          <a:p>
            <a:pPr lvl="2"/>
            <a:r>
              <a:rPr lang="de-AT" dirty="0"/>
              <a:t>Hintergrundbilder (background-image, background-</a:t>
            </a:r>
            <a:r>
              <a:rPr lang="de-AT" dirty="0" err="1"/>
              <a:t>repeat</a:t>
            </a:r>
            <a:r>
              <a:rPr lang="de-AT" dirty="0"/>
              <a:t>,…)</a:t>
            </a:r>
          </a:p>
          <a:p>
            <a:pPr lvl="2"/>
            <a:r>
              <a:rPr lang="de-AT" dirty="0"/>
              <a:t>Positionierung (</a:t>
            </a:r>
            <a:r>
              <a:rPr lang="de-AT" dirty="0" err="1"/>
              <a:t>float</a:t>
            </a:r>
            <a:r>
              <a:rPr lang="de-AT" dirty="0"/>
              <a:t>, </a:t>
            </a:r>
            <a:r>
              <a:rPr lang="de-AT" dirty="0" err="1"/>
              <a:t>margin</a:t>
            </a:r>
            <a:r>
              <a:rPr lang="de-AT" dirty="0"/>
              <a:t>, </a:t>
            </a:r>
            <a:r>
              <a:rPr lang="de-AT" dirty="0" err="1"/>
              <a:t>width</a:t>
            </a:r>
            <a:r>
              <a:rPr lang="de-AT" dirty="0"/>
              <a:t>,….)</a:t>
            </a:r>
          </a:p>
          <a:p>
            <a:pPr lvl="2"/>
            <a:r>
              <a:rPr lang="de-AT" dirty="0"/>
              <a:t>Animationen (</a:t>
            </a:r>
            <a:r>
              <a:rPr lang="de-AT" dirty="0" err="1"/>
              <a:t>transform</a:t>
            </a:r>
            <a:r>
              <a:rPr lang="de-AT" dirty="0"/>
              <a:t>, </a:t>
            </a:r>
            <a:r>
              <a:rPr lang="de-AT" dirty="0" err="1"/>
              <a:t>translateX</a:t>
            </a:r>
            <a:r>
              <a:rPr lang="de-AT" dirty="0"/>
              <a:t>, </a:t>
            </a:r>
            <a:r>
              <a:rPr lang="de-AT" dirty="0" err="1"/>
              <a:t>rotateY</a:t>
            </a:r>
            <a:r>
              <a:rPr lang="de-AT" dirty="0"/>
              <a:t>,…)</a:t>
            </a:r>
            <a:br>
              <a:rPr lang="de-AT" dirty="0"/>
            </a:br>
            <a:endParaRPr lang="de-AT" dirty="0"/>
          </a:p>
          <a:p>
            <a:pPr marL="0" indent="0">
              <a:buNone/>
            </a:pPr>
            <a:r>
              <a:rPr lang="de-AT" dirty="0"/>
              <a:t>Vorgehen (Divide et </a:t>
            </a:r>
            <a:r>
              <a:rPr lang="de-AT" dirty="0" err="1"/>
              <a:t>Impera</a:t>
            </a:r>
            <a:r>
              <a:rPr lang="de-AT" dirty="0"/>
              <a:t>): 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600" dirty="0"/>
              <a:t>Statischer Teil (Hintergrundbild, Farbe und Größe des Balls, Größe und Position der Schläger)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600" dirty="0"/>
              <a:t>Dynamischer Teil Ball. Lass den Ball von links nach rechts hüpfen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600" dirty="0"/>
              <a:t>Dynamischer Teil Schläger. Die Schläger dürfen ruhig ordentlich zuhauen!</a:t>
            </a:r>
          </a:p>
          <a:p>
            <a:pPr marL="457200" indent="-457200">
              <a:buFont typeface="+mj-lt"/>
              <a:buAutoNum type="arabicPeriod"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en-US" b="0" i="0" dirty="0"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063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BB032-A2AF-BF78-993C-085D78DF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 &amp; Antworten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5725B-DAAC-F513-664A-299CBE2AB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127" y="1748770"/>
            <a:ext cx="10093624" cy="471075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de-AT" dirty="0">
                <a:solidFill>
                  <a:srgbClr val="374151"/>
                </a:solidFill>
                <a:latin typeface="Montserrat" panose="00000500000000000000" pitchFamily="2" charset="0"/>
              </a:rPr>
              <a:t>Zeit, um eure Fragen zu klären!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de-AT" dirty="0">
              <a:solidFill>
                <a:srgbClr val="374151"/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8D0BE2-668D-FF5F-5A5D-1992695D8F67}"/>
              </a:ext>
            </a:extLst>
          </p:cNvPr>
          <p:cNvSpPr txBox="1"/>
          <p:nvPr/>
        </p:nvSpPr>
        <p:spPr>
          <a:xfrm>
            <a:off x="3847750" y="5792306"/>
            <a:ext cx="4496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hlinkClick r:id="rId2"/>
              </a:rPr>
              <a:t>https://www.w3schools.com/quiztest/quiztest.asp?qtest=CSS</a:t>
            </a:r>
            <a:r>
              <a:rPr lang="de-AT" sz="1200" dirty="0"/>
              <a:t>   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F037B21-2A96-B8E3-2A03-9E36ABA6C553}"/>
              </a:ext>
            </a:extLst>
          </p:cNvPr>
          <p:cNvSpPr txBox="1">
            <a:spLocks/>
          </p:cNvSpPr>
          <p:nvPr/>
        </p:nvSpPr>
        <p:spPr>
          <a:xfrm>
            <a:off x="1374127" y="1903085"/>
            <a:ext cx="10093624" cy="471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de-AT" dirty="0">
              <a:solidFill>
                <a:srgbClr val="374151"/>
              </a:solidFill>
              <a:latin typeface="Montserrat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de-AT" dirty="0">
                <a:solidFill>
                  <a:srgbClr val="374151"/>
                </a:solidFill>
                <a:latin typeface="Montserrat" panose="00000500000000000000" pitchFamily="2" charset="0"/>
              </a:rPr>
              <a:t>Für später, um euer Wissen über CSS auf die Probe zu stellen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A5F37D-9663-D794-7437-D5BA7125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788" y="2913693"/>
            <a:ext cx="2777814" cy="28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618716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Breitbild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Montserrat</vt:lpstr>
      <vt:lpstr>system-ui</vt:lpstr>
      <vt:lpstr>EncaseVTI</vt:lpstr>
      <vt:lpstr>Transformationen &amp; Animationen</vt:lpstr>
      <vt:lpstr>CSS – 2D Transforms</vt:lpstr>
      <vt:lpstr>CSS – 3D Transforms</vt:lpstr>
      <vt:lpstr>CSS – Transition</vt:lpstr>
      <vt:lpstr>CSS – Animations</vt:lpstr>
      <vt:lpstr>Übung „Das unendliche Tennismatch“</vt:lpstr>
      <vt:lpstr>Fragen &amp; Antworten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55</cp:revision>
  <dcterms:created xsi:type="dcterms:W3CDTF">2023-08-23T09:07:38Z</dcterms:created>
  <dcterms:modified xsi:type="dcterms:W3CDTF">2023-10-07T08:27:27Z</dcterms:modified>
</cp:coreProperties>
</file>