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59" r:id="rId3"/>
    <p:sldId id="288" r:id="rId4"/>
    <p:sldId id="289" r:id="rId5"/>
    <p:sldId id="262" r:id="rId6"/>
    <p:sldId id="287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9" r:id="rId26"/>
    <p:sldId id="310" r:id="rId27"/>
    <p:sldId id="311" r:id="rId28"/>
    <p:sldId id="312" r:id="rId29"/>
    <p:sldId id="315" r:id="rId30"/>
    <p:sldId id="313" r:id="rId31"/>
    <p:sldId id="314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79CC93D-E52E-4D84-901B-11D7331DD495}">
          <p14:sldIdLst>
            <p14:sldId id="259"/>
          </p14:sldIdLst>
        </p14:section>
        <p14:section name="Información general y objetivos" id="{ABA716BF-3A5C-4ADB-94C9-CFEF84EBA240}">
          <p14:sldIdLst>
            <p14:sldId id="288"/>
            <p14:sldId id="289"/>
            <p14:sldId id="262"/>
            <p14:sldId id="287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9"/>
            <p14:sldId id="310"/>
            <p14:sldId id="311"/>
            <p14:sldId id="312"/>
            <p14:sldId id="315"/>
            <p14:sldId id="313"/>
            <p14:sldId id="314"/>
          </p14:sldIdLst>
        </p14:section>
        <p14:section name="Tema 1" id="{6D9936A3-3945-4757-BC8B-B5C252D8E036}">
          <p14:sldIdLst/>
        </p14:section>
        <p14:section name="Diapositivas de muestra para elementos visuales" id="{BAB3A466-96C9-4230-9978-795378D75699}">
          <p14:sldIdLst/>
        </p14:section>
        <p14:section name="Caso práctico" id="{8C0305C9-B152-4FBA-A789-FE1976D53990}">
          <p14:sldIdLst/>
        </p14:section>
        <p14:section name="Conclusión y resumen" id="{790CEF5B-569A-4C2F-BED5-750B08C0E5AD}">
          <p14:sldIdLst/>
        </p14:section>
        <p14:section name="Apéndice" id="{3F78B471-41DA-46F2-A8E4-97E471896AB3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3C5D7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4" autoAdjust="0"/>
    <p:restoredTop sz="78114" autoAdjust="0"/>
  </p:normalViewPr>
  <p:slideViewPr>
    <p:cSldViewPr>
      <p:cViewPr varScale="1">
        <p:scale>
          <a:sx n="57" d="100"/>
          <a:sy n="57" d="100"/>
        </p:scale>
        <p:origin x="-171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86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950E5-B97A-4B21-B93A-C0D9512D38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1F6272-D875-43E6-A8B1-F018A0DFD9AC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Introducción</a:t>
          </a:r>
          <a:endParaRPr lang="es-ES" dirty="0">
            <a:effectLst/>
          </a:endParaRPr>
        </a:p>
      </dgm:t>
    </dgm:pt>
    <dgm:pt modelId="{CE4CD6E5-E180-4EB2-865C-BE965DD805B3}" type="parTrans" cxnId="{88A92532-6069-42AA-BC1A-98CFE1271DD2}">
      <dgm:prSet/>
      <dgm:spPr/>
      <dgm:t>
        <a:bodyPr/>
        <a:lstStyle/>
        <a:p>
          <a:endParaRPr lang="es-ES">
            <a:effectLst/>
          </a:endParaRPr>
        </a:p>
      </dgm:t>
    </dgm:pt>
    <dgm:pt modelId="{2F1386BD-FC20-4F1C-A607-60125C0CF306}" type="sibTrans" cxnId="{88A92532-6069-42AA-BC1A-98CFE1271DD2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>
            <a:effectLst/>
          </a:endParaRPr>
        </a:p>
      </dgm:t>
    </dgm:pt>
    <dgm:pt modelId="{FBFD937E-639F-497F-A083-B64BB1A07FB1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Planificación</a:t>
          </a:r>
          <a:endParaRPr lang="es-ES" dirty="0">
            <a:effectLst/>
          </a:endParaRPr>
        </a:p>
      </dgm:t>
    </dgm:pt>
    <dgm:pt modelId="{FD5D38B6-4800-4CA4-9FCB-B0E6B1C12DF4}" type="par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2CD6CE6B-CD58-4F50-97DF-71F829783B9B}" type="sib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870E14B3-22A9-4B9E-BB10-450851C94AB0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Desarrollo del proyecto</a:t>
          </a:r>
          <a:endParaRPr lang="es-ES" dirty="0">
            <a:effectLst/>
          </a:endParaRPr>
        </a:p>
      </dgm:t>
    </dgm:pt>
    <dgm:pt modelId="{DB86D699-0A27-419B-9D29-FD8B64F28907}" type="par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4A2A2CE0-E454-4BFC-BB75-5354DF27BC4D}" type="sib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18804C35-0916-4C8B-9E71-4C0CC88FA0A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Demo</a:t>
          </a:r>
          <a:endParaRPr lang="es-ES" dirty="0">
            <a:effectLst/>
          </a:endParaRPr>
        </a:p>
      </dgm:t>
    </dgm:pt>
    <dgm:pt modelId="{D23BC2A6-2015-499B-93DF-D13AC233DB86}" type="par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4A87EB5B-EB62-4555-B597-926CBB2D0845}" type="sib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8BC5ED7E-52FA-4440-9BB7-4D63546ED03F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Conclusiones</a:t>
          </a:r>
          <a:endParaRPr lang="es-ES" dirty="0">
            <a:effectLst/>
          </a:endParaRPr>
        </a:p>
      </dgm:t>
    </dgm:pt>
    <dgm:pt modelId="{2EF0F63E-FB35-4DFD-B167-59E9ACA0B7CE}" type="par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6F7421C8-4855-4157-B51A-DF057BC2171C}" type="sib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B71E6C83-6E1F-47D6-AA8D-348A24566997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Bibliografía</a:t>
          </a:r>
          <a:endParaRPr lang="es-ES" dirty="0">
            <a:effectLst/>
          </a:endParaRPr>
        </a:p>
      </dgm:t>
    </dgm:pt>
    <dgm:pt modelId="{39785E33-D843-4E95-BD27-0B820272E9ED}" type="par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C4E98689-8D1A-4C06-8378-F13737EE4433}" type="sib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959E648B-85C0-4898-9C93-17110147EAC9}" type="pres">
      <dgm:prSet presAssocID="{387950E5-B97A-4B21-B93A-C0D9512D385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45B22B00-BAEB-46E1-AF8D-527F8C0A08A4}" type="pres">
      <dgm:prSet presAssocID="{387950E5-B97A-4B21-B93A-C0D9512D385E}" presName="Name1" presStyleCnt="0"/>
      <dgm:spPr/>
    </dgm:pt>
    <dgm:pt modelId="{7E72669D-6FA4-4BFD-AC2C-65129DBEC98C}" type="pres">
      <dgm:prSet presAssocID="{387950E5-B97A-4B21-B93A-C0D9512D385E}" presName="cycle" presStyleCnt="0"/>
      <dgm:spPr/>
    </dgm:pt>
    <dgm:pt modelId="{25C6DF82-A1E1-4E74-BB64-3A7FD268EF1A}" type="pres">
      <dgm:prSet presAssocID="{387950E5-B97A-4B21-B93A-C0D9512D385E}" presName="srcNode" presStyleLbl="node1" presStyleIdx="0" presStyleCnt="6"/>
      <dgm:spPr/>
    </dgm:pt>
    <dgm:pt modelId="{24C413AF-29DB-4B86-BA0E-ECC1E05EB4B2}" type="pres">
      <dgm:prSet presAssocID="{387950E5-B97A-4B21-B93A-C0D9512D385E}" presName="conn" presStyleLbl="parChTrans1D2" presStyleIdx="0" presStyleCnt="1"/>
      <dgm:spPr/>
      <dgm:t>
        <a:bodyPr/>
        <a:lstStyle/>
        <a:p>
          <a:endParaRPr lang="es-ES"/>
        </a:p>
      </dgm:t>
    </dgm:pt>
    <dgm:pt modelId="{1BB0F46B-65C4-445A-A0AC-0C62C51EB6E3}" type="pres">
      <dgm:prSet presAssocID="{387950E5-B97A-4B21-B93A-C0D9512D385E}" presName="extraNode" presStyleLbl="node1" presStyleIdx="0" presStyleCnt="6"/>
      <dgm:spPr/>
    </dgm:pt>
    <dgm:pt modelId="{E4ABBA17-1421-4AA3-9FE7-49DD5D7BBF02}" type="pres">
      <dgm:prSet presAssocID="{387950E5-B97A-4B21-B93A-C0D9512D385E}" presName="dstNode" presStyleLbl="node1" presStyleIdx="0" presStyleCnt="6"/>
      <dgm:spPr/>
    </dgm:pt>
    <dgm:pt modelId="{7F46B71E-C324-4822-9933-0AB0E70C87E8}" type="pres">
      <dgm:prSet presAssocID="{121F6272-D875-43E6-A8B1-F018A0DFD9A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F74E3-3E43-40F4-BAEC-D92FB567C6D4}" type="pres">
      <dgm:prSet presAssocID="{121F6272-D875-43E6-A8B1-F018A0DFD9AC}" presName="accent_1" presStyleCnt="0"/>
      <dgm:spPr/>
    </dgm:pt>
    <dgm:pt modelId="{FE192CEF-A00E-4D96-A5FB-A47AED22EC55}" type="pres">
      <dgm:prSet presAssocID="{121F6272-D875-43E6-A8B1-F018A0DFD9AC}" presName="accentRepeatNode" presStyleLbl="solidFgAcc1" presStyleIdx="0" presStyleCnt="6"/>
      <dgm:spPr/>
    </dgm:pt>
    <dgm:pt modelId="{8BF1BFA3-8138-400C-BB53-D6AFD4167021}" type="pres">
      <dgm:prSet presAssocID="{FBFD937E-639F-497F-A083-B64BB1A07FB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A7E77F-8B58-499F-9FBC-A61994BA3FDC}" type="pres">
      <dgm:prSet presAssocID="{FBFD937E-639F-497F-A083-B64BB1A07FB1}" presName="accent_2" presStyleCnt="0"/>
      <dgm:spPr/>
    </dgm:pt>
    <dgm:pt modelId="{94C6F489-35D0-4BEC-BE98-C40EE3C55E84}" type="pres">
      <dgm:prSet presAssocID="{FBFD937E-639F-497F-A083-B64BB1A07FB1}" presName="accentRepeatNode" presStyleLbl="solidFgAcc1" presStyleIdx="1" presStyleCnt="6"/>
      <dgm:spPr/>
    </dgm:pt>
    <dgm:pt modelId="{1A52D349-5496-4F3A-9862-51F998E23A86}" type="pres">
      <dgm:prSet presAssocID="{870E14B3-22A9-4B9E-BB10-450851C94AB0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470AD0-FCA5-4ADB-AF2D-49E57EE4D948}" type="pres">
      <dgm:prSet presAssocID="{870E14B3-22A9-4B9E-BB10-450851C94AB0}" presName="accent_3" presStyleCnt="0"/>
      <dgm:spPr/>
    </dgm:pt>
    <dgm:pt modelId="{5E34F79A-E044-456E-B81B-17B506341968}" type="pres">
      <dgm:prSet presAssocID="{870E14B3-22A9-4B9E-BB10-450851C94AB0}" presName="accentRepeatNode" presStyleLbl="solidFgAcc1" presStyleIdx="2" presStyleCnt="6"/>
      <dgm:spPr/>
    </dgm:pt>
    <dgm:pt modelId="{4EAD6B61-81BE-4C8F-9B21-452827737862}" type="pres">
      <dgm:prSet presAssocID="{18804C35-0916-4C8B-9E71-4C0CC88FA0A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41E42B-46FA-40BA-84B5-F68299E8C470}" type="pres">
      <dgm:prSet presAssocID="{18804C35-0916-4C8B-9E71-4C0CC88FA0A2}" presName="accent_4" presStyleCnt="0"/>
      <dgm:spPr/>
    </dgm:pt>
    <dgm:pt modelId="{4D3507C1-7B1C-40AA-A82D-216B759B8523}" type="pres">
      <dgm:prSet presAssocID="{18804C35-0916-4C8B-9E71-4C0CC88FA0A2}" presName="accentRepeatNode" presStyleLbl="solidFgAcc1" presStyleIdx="3" presStyleCnt="6"/>
      <dgm:spPr/>
    </dgm:pt>
    <dgm:pt modelId="{E943973A-8EDB-4CDF-BD58-EE48F9417E74}" type="pres">
      <dgm:prSet presAssocID="{8BC5ED7E-52FA-4440-9BB7-4D63546ED03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D40D04-9FB9-43DE-8FB6-0CB435567F07}" type="pres">
      <dgm:prSet presAssocID="{8BC5ED7E-52FA-4440-9BB7-4D63546ED03F}" presName="accent_5" presStyleCnt="0"/>
      <dgm:spPr/>
    </dgm:pt>
    <dgm:pt modelId="{1DCA1110-7144-4B21-8C02-61A64701911B}" type="pres">
      <dgm:prSet presAssocID="{8BC5ED7E-52FA-4440-9BB7-4D63546ED03F}" presName="accentRepeatNode" presStyleLbl="solidFgAcc1" presStyleIdx="4" presStyleCnt="6"/>
      <dgm:spPr/>
    </dgm:pt>
    <dgm:pt modelId="{533EE231-DD2E-42A8-BEA0-7F6EE37DEA2C}" type="pres">
      <dgm:prSet presAssocID="{B71E6C83-6E1F-47D6-AA8D-348A2456699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1126E-D2AA-4221-A381-740FF0C8E2B4}" type="pres">
      <dgm:prSet presAssocID="{B71E6C83-6E1F-47D6-AA8D-348A24566997}" presName="accent_6" presStyleCnt="0"/>
      <dgm:spPr/>
    </dgm:pt>
    <dgm:pt modelId="{610CB9E5-1244-42A3-A80E-64B17E5FFD83}" type="pres">
      <dgm:prSet presAssocID="{B71E6C83-6E1F-47D6-AA8D-348A24566997}" presName="accentRepeatNode" presStyleLbl="solidFgAcc1" presStyleIdx="5" presStyleCnt="6"/>
      <dgm:spPr/>
    </dgm:pt>
  </dgm:ptLst>
  <dgm:cxnLst>
    <dgm:cxn modelId="{DF23B1C5-D9BA-4590-9692-7FBF360B1F9F}" type="presOf" srcId="{870E14B3-22A9-4B9E-BB10-450851C94AB0}" destId="{1A52D349-5496-4F3A-9862-51F998E23A86}" srcOrd="0" destOrd="0" presId="urn:microsoft.com/office/officeart/2008/layout/VerticalCurvedList"/>
    <dgm:cxn modelId="{B6F57574-5075-4F6E-93EF-C9B5F8855F20}" type="presOf" srcId="{2F1386BD-FC20-4F1C-A607-60125C0CF306}" destId="{24C413AF-29DB-4B86-BA0E-ECC1E05EB4B2}" srcOrd="0" destOrd="0" presId="urn:microsoft.com/office/officeart/2008/layout/VerticalCurvedList"/>
    <dgm:cxn modelId="{F0BAF3A9-5DD9-40B8-9AA6-4F4D03170A10}" type="presOf" srcId="{387950E5-B97A-4B21-B93A-C0D9512D385E}" destId="{959E648B-85C0-4898-9C93-17110147EAC9}" srcOrd="0" destOrd="0" presId="urn:microsoft.com/office/officeart/2008/layout/VerticalCurvedList"/>
    <dgm:cxn modelId="{7ABC248A-F174-4C87-9965-74FEC6D6D8FD}" srcId="{387950E5-B97A-4B21-B93A-C0D9512D385E}" destId="{18804C35-0916-4C8B-9E71-4C0CC88FA0A2}" srcOrd="3" destOrd="0" parTransId="{D23BC2A6-2015-499B-93DF-D13AC233DB86}" sibTransId="{4A87EB5B-EB62-4555-B597-926CBB2D0845}"/>
    <dgm:cxn modelId="{9CFD2ACD-FFE3-4386-9FE5-F97A6164DB22}" type="presOf" srcId="{FBFD937E-639F-497F-A083-B64BB1A07FB1}" destId="{8BF1BFA3-8138-400C-BB53-D6AFD4167021}" srcOrd="0" destOrd="0" presId="urn:microsoft.com/office/officeart/2008/layout/VerticalCurvedList"/>
    <dgm:cxn modelId="{F595937D-8EE7-44CA-B449-07FB05922108}" type="presOf" srcId="{121F6272-D875-43E6-A8B1-F018A0DFD9AC}" destId="{7F46B71E-C324-4822-9933-0AB0E70C87E8}" srcOrd="0" destOrd="0" presId="urn:microsoft.com/office/officeart/2008/layout/VerticalCurvedList"/>
    <dgm:cxn modelId="{BC7D521A-9A5E-4751-9B22-E16E0BE845BD}" srcId="{387950E5-B97A-4B21-B93A-C0D9512D385E}" destId="{870E14B3-22A9-4B9E-BB10-450851C94AB0}" srcOrd="2" destOrd="0" parTransId="{DB86D699-0A27-419B-9D29-FD8B64F28907}" sibTransId="{4A2A2CE0-E454-4BFC-BB75-5354DF27BC4D}"/>
    <dgm:cxn modelId="{AF5AB52E-41D0-4D67-AF50-7E8069F39EEB}" srcId="{387950E5-B97A-4B21-B93A-C0D9512D385E}" destId="{FBFD937E-639F-497F-A083-B64BB1A07FB1}" srcOrd="1" destOrd="0" parTransId="{FD5D38B6-4800-4CA4-9FCB-B0E6B1C12DF4}" sibTransId="{2CD6CE6B-CD58-4F50-97DF-71F829783B9B}"/>
    <dgm:cxn modelId="{B835E773-E543-4D10-95CE-6A11482CCF26}" type="presOf" srcId="{18804C35-0916-4C8B-9E71-4C0CC88FA0A2}" destId="{4EAD6B61-81BE-4C8F-9B21-452827737862}" srcOrd="0" destOrd="0" presId="urn:microsoft.com/office/officeart/2008/layout/VerticalCurvedList"/>
    <dgm:cxn modelId="{A27CD3DE-BD51-400E-9F54-6236E2CDAF47}" srcId="{387950E5-B97A-4B21-B93A-C0D9512D385E}" destId="{B71E6C83-6E1F-47D6-AA8D-348A24566997}" srcOrd="5" destOrd="0" parTransId="{39785E33-D843-4E95-BD27-0B820272E9ED}" sibTransId="{C4E98689-8D1A-4C06-8378-F13737EE4433}"/>
    <dgm:cxn modelId="{6E80EA09-FB32-42B7-80CB-38813256DC8A}" type="presOf" srcId="{B71E6C83-6E1F-47D6-AA8D-348A24566997}" destId="{533EE231-DD2E-42A8-BEA0-7F6EE37DEA2C}" srcOrd="0" destOrd="0" presId="urn:microsoft.com/office/officeart/2008/layout/VerticalCurvedList"/>
    <dgm:cxn modelId="{AF3F5972-BDED-4093-A20C-9996F77B870F}" type="presOf" srcId="{8BC5ED7E-52FA-4440-9BB7-4D63546ED03F}" destId="{E943973A-8EDB-4CDF-BD58-EE48F9417E74}" srcOrd="0" destOrd="0" presId="urn:microsoft.com/office/officeart/2008/layout/VerticalCurvedList"/>
    <dgm:cxn modelId="{E693BECE-E8AC-4CC6-B817-EDC7C4FFBE44}" srcId="{387950E5-B97A-4B21-B93A-C0D9512D385E}" destId="{8BC5ED7E-52FA-4440-9BB7-4D63546ED03F}" srcOrd="4" destOrd="0" parTransId="{2EF0F63E-FB35-4DFD-B167-59E9ACA0B7CE}" sibTransId="{6F7421C8-4855-4157-B51A-DF057BC2171C}"/>
    <dgm:cxn modelId="{88A92532-6069-42AA-BC1A-98CFE1271DD2}" srcId="{387950E5-B97A-4B21-B93A-C0D9512D385E}" destId="{121F6272-D875-43E6-A8B1-F018A0DFD9AC}" srcOrd="0" destOrd="0" parTransId="{CE4CD6E5-E180-4EB2-865C-BE965DD805B3}" sibTransId="{2F1386BD-FC20-4F1C-A607-60125C0CF306}"/>
    <dgm:cxn modelId="{978A7562-E555-473E-8823-177EB5517EA7}" type="presParOf" srcId="{959E648B-85C0-4898-9C93-17110147EAC9}" destId="{45B22B00-BAEB-46E1-AF8D-527F8C0A08A4}" srcOrd="0" destOrd="0" presId="urn:microsoft.com/office/officeart/2008/layout/VerticalCurvedList"/>
    <dgm:cxn modelId="{40A9F47B-C2CB-4DB3-A527-1EBFBE1E92BA}" type="presParOf" srcId="{45B22B00-BAEB-46E1-AF8D-527F8C0A08A4}" destId="{7E72669D-6FA4-4BFD-AC2C-65129DBEC98C}" srcOrd="0" destOrd="0" presId="urn:microsoft.com/office/officeart/2008/layout/VerticalCurvedList"/>
    <dgm:cxn modelId="{6B8B868A-4043-4D0E-A549-DE0C2EDE3008}" type="presParOf" srcId="{7E72669D-6FA4-4BFD-AC2C-65129DBEC98C}" destId="{25C6DF82-A1E1-4E74-BB64-3A7FD268EF1A}" srcOrd="0" destOrd="0" presId="urn:microsoft.com/office/officeart/2008/layout/VerticalCurvedList"/>
    <dgm:cxn modelId="{5929F897-10BC-4765-86AF-25A006346BD8}" type="presParOf" srcId="{7E72669D-6FA4-4BFD-AC2C-65129DBEC98C}" destId="{24C413AF-29DB-4B86-BA0E-ECC1E05EB4B2}" srcOrd="1" destOrd="0" presId="urn:microsoft.com/office/officeart/2008/layout/VerticalCurvedList"/>
    <dgm:cxn modelId="{647A6923-D63A-4865-AB93-9EB20CCEEB2B}" type="presParOf" srcId="{7E72669D-6FA4-4BFD-AC2C-65129DBEC98C}" destId="{1BB0F46B-65C4-445A-A0AC-0C62C51EB6E3}" srcOrd="2" destOrd="0" presId="urn:microsoft.com/office/officeart/2008/layout/VerticalCurvedList"/>
    <dgm:cxn modelId="{C6D9D4C5-B7D1-4E9E-955A-574266F52836}" type="presParOf" srcId="{7E72669D-6FA4-4BFD-AC2C-65129DBEC98C}" destId="{E4ABBA17-1421-4AA3-9FE7-49DD5D7BBF02}" srcOrd="3" destOrd="0" presId="urn:microsoft.com/office/officeart/2008/layout/VerticalCurvedList"/>
    <dgm:cxn modelId="{C4EB006E-7BCE-4A60-B8F4-E2F439B24AC9}" type="presParOf" srcId="{45B22B00-BAEB-46E1-AF8D-527F8C0A08A4}" destId="{7F46B71E-C324-4822-9933-0AB0E70C87E8}" srcOrd="1" destOrd="0" presId="urn:microsoft.com/office/officeart/2008/layout/VerticalCurvedList"/>
    <dgm:cxn modelId="{C40F8D33-CC40-4F05-8B22-40792C1CCE1F}" type="presParOf" srcId="{45B22B00-BAEB-46E1-AF8D-527F8C0A08A4}" destId="{5F1F74E3-3E43-40F4-BAEC-D92FB567C6D4}" srcOrd="2" destOrd="0" presId="urn:microsoft.com/office/officeart/2008/layout/VerticalCurvedList"/>
    <dgm:cxn modelId="{C1D2BF70-F2BF-451D-A362-A82DD28B3D16}" type="presParOf" srcId="{5F1F74E3-3E43-40F4-BAEC-D92FB567C6D4}" destId="{FE192CEF-A00E-4D96-A5FB-A47AED22EC55}" srcOrd="0" destOrd="0" presId="urn:microsoft.com/office/officeart/2008/layout/VerticalCurvedList"/>
    <dgm:cxn modelId="{D0E3E0B2-2BB0-4E6C-A7A6-A1AB6BB3BA0E}" type="presParOf" srcId="{45B22B00-BAEB-46E1-AF8D-527F8C0A08A4}" destId="{8BF1BFA3-8138-400C-BB53-D6AFD4167021}" srcOrd="3" destOrd="0" presId="urn:microsoft.com/office/officeart/2008/layout/VerticalCurvedList"/>
    <dgm:cxn modelId="{A9F6CF46-AD7D-4F03-A430-9BFAB0F36833}" type="presParOf" srcId="{45B22B00-BAEB-46E1-AF8D-527F8C0A08A4}" destId="{BBA7E77F-8B58-499F-9FBC-A61994BA3FDC}" srcOrd="4" destOrd="0" presId="urn:microsoft.com/office/officeart/2008/layout/VerticalCurvedList"/>
    <dgm:cxn modelId="{E996F618-9314-4E24-9E50-A26A8F2EAE9D}" type="presParOf" srcId="{BBA7E77F-8B58-499F-9FBC-A61994BA3FDC}" destId="{94C6F489-35D0-4BEC-BE98-C40EE3C55E84}" srcOrd="0" destOrd="0" presId="urn:microsoft.com/office/officeart/2008/layout/VerticalCurvedList"/>
    <dgm:cxn modelId="{56E99CD4-ABFC-427B-9DF5-04CC904E34E4}" type="presParOf" srcId="{45B22B00-BAEB-46E1-AF8D-527F8C0A08A4}" destId="{1A52D349-5496-4F3A-9862-51F998E23A86}" srcOrd="5" destOrd="0" presId="urn:microsoft.com/office/officeart/2008/layout/VerticalCurvedList"/>
    <dgm:cxn modelId="{13216F53-3DFC-4FB3-A1B0-41D87A525306}" type="presParOf" srcId="{45B22B00-BAEB-46E1-AF8D-527F8C0A08A4}" destId="{C8470AD0-FCA5-4ADB-AF2D-49E57EE4D948}" srcOrd="6" destOrd="0" presId="urn:microsoft.com/office/officeart/2008/layout/VerticalCurvedList"/>
    <dgm:cxn modelId="{512CBA6E-163F-4A98-8DDC-9D91BC092B4D}" type="presParOf" srcId="{C8470AD0-FCA5-4ADB-AF2D-49E57EE4D948}" destId="{5E34F79A-E044-456E-B81B-17B506341968}" srcOrd="0" destOrd="0" presId="urn:microsoft.com/office/officeart/2008/layout/VerticalCurvedList"/>
    <dgm:cxn modelId="{2C086719-7C27-409F-AA5D-FCCEDEC063A0}" type="presParOf" srcId="{45B22B00-BAEB-46E1-AF8D-527F8C0A08A4}" destId="{4EAD6B61-81BE-4C8F-9B21-452827737862}" srcOrd="7" destOrd="0" presId="urn:microsoft.com/office/officeart/2008/layout/VerticalCurvedList"/>
    <dgm:cxn modelId="{52CAF832-AA08-402D-AC25-C51392E65353}" type="presParOf" srcId="{45B22B00-BAEB-46E1-AF8D-527F8C0A08A4}" destId="{2641E42B-46FA-40BA-84B5-F68299E8C470}" srcOrd="8" destOrd="0" presId="urn:microsoft.com/office/officeart/2008/layout/VerticalCurvedList"/>
    <dgm:cxn modelId="{CF8CE9B8-A748-424B-B8D5-40B4A4CE5191}" type="presParOf" srcId="{2641E42B-46FA-40BA-84B5-F68299E8C470}" destId="{4D3507C1-7B1C-40AA-A82D-216B759B8523}" srcOrd="0" destOrd="0" presId="urn:microsoft.com/office/officeart/2008/layout/VerticalCurvedList"/>
    <dgm:cxn modelId="{ACEE251F-CA85-420C-A940-B9DD598269A8}" type="presParOf" srcId="{45B22B00-BAEB-46E1-AF8D-527F8C0A08A4}" destId="{E943973A-8EDB-4CDF-BD58-EE48F9417E74}" srcOrd="9" destOrd="0" presId="urn:microsoft.com/office/officeart/2008/layout/VerticalCurvedList"/>
    <dgm:cxn modelId="{183946C6-E8CB-4A4A-A0CA-E46C0CF9ED95}" type="presParOf" srcId="{45B22B00-BAEB-46E1-AF8D-527F8C0A08A4}" destId="{34D40D04-9FB9-43DE-8FB6-0CB435567F07}" srcOrd="10" destOrd="0" presId="urn:microsoft.com/office/officeart/2008/layout/VerticalCurvedList"/>
    <dgm:cxn modelId="{ACD6837C-F16B-416B-A4EF-7596B439C6CA}" type="presParOf" srcId="{34D40D04-9FB9-43DE-8FB6-0CB435567F07}" destId="{1DCA1110-7144-4B21-8C02-61A64701911B}" srcOrd="0" destOrd="0" presId="urn:microsoft.com/office/officeart/2008/layout/VerticalCurvedList"/>
    <dgm:cxn modelId="{D25F53F1-9EB2-4536-AB16-6A44A5DCE31B}" type="presParOf" srcId="{45B22B00-BAEB-46E1-AF8D-527F8C0A08A4}" destId="{533EE231-DD2E-42A8-BEA0-7F6EE37DEA2C}" srcOrd="11" destOrd="0" presId="urn:microsoft.com/office/officeart/2008/layout/VerticalCurvedList"/>
    <dgm:cxn modelId="{AFF2AE87-FF8E-46DB-993D-4DD448358A8F}" type="presParOf" srcId="{45B22B00-BAEB-46E1-AF8D-527F8C0A08A4}" destId="{3A61126E-D2AA-4221-A381-740FF0C8E2B4}" srcOrd="12" destOrd="0" presId="urn:microsoft.com/office/officeart/2008/layout/VerticalCurvedList"/>
    <dgm:cxn modelId="{DB98763F-C627-4592-BA05-8DC4D04DC810}" type="presParOf" srcId="{3A61126E-D2AA-4221-A381-740FF0C8E2B4}" destId="{610CB9E5-1244-42A3-A80E-64B17E5FFD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64709B-743E-47D6-9E0F-E4D94FEC1D6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46EFC51-B49D-4FA6-908E-329C2AF55E1C}">
      <dgm:prSet phldrT="[Texto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2000" b="1" dirty="0" smtClean="0"/>
            <a:t>Etapa 1</a:t>
          </a:r>
        </a:p>
        <a:p>
          <a:r>
            <a:rPr lang="es-ES" sz="1600" dirty="0" smtClean="0"/>
            <a:t>Durante el desarrollo</a:t>
          </a:r>
          <a:endParaRPr lang="es-ES" sz="1600" dirty="0"/>
        </a:p>
      </dgm:t>
    </dgm:pt>
    <dgm:pt modelId="{13DEC655-61AD-45D8-B04A-541D0338B568}" type="parTrans" cxnId="{2D662C97-C2F1-4DAC-A4C1-1D4439EE315A}">
      <dgm:prSet/>
      <dgm:spPr/>
      <dgm:t>
        <a:bodyPr/>
        <a:lstStyle/>
        <a:p>
          <a:endParaRPr lang="es-ES"/>
        </a:p>
      </dgm:t>
    </dgm:pt>
    <dgm:pt modelId="{5D06C5E8-8248-43C6-A0B7-519715422A66}" type="sibTrans" cxnId="{2D662C97-C2F1-4DAC-A4C1-1D4439EE315A}">
      <dgm:prSet/>
      <dgm:spPr/>
      <dgm:t>
        <a:bodyPr/>
        <a:lstStyle/>
        <a:p>
          <a:endParaRPr lang="es-ES"/>
        </a:p>
      </dgm:t>
    </dgm:pt>
    <dgm:pt modelId="{6EC801DF-11AF-4DF9-A8AF-B448F8A7BD1A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b="1" dirty="0" smtClean="0"/>
            <a:t>Desarrollador</a:t>
          </a:r>
          <a:endParaRPr lang="es-ES" dirty="0"/>
        </a:p>
      </dgm:t>
    </dgm:pt>
    <dgm:pt modelId="{89C7D445-1CE7-4BB0-82CA-5F718A034762}" type="parTrans" cxnId="{DC54B13D-5447-4F96-8B1B-929F9D92383C}">
      <dgm:prSet/>
      <dgm:spPr/>
      <dgm:t>
        <a:bodyPr/>
        <a:lstStyle/>
        <a:p>
          <a:endParaRPr lang="es-ES"/>
        </a:p>
      </dgm:t>
    </dgm:pt>
    <dgm:pt modelId="{94FE281C-24DA-49FE-B7A6-6A73B262EDAB}" type="sibTrans" cxnId="{DC54B13D-5447-4F96-8B1B-929F9D92383C}">
      <dgm:prSet/>
      <dgm:spPr/>
      <dgm:t>
        <a:bodyPr/>
        <a:lstStyle/>
        <a:p>
          <a:endParaRPr lang="es-ES"/>
        </a:p>
      </dgm:t>
    </dgm:pt>
    <dgm:pt modelId="{F04E4378-92E5-474B-9768-827048FEA1D2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b="1" dirty="0" smtClean="0"/>
            <a:t>Usuario</a:t>
          </a:r>
          <a:endParaRPr lang="es-ES" dirty="0"/>
        </a:p>
      </dgm:t>
    </dgm:pt>
    <dgm:pt modelId="{15FBEBB5-89F7-4DEC-B52E-6FBB8D2C0AA6}" type="parTrans" cxnId="{52CB4875-09FD-45B6-BD00-97DE04789640}">
      <dgm:prSet/>
      <dgm:spPr/>
      <dgm:t>
        <a:bodyPr/>
        <a:lstStyle/>
        <a:p>
          <a:endParaRPr lang="es-ES"/>
        </a:p>
      </dgm:t>
    </dgm:pt>
    <dgm:pt modelId="{06F9D523-0F29-4399-90DB-6C2051C51998}" type="sibTrans" cxnId="{52CB4875-09FD-45B6-BD00-97DE04789640}">
      <dgm:prSet/>
      <dgm:spPr/>
      <dgm:t>
        <a:bodyPr/>
        <a:lstStyle/>
        <a:p>
          <a:endParaRPr lang="es-ES"/>
        </a:p>
      </dgm:t>
    </dgm:pt>
    <dgm:pt modelId="{A9C8D99A-F2AE-44EF-96AA-27091C3DB1E5}">
      <dgm:prSet phldrT="[Texto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2000" b="1" dirty="0" smtClean="0"/>
            <a:t>Etapa 2</a:t>
          </a:r>
        </a:p>
        <a:p>
          <a:r>
            <a:rPr lang="es-ES" sz="1600" b="0" dirty="0" smtClean="0"/>
            <a:t>Después del desarrollo</a:t>
          </a:r>
          <a:endParaRPr lang="es-ES" sz="1600" b="0" dirty="0"/>
        </a:p>
      </dgm:t>
    </dgm:pt>
    <dgm:pt modelId="{9C511E93-1D67-456B-B88A-CCD802C510EA}" type="parTrans" cxnId="{1EFA73B8-8D7B-425B-905A-25AEED85B7C0}">
      <dgm:prSet/>
      <dgm:spPr/>
      <dgm:t>
        <a:bodyPr/>
        <a:lstStyle/>
        <a:p>
          <a:endParaRPr lang="es-ES"/>
        </a:p>
      </dgm:t>
    </dgm:pt>
    <dgm:pt modelId="{A84BB81F-7710-4CC8-960D-821613F1D984}" type="sibTrans" cxnId="{1EFA73B8-8D7B-425B-905A-25AEED85B7C0}">
      <dgm:prSet/>
      <dgm:spPr/>
      <dgm:t>
        <a:bodyPr/>
        <a:lstStyle/>
        <a:p>
          <a:endParaRPr lang="es-ES"/>
        </a:p>
      </dgm:t>
    </dgm:pt>
    <dgm:pt modelId="{49B79646-EFDD-4E76-98F9-A21CC242EEDE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b="1" dirty="0" smtClean="0"/>
            <a:t>Usuario</a:t>
          </a:r>
          <a:endParaRPr lang="es-ES" dirty="0"/>
        </a:p>
      </dgm:t>
    </dgm:pt>
    <dgm:pt modelId="{A26BD5C4-5849-4378-85DF-3590439CD7A0}" type="parTrans" cxnId="{27231D20-685A-4F85-B4DC-3F4EF1B1A9A2}">
      <dgm:prSet/>
      <dgm:spPr/>
      <dgm:t>
        <a:bodyPr/>
        <a:lstStyle/>
        <a:p>
          <a:endParaRPr lang="es-ES"/>
        </a:p>
      </dgm:t>
    </dgm:pt>
    <dgm:pt modelId="{213003A2-F48E-468D-92FA-E41B65A5D341}" type="sibTrans" cxnId="{27231D20-685A-4F85-B4DC-3F4EF1B1A9A2}">
      <dgm:prSet/>
      <dgm:spPr/>
      <dgm:t>
        <a:bodyPr/>
        <a:lstStyle/>
        <a:p>
          <a:endParaRPr lang="es-ES"/>
        </a:p>
      </dgm:t>
    </dgm:pt>
    <dgm:pt modelId="{806A62FE-6F13-4DA6-88B7-C24F2813E33D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s-ES" dirty="0" smtClean="0"/>
            <a:t>Encargado de realizar la pruebas </a:t>
          </a:r>
          <a:r>
            <a:rPr lang="es-ES" b="1" dirty="0" smtClean="0"/>
            <a:t>unitarias</a:t>
          </a:r>
          <a:r>
            <a:rPr lang="es-ES" dirty="0" smtClean="0"/>
            <a:t>, de </a:t>
          </a:r>
          <a:r>
            <a:rPr lang="es-ES" b="1" dirty="0" smtClean="0"/>
            <a:t>integración</a:t>
          </a:r>
          <a:r>
            <a:rPr lang="es-ES" dirty="0" smtClean="0"/>
            <a:t> de componentes, de </a:t>
          </a:r>
          <a:r>
            <a:rPr lang="es-ES" b="1" dirty="0" smtClean="0"/>
            <a:t>sistema</a:t>
          </a:r>
          <a:r>
            <a:rPr lang="es-ES" dirty="0" smtClean="0"/>
            <a:t> y las </a:t>
          </a:r>
          <a:r>
            <a:rPr lang="es-ES" b="1" dirty="0" smtClean="0"/>
            <a:t>no funcionales</a:t>
          </a:r>
          <a:endParaRPr lang="es-ES" b="1" dirty="0"/>
        </a:p>
      </dgm:t>
    </dgm:pt>
    <dgm:pt modelId="{F943048E-2E88-48D1-A8E5-3664806421C3}" type="parTrans" cxnId="{E439C0B2-8F9A-4AC1-AD11-23E5B98ADD01}">
      <dgm:prSet/>
      <dgm:spPr/>
      <dgm:t>
        <a:bodyPr/>
        <a:lstStyle/>
        <a:p>
          <a:endParaRPr lang="es-ES"/>
        </a:p>
      </dgm:t>
    </dgm:pt>
    <dgm:pt modelId="{3E75E19C-C7F2-4517-BFB0-3B85AB18201F}" type="sibTrans" cxnId="{E439C0B2-8F9A-4AC1-AD11-23E5B98ADD01}">
      <dgm:prSet/>
      <dgm:spPr/>
      <dgm:t>
        <a:bodyPr/>
        <a:lstStyle/>
        <a:p>
          <a:endParaRPr lang="es-ES"/>
        </a:p>
      </dgm:t>
    </dgm:pt>
    <dgm:pt modelId="{C5B30DF5-B9A9-4588-9363-81107661277F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s-ES" dirty="0" smtClean="0"/>
            <a:t>Encargado de realizar las pruebas </a:t>
          </a:r>
          <a:r>
            <a:rPr lang="es-ES" b="1" dirty="0" smtClean="0"/>
            <a:t>funcionales</a:t>
          </a:r>
          <a:endParaRPr lang="es-ES" b="1" dirty="0"/>
        </a:p>
      </dgm:t>
    </dgm:pt>
    <dgm:pt modelId="{FFEFF82B-32E4-45A2-A903-05AD76D0B0D2}" type="parTrans" cxnId="{6EBCFA1E-A057-4068-BB84-35D3645D41E4}">
      <dgm:prSet/>
      <dgm:spPr/>
      <dgm:t>
        <a:bodyPr/>
        <a:lstStyle/>
        <a:p>
          <a:endParaRPr lang="es-ES"/>
        </a:p>
      </dgm:t>
    </dgm:pt>
    <dgm:pt modelId="{850A966A-5A9C-427F-9BFB-324088E6CBF6}" type="sibTrans" cxnId="{6EBCFA1E-A057-4068-BB84-35D3645D41E4}">
      <dgm:prSet/>
      <dgm:spPr/>
      <dgm:t>
        <a:bodyPr/>
        <a:lstStyle/>
        <a:p>
          <a:endParaRPr lang="es-ES"/>
        </a:p>
      </dgm:t>
    </dgm:pt>
    <dgm:pt modelId="{1B84EF67-217A-4D71-8B69-DE816F720AAB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s-ES" dirty="0" smtClean="0"/>
            <a:t>Encargado de realizar las pruebas de </a:t>
          </a:r>
          <a:r>
            <a:rPr lang="es-ES" b="1" dirty="0" smtClean="0"/>
            <a:t>aceptación</a:t>
          </a:r>
          <a:endParaRPr lang="es-ES" b="1" dirty="0"/>
        </a:p>
      </dgm:t>
    </dgm:pt>
    <dgm:pt modelId="{1382E989-05FB-48F0-B026-E165FD76B114}" type="parTrans" cxnId="{4E695724-190D-42CC-8331-92CE8765962E}">
      <dgm:prSet/>
      <dgm:spPr/>
      <dgm:t>
        <a:bodyPr/>
        <a:lstStyle/>
        <a:p>
          <a:endParaRPr lang="es-ES"/>
        </a:p>
      </dgm:t>
    </dgm:pt>
    <dgm:pt modelId="{E06BD03A-0E07-41A0-80E0-C43A33EF012F}" type="sibTrans" cxnId="{4E695724-190D-42CC-8331-92CE8765962E}">
      <dgm:prSet/>
      <dgm:spPr/>
      <dgm:t>
        <a:bodyPr/>
        <a:lstStyle/>
        <a:p>
          <a:endParaRPr lang="es-ES"/>
        </a:p>
      </dgm:t>
    </dgm:pt>
    <dgm:pt modelId="{B2D6C9F8-9CCD-46BB-9E7F-9A11BDA0A562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3EAB1EEC-E81C-4052-B6E4-ECC6ED497E1F}" type="sibTrans" cxnId="{839063C6-A2E3-4DF7-950B-25E2CEFA18F6}">
      <dgm:prSet/>
      <dgm:spPr/>
      <dgm:t>
        <a:bodyPr/>
        <a:lstStyle/>
        <a:p>
          <a:endParaRPr lang="es-ES"/>
        </a:p>
      </dgm:t>
    </dgm:pt>
    <dgm:pt modelId="{E087C046-53AE-42E6-B49E-0FA1972A99C6}" type="parTrans" cxnId="{839063C6-A2E3-4DF7-950B-25E2CEFA18F6}">
      <dgm:prSet/>
      <dgm:spPr/>
      <dgm:t>
        <a:bodyPr/>
        <a:lstStyle/>
        <a:p>
          <a:endParaRPr lang="es-ES"/>
        </a:p>
      </dgm:t>
    </dgm:pt>
    <dgm:pt modelId="{CFEF45DC-D46B-4261-9F5B-D59143DC6789}" type="pres">
      <dgm:prSet presAssocID="{FD64709B-743E-47D6-9E0F-E4D94FEC1D6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34129D79-2108-4D92-8CD2-9FC49FEBA171}" type="pres">
      <dgm:prSet presAssocID="{B2D6C9F8-9CCD-46BB-9E7F-9A11BDA0A562}" presName="vertOne" presStyleCnt="0"/>
      <dgm:spPr/>
    </dgm:pt>
    <dgm:pt modelId="{AF610D6A-53DF-499B-802A-0F0909A4F0D6}" type="pres">
      <dgm:prSet presAssocID="{B2D6C9F8-9CCD-46BB-9E7F-9A11BDA0A56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137BAB9-A8C5-4FE8-9684-F0010A9B2DA1}" type="pres">
      <dgm:prSet presAssocID="{B2D6C9F8-9CCD-46BB-9E7F-9A11BDA0A562}" presName="parTransOne" presStyleCnt="0"/>
      <dgm:spPr/>
    </dgm:pt>
    <dgm:pt modelId="{A6C70C62-E55E-4B2E-97C5-B6858606FC5F}" type="pres">
      <dgm:prSet presAssocID="{B2D6C9F8-9CCD-46BB-9E7F-9A11BDA0A562}" presName="horzOne" presStyleCnt="0"/>
      <dgm:spPr/>
    </dgm:pt>
    <dgm:pt modelId="{7D653980-B59E-4683-89FA-8F7EE998748A}" type="pres">
      <dgm:prSet presAssocID="{746EFC51-B49D-4FA6-908E-329C2AF55E1C}" presName="vertTwo" presStyleCnt="0"/>
      <dgm:spPr/>
    </dgm:pt>
    <dgm:pt modelId="{831A05C9-A790-4976-A445-99FC80761678}" type="pres">
      <dgm:prSet presAssocID="{746EFC51-B49D-4FA6-908E-329C2AF55E1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DE7609A-E7D4-4896-98A8-643C8D440AFF}" type="pres">
      <dgm:prSet presAssocID="{746EFC51-B49D-4FA6-908E-329C2AF55E1C}" presName="parTransTwo" presStyleCnt="0"/>
      <dgm:spPr/>
    </dgm:pt>
    <dgm:pt modelId="{D4D02623-D47F-4238-B9F4-2E11B1A9A25A}" type="pres">
      <dgm:prSet presAssocID="{746EFC51-B49D-4FA6-908E-329C2AF55E1C}" presName="horzTwo" presStyleCnt="0"/>
      <dgm:spPr/>
    </dgm:pt>
    <dgm:pt modelId="{874BE631-95B3-424B-BA07-C94555F9171E}" type="pres">
      <dgm:prSet presAssocID="{6EC801DF-11AF-4DF9-A8AF-B448F8A7BD1A}" presName="vertThree" presStyleCnt="0"/>
      <dgm:spPr/>
    </dgm:pt>
    <dgm:pt modelId="{541B70C5-C2D3-4ED8-8D93-E638B6D2E56C}" type="pres">
      <dgm:prSet presAssocID="{6EC801DF-11AF-4DF9-A8AF-B448F8A7BD1A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950FD15-7E10-458E-96A5-45FC6E87CCD0}" type="pres">
      <dgm:prSet presAssocID="{6EC801DF-11AF-4DF9-A8AF-B448F8A7BD1A}" presName="parTransThree" presStyleCnt="0"/>
      <dgm:spPr/>
    </dgm:pt>
    <dgm:pt modelId="{1AA9ED66-A2D9-464D-8618-7C8066503F4F}" type="pres">
      <dgm:prSet presAssocID="{6EC801DF-11AF-4DF9-A8AF-B448F8A7BD1A}" presName="horzThree" presStyleCnt="0"/>
      <dgm:spPr/>
    </dgm:pt>
    <dgm:pt modelId="{5B0F864A-56EA-4F06-9905-F0540BAA5BCD}" type="pres">
      <dgm:prSet presAssocID="{806A62FE-6F13-4DA6-88B7-C24F2813E33D}" presName="vertFour" presStyleCnt="0">
        <dgm:presLayoutVars>
          <dgm:chPref val="3"/>
        </dgm:presLayoutVars>
      </dgm:prSet>
      <dgm:spPr/>
    </dgm:pt>
    <dgm:pt modelId="{490C8A3D-9E7C-4832-A5EB-A0CF2A2F5B8A}" type="pres">
      <dgm:prSet presAssocID="{806A62FE-6F13-4DA6-88B7-C24F2813E33D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41CFCA4-0F5D-468C-88E6-A5E0A5CEE6D1}" type="pres">
      <dgm:prSet presAssocID="{806A62FE-6F13-4DA6-88B7-C24F2813E33D}" presName="horzFour" presStyleCnt="0"/>
      <dgm:spPr/>
    </dgm:pt>
    <dgm:pt modelId="{FACDEF3D-C84B-413B-8D64-2CB34F5684AD}" type="pres">
      <dgm:prSet presAssocID="{94FE281C-24DA-49FE-B7A6-6A73B262EDAB}" presName="sibSpaceThree" presStyleCnt="0"/>
      <dgm:spPr/>
    </dgm:pt>
    <dgm:pt modelId="{BE8454F4-1D6A-48EC-AAAA-A33A5A34626E}" type="pres">
      <dgm:prSet presAssocID="{F04E4378-92E5-474B-9768-827048FEA1D2}" presName="vertThree" presStyleCnt="0"/>
      <dgm:spPr/>
    </dgm:pt>
    <dgm:pt modelId="{A07A3384-96EE-4FE8-9460-52103050E90A}" type="pres">
      <dgm:prSet presAssocID="{F04E4378-92E5-474B-9768-827048FEA1D2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8128B5E-5882-425F-9725-C22FACD579CB}" type="pres">
      <dgm:prSet presAssocID="{F04E4378-92E5-474B-9768-827048FEA1D2}" presName="parTransThree" presStyleCnt="0"/>
      <dgm:spPr/>
    </dgm:pt>
    <dgm:pt modelId="{6E2B07FE-A81E-40F1-8E13-C61C0EB29FB1}" type="pres">
      <dgm:prSet presAssocID="{F04E4378-92E5-474B-9768-827048FEA1D2}" presName="horzThree" presStyleCnt="0"/>
      <dgm:spPr/>
    </dgm:pt>
    <dgm:pt modelId="{D9B8B647-2B49-4F17-83E0-53CE9EF8DCB3}" type="pres">
      <dgm:prSet presAssocID="{C5B30DF5-B9A9-4588-9363-81107661277F}" presName="vertFour" presStyleCnt="0">
        <dgm:presLayoutVars>
          <dgm:chPref val="3"/>
        </dgm:presLayoutVars>
      </dgm:prSet>
      <dgm:spPr/>
    </dgm:pt>
    <dgm:pt modelId="{D303F658-D6FD-4C33-BE9F-4F84C9B1E7AB}" type="pres">
      <dgm:prSet presAssocID="{C5B30DF5-B9A9-4588-9363-81107661277F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B5FCEE9-F2C5-43A6-ACC7-D5B5FB4D7BDD}" type="pres">
      <dgm:prSet presAssocID="{C5B30DF5-B9A9-4588-9363-81107661277F}" presName="horzFour" presStyleCnt="0"/>
      <dgm:spPr/>
    </dgm:pt>
    <dgm:pt modelId="{CF617529-A9E4-4CD8-AC8B-E0E1705F5101}" type="pres">
      <dgm:prSet presAssocID="{5D06C5E8-8248-43C6-A0B7-519715422A66}" presName="sibSpaceTwo" presStyleCnt="0"/>
      <dgm:spPr/>
    </dgm:pt>
    <dgm:pt modelId="{B76EEEB3-D328-47A6-81CA-DA3E7D017B00}" type="pres">
      <dgm:prSet presAssocID="{A9C8D99A-F2AE-44EF-96AA-27091C3DB1E5}" presName="vertTwo" presStyleCnt="0"/>
      <dgm:spPr/>
    </dgm:pt>
    <dgm:pt modelId="{FFDDF678-DAC3-4C8D-991B-DB30B925FFA5}" type="pres">
      <dgm:prSet presAssocID="{A9C8D99A-F2AE-44EF-96AA-27091C3DB1E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5C156E-8C05-4683-A87A-5F4DC9D44D57}" type="pres">
      <dgm:prSet presAssocID="{A9C8D99A-F2AE-44EF-96AA-27091C3DB1E5}" presName="parTransTwo" presStyleCnt="0"/>
      <dgm:spPr/>
    </dgm:pt>
    <dgm:pt modelId="{A84CB03D-FC40-4BD6-8AEA-6FC800F9BF26}" type="pres">
      <dgm:prSet presAssocID="{A9C8D99A-F2AE-44EF-96AA-27091C3DB1E5}" presName="horzTwo" presStyleCnt="0"/>
      <dgm:spPr/>
    </dgm:pt>
    <dgm:pt modelId="{FC2775BB-1E74-4EDD-88B5-2D2D192BD9C3}" type="pres">
      <dgm:prSet presAssocID="{49B79646-EFDD-4E76-98F9-A21CC242EEDE}" presName="vertThree" presStyleCnt="0"/>
      <dgm:spPr/>
    </dgm:pt>
    <dgm:pt modelId="{44F3E327-84CF-4571-BB0C-EE1D68C9407C}" type="pres">
      <dgm:prSet presAssocID="{49B79646-EFDD-4E76-98F9-A21CC242EEDE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96FCB9F-8056-4878-837A-B2A19A6CCC05}" type="pres">
      <dgm:prSet presAssocID="{49B79646-EFDD-4E76-98F9-A21CC242EEDE}" presName="parTransThree" presStyleCnt="0"/>
      <dgm:spPr/>
    </dgm:pt>
    <dgm:pt modelId="{58765DA3-74B3-4A4D-8C2A-E31F0A51EB40}" type="pres">
      <dgm:prSet presAssocID="{49B79646-EFDD-4E76-98F9-A21CC242EEDE}" presName="horzThree" presStyleCnt="0"/>
      <dgm:spPr/>
    </dgm:pt>
    <dgm:pt modelId="{DCB7C981-670A-4868-9DE8-CCE440032BEA}" type="pres">
      <dgm:prSet presAssocID="{1B84EF67-217A-4D71-8B69-DE816F720AAB}" presName="vertFour" presStyleCnt="0">
        <dgm:presLayoutVars>
          <dgm:chPref val="3"/>
        </dgm:presLayoutVars>
      </dgm:prSet>
      <dgm:spPr/>
    </dgm:pt>
    <dgm:pt modelId="{7E02CA08-158C-4954-859E-5F13E2AAB5C1}" type="pres">
      <dgm:prSet presAssocID="{1B84EF67-217A-4D71-8B69-DE816F720AAB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866C52F-1EB2-4175-B002-1A4C2BA8C2A8}" type="pres">
      <dgm:prSet presAssocID="{1B84EF67-217A-4D71-8B69-DE816F720AAB}" presName="horzFour" presStyleCnt="0"/>
      <dgm:spPr/>
    </dgm:pt>
  </dgm:ptLst>
  <dgm:cxnLst>
    <dgm:cxn modelId="{60204B3D-E3F1-49FD-81FF-276798763A8C}" type="presOf" srcId="{FD64709B-743E-47D6-9E0F-E4D94FEC1D64}" destId="{CFEF45DC-D46B-4261-9F5B-D59143DC6789}" srcOrd="0" destOrd="0" presId="urn:microsoft.com/office/officeart/2005/8/layout/hierarchy4"/>
    <dgm:cxn modelId="{855178ED-9614-40F0-B73D-E40333097789}" type="presOf" srcId="{B2D6C9F8-9CCD-46BB-9E7F-9A11BDA0A562}" destId="{AF610D6A-53DF-499B-802A-0F0909A4F0D6}" srcOrd="0" destOrd="0" presId="urn:microsoft.com/office/officeart/2005/8/layout/hierarchy4"/>
    <dgm:cxn modelId="{AEC63689-E4A6-4726-AAD5-66803971BF91}" type="presOf" srcId="{6EC801DF-11AF-4DF9-A8AF-B448F8A7BD1A}" destId="{541B70C5-C2D3-4ED8-8D93-E638B6D2E56C}" srcOrd="0" destOrd="0" presId="urn:microsoft.com/office/officeart/2005/8/layout/hierarchy4"/>
    <dgm:cxn modelId="{DD1F5BA5-EFD4-4985-AC4B-243841D2793B}" type="presOf" srcId="{1B84EF67-217A-4D71-8B69-DE816F720AAB}" destId="{7E02CA08-158C-4954-859E-5F13E2AAB5C1}" srcOrd="0" destOrd="0" presId="urn:microsoft.com/office/officeart/2005/8/layout/hierarchy4"/>
    <dgm:cxn modelId="{3ACC26A1-3DDD-4352-835A-15110B8821BF}" type="presOf" srcId="{806A62FE-6F13-4DA6-88B7-C24F2813E33D}" destId="{490C8A3D-9E7C-4832-A5EB-A0CF2A2F5B8A}" srcOrd="0" destOrd="0" presId="urn:microsoft.com/office/officeart/2005/8/layout/hierarchy4"/>
    <dgm:cxn modelId="{1EFA73B8-8D7B-425B-905A-25AEED85B7C0}" srcId="{B2D6C9F8-9CCD-46BB-9E7F-9A11BDA0A562}" destId="{A9C8D99A-F2AE-44EF-96AA-27091C3DB1E5}" srcOrd="1" destOrd="0" parTransId="{9C511E93-1D67-456B-B88A-CCD802C510EA}" sibTransId="{A84BB81F-7710-4CC8-960D-821613F1D984}"/>
    <dgm:cxn modelId="{DC54B13D-5447-4F96-8B1B-929F9D92383C}" srcId="{746EFC51-B49D-4FA6-908E-329C2AF55E1C}" destId="{6EC801DF-11AF-4DF9-A8AF-B448F8A7BD1A}" srcOrd="0" destOrd="0" parTransId="{89C7D445-1CE7-4BB0-82CA-5F718A034762}" sibTransId="{94FE281C-24DA-49FE-B7A6-6A73B262EDAB}"/>
    <dgm:cxn modelId="{4E695724-190D-42CC-8331-92CE8765962E}" srcId="{49B79646-EFDD-4E76-98F9-A21CC242EEDE}" destId="{1B84EF67-217A-4D71-8B69-DE816F720AAB}" srcOrd="0" destOrd="0" parTransId="{1382E989-05FB-48F0-B026-E165FD76B114}" sibTransId="{E06BD03A-0E07-41A0-80E0-C43A33EF012F}"/>
    <dgm:cxn modelId="{27231D20-685A-4F85-B4DC-3F4EF1B1A9A2}" srcId="{A9C8D99A-F2AE-44EF-96AA-27091C3DB1E5}" destId="{49B79646-EFDD-4E76-98F9-A21CC242EEDE}" srcOrd="0" destOrd="0" parTransId="{A26BD5C4-5849-4378-85DF-3590439CD7A0}" sibTransId="{213003A2-F48E-468D-92FA-E41B65A5D341}"/>
    <dgm:cxn modelId="{0764A333-E528-45ED-99F0-DE985E6DF464}" type="presOf" srcId="{C5B30DF5-B9A9-4588-9363-81107661277F}" destId="{D303F658-D6FD-4C33-BE9F-4F84C9B1E7AB}" srcOrd="0" destOrd="0" presId="urn:microsoft.com/office/officeart/2005/8/layout/hierarchy4"/>
    <dgm:cxn modelId="{E439C0B2-8F9A-4AC1-AD11-23E5B98ADD01}" srcId="{6EC801DF-11AF-4DF9-A8AF-B448F8A7BD1A}" destId="{806A62FE-6F13-4DA6-88B7-C24F2813E33D}" srcOrd="0" destOrd="0" parTransId="{F943048E-2E88-48D1-A8E5-3664806421C3}" sibTransId="{3E75E19C-C7F2-4517-BFB0-3B85AB18201F}"/>
    <dgm:cxn modelId="{6EBCFA1E-A057-4068-BB84-35D3645D41E4}" srcId="{F04E4378-92E5-474B-9768-827048FEA1D2}" destId="{C5B30DF5-B9A9-4588-9363-81107661277F}" srcOrd="0" destOrd="0" parTransId="{FFEFF82B-32E4-45A2-A903-05AD76D0B0D2}" sibTransId="{850A966A-5A9C-427F-9BFB-324088E6CBF6}"/>
    <dgm:cxn modelId="{8A102DD4-704B-4679-9B77-74D57E6413A1}" type="presOf" srcId="{49B79646-EFDD-4E76-98F9-A21CC242EEDE}" destId="{44F3E327-84CF-4571-BB0C-EE1D68C9407C}" srcOrd="0" destOrd="0" presId="urn:microsoft.com/office/officeart/2005/8/layout/hierarchy4"/>
    <dgm:cxn modelId="{AC1AE70E-AF87-4222-9379-59B225EF3F25}" type="presOf" srcId="{746EFC51-B49D-4FA6-908E-329C2AF55E1C}" destId="{831A05C9-A790-4976-A445-99FC80761678}" srcOrd="0" destOrd="0" presId="urn:microsoft.com/office/officeart/2005/8/layout/hierarchy4"/>
    <dgm:cxn modelId="{52CB4875-09FD-45B6-BD00-97DE04789640}" srcId="{746EFC51-B49D-4FA6-908E-329C2AF55E1C}" destId="{F04E4378-92E5-474B-9768-827048FEA1D2}" srcOrd="1" destOrd="0" parTransId="{15FBEBB5-89F7-4DEC-B52E-6FBB8D2C0AA6}" sibTransId="{06F9D523-0F29-4399-90DB-6C2051C51998}"/>
    <dgm:cxn modelId="{839063C6-A2E3-4DF7-950B-25E2CEFA18F6}" srcId="{FD64709B-743E-47D6-9E0F-E4D94FEC1D64}" destId="{B2D6C9F8-9CCD-46BB-9E7F-9A11BDA0A562}" srcOrd="0" destOrd="0" parTransId="{E087C046-53AE-42E6-B49E-0FA1972A99C6}" sibTransId="{3EAB1EEC-E81C-4052-B6E4-ECC6ED497E1F}"/>
    <dgm:cxn modelId="{2D662C97-C2F1-4DAC-A4C1-1D4439EE315A}" srcId="{B2D6C9F8-9CCD-46BB-9E7F-9A11BDA0A562}" destId="{746EFC51-B49D-4FA6-908E-329C2AF55E1C}" srcOrd="0" destOrd="0" parTransId="{13DEC655-61AD-45D8-B04A-541D0338B568}" sibTransId="{5D06C5E8-8248-43C6-A0B7-519715422A66}"/>
    <dgm:cxn modelId="{8517418B-5A47-4B34-BD4D-FFB55E72F5AE}" type="presOf" srcId="{A9C8D99A-F2AE-44EF-96AA-27091C3DB1E5}" destId="{FFDDF678-DAC3-4C8D-991B-DB30B925FFA5}" srcOrd="0" destOrd="0" presId="urn:microsoft.com/office/officeart/2005/8/layout/hierarchy4"/>
    <dgm:cxn modelId="{326548A0-58EF-4B27-B919-7E47233D321D}" type="presOf" srcId="{F04E4378-92E5-474B-9768-827048FEA1D2}" destId="{A07A3384-96EE-4FE8-9460-52103050E90A}" srcOrd="0" destOrd="0" presId="urn:microsoft.com/office/officeart/2005/8/layout/hierarchy4"/>
    <dgm:cxn modelId="{E5DC85B6-ECC4-43CD-9F21-5797A02D066E}" type="presParOf" srcId="{CFEF45DC-D46B-4261-9F5B-D59143DC6789}" destId="{34129D79-2108-4D92-8CD2-9FC49FEBA171}" srcOrd="0" destOrd="0" presId="urn:microsoft.com/office/officeart/2005/8/layout/hierarchy4"/>
    <dgm:cxn modelId="{612F526F-875E-44E9-A51D-391712844B99}" type="presParOf" srcId="{34129D79-2108-4D92-8CD2-9FC49FEBA171}" destId="{AF610D6A-53DF-499B-802A-0F0909A4F0D6}" srcOrd="0" destOrd="0" presId="urn:microsoft.com/office/officeart/2005/8/layout/hierarchy4"/>
    <dgm:cxn modelId="{35526202-AE9C-48F5-9CFA-58CCC592CD0B}" type="presParOf" srcId="{34129D79-2108-4D92-8CD2-9FC49FEBA171}" destId="{0137BAB9-A8C5-4FE8-9684-F0010A9B2DA1}" srcOrd="1" destOrd="0" presId="urn:microsoft.com/office/officeart/2005/8/layout/hierarchy4"/>
    <dgm:cxn modelId="{3AA31DE3-28AB-4AF0-9C52-6BC1AF363907}" type="presParOf" srcId="{34129D79-2108-4D92-8CD2-9FC49FEBA171}" destId="{A6C70C62-E55E-4B2E-97C5-B6858606FC5F}" srcOrd="2" destOrd="0" presId="urn:microsoft.com/office/officeart/2005/8/layout/hierarchy4"/>
    <dgm:cxn modelId="{22788DEE-3F98-413F-9CA7-E4AE81EA8EFA}" type="presParOf" srcId="{A6C70C62-E55E-4B2E-97C5-B6858606FC5F}" destId="{7D653980-B59E-4683-89FA-8F7EE998748A}" srcOrd="0" destOrd="0" presId="urn:microsoft.com/office/officeart/2005/8/layout/hierarchy4"/>
    <dgm:cxn modelId="{AB889D5D-60B9-4774-938B-61D97FF72CC3}" type="presParOf" srcId="{7D653980-B59E-4683-89FA-8F7EE998748A}" destId="{831A05C9-A790-4976-A445-99FC80761678}" srcOrd="0" destOrd="0" presId="urn:microsoft.com/office/officeart/2005/8/layout/hierarchy4"/>
    <dgm:cxn modelId="{BDF19704-8A3E-4FE8-85E8-1784EBBA778F}" type="presParOf" srcId="{7D653980-B59E-4683-89FA-8F7EE998748A}" destId="{6DE7609A-E7D4-4896-98A8-643C8D440AFF}" srcOrd="1" destOrd="0" presId="urn:microsoft.com/office/officeart/2005/8/layout/hierarchy4"/>
    <dgm:cxn modelId="{F29D2342-3FE4-45D2-8575-D66268E6074C}" type="presParOf" srcId="{7D653980-B59E-4683-89FA-8F7EE998748A}" destId="{D4D02623-D47F-4238-B9F4-2E11B1A9A25A}" srcOrd="2" destOrd="0" presId="urn:microsoft.com/office/officeart/2005/8/layout/hierarchy4"/>
    <dgm:cxn modelId="{4C0BBADC-D355-4B10-B175-47F81039114F}" type="presParOf" srcId="{D4D02623-D47F-4238-B9F4-2E11B1A9A25A}" destId="{874BE631-95B3-424B-BA07-C94555F9171E}" srcOrd="0" destOrd="0" presId="urn:microsoft.com/office/officeart/2005/8/layout/hierarchy4"/>
    <dgm:cxn modelId="{AE722B61-7A71-40D6-836F-CE6BEE9AB5D8}" type="presParOf" srcId="{874BE631-95B3-424B-BA07-C94555F9171E}" destId="{541B70C5-C2D3-4ED8-8D93-E638B6D2E56C}" srcOrd="0" destOrd="0" presId="urn:microsoft.com/office/officeart/2005/8/layout/hierarchy4"/>
    <dgm:cxn modelId="{1A62BCC2-E74A-4610-B14D-EF7CF2E7CB4B}" type="presParOf" srcId="{874BE631-95B3-424B-BA07-C94555F9171E}" destId="{1950FD15-7E10-458E-96A5-45FC6E87CCD0}" srcOrd="1" destOrd="0" presId="urn:microsoft.com/office/officeart/2005/8/layout/hierarchy4"/>
    <dgm:cxn modelId="{6505856C-B5C9-412C-8D9A-96D40EB3F3F7}" type="presParOf" srcId="{874BE631-95B3-424B-BA07-C94555F9171E}" destId="{1AA9ED66-A2D9-464D-8618-7C8066503F4F}" srcOrd="2" destOrd="0" presId="urn:microsoft.com/office/officeart/2005/8/layout/hierarchy4"/>
    <dgm:cxn modelId="{782AC74E-82D8-4E39-A6DA-931B7DE9033F}" type="presParOf" srcId="{1AA9ED66-A2D9-464D-8618-7C8066503F4F}" destId="{5B0F864A-56EA-4F06-9905-F0540BAA5BCD}" srcOrd="0" destOrd="0" presId="urn:microsoft.com/office/officeart/2005/8/layout/hierarchy4"/>
    <dgm:cxn modelId="{29754ECA-6F21-478A-BA9B-F1D268279670}" type="presParOf" srcId="{5B0F864A-56EA-4F06-9905-F0540BAA5BCD}" destId="{490C8A3D-9E7C-4832-A5EB-A0CF2A2F5B8A}" srcOrd="0" destOrd="0" presId="urn:microsoft.com/office/officeart/2005/8/layout/hierarchy4"/>
    <dgm:cxn modelId="{B9594065-7A9A-4D2B-84C2-06B53DFA6E0E}" type="presParOf" srcId="{5B0F864A-56EA-4F06-9905-F0540BAA5BCD}" destId="{141CFCA4-0F5D-468C-88E6-A5E0A5CEE6D1}" srcOrd="1" destOrd="0" presId="urn:microsoft.com/office/officeart/2005/8/layout/hierarchy4"/>
    <dgm:cxn modelId="{5AD1EFC8-1258-44BF-BE8F-1AAE4365002F}" type="presParOf" srcId="{D4D02623-D47F-4238-B9F4-2E11B1A9A25A}" destId="{FACDEF3D-C84B-413B-8D64-2CB34F5684AD}" srcOrd="1" destOrd="0" presId="urn:microsoft.com/office/officeart/2005/8/layout/hierarchy4"/>
    <dgm:cxn modelId="{167266F4-FD7A-41E6-86D8-B51DF1A4D73D}" type="presParOf" srcId="{D4D02623-D47F-4238-B9F4-2E11B1A9A25A}" destId="{BE8454F4-1D6A-48EC-AAAA-A33A5A34626E}" srcOrd="2" destOrd="0" presId="urn:microsoft.com/office/officeart/2005/8/layout/hierarchy4"/>
    <dgm:cxn modelId="{B8236083-47D4-435E-800C-410458990F03}" type="presParOf" srcId="{BE8454F4-1D6A-48EC-AAAA-A33A5A34626E}" destId="{A07A3384-96EE-4FE8-9460-52103050E90A}" srcOrd="0" destOrd="0" presId="urn:microsoft.com/office/officeart/2005/8/layout/hierarchy4"/>
    <dgm:cxn modelId="{488BA5F0-F71F-403F-9B1C-9F446BCF3B9E}" type="presParOf" srcId="{BE8454F4-1D6A-48EC-AAAA-A33A5A34626E}" destId="{B8128B5E-5882-425F-9725-C22FACD579CB}" srcOrd="1" destOrd="0" presId="urn:microsoft.com/office/officeart/2005/8/layout/hierarchy4"/>
    <dgm:cxn modelId="{4E8731E2-9794-47FC-A71F-54C17E6ED875}" type="presParOf" srcId="{BE8454F4-1D6A-48EC-AAAA-A33A5A34626E}" destId="{6E2B07FE-A81E-40F1-8E13-C61C0EB29FB1}" srcOrd="2" destOrd="0" presId="urn:microsoft.com/office/officeart/2005/8/layout/hierarchy4"/>
    <dgm:cxn modelId="{6899D3B7-DB17-488E-A24C-4DC7FFFABF4C}" type="presParOf" srcId="{6E2B07FE-A81E-40F1-8E13-C61C0EB29FB1}" destId="{D9B8B647-2B49-4F17-83E0-53CE9EF8DCB3}" srcOrd="0" destOrd="0" presId="urn:microsoft.com/office/officeart/2005/8/layout/hierarchy4"/>
    <dgm:cxn modelId="{70D43EE9-FFAF-465F-8791-B4D49FDC94DA}" type="presParOf" srcId="{D9B8B647-2B49-4F17-83E0-53CE9EF8DCB3}" destId="{D303F658-D6FD-4C33-BE9F-4F84C9B1E7AB}" srcOrd="0" destOrd="0" presId="urn:microsoft.com/office/officeart/2005/8/layout/hierarchy4"/>
    <dgm:cxn modelId="{CB42C5F3-A474-48CA-ADF7-A2CC8E83684C}" type="presParOf" srcId="{D9B8B647-2B49-4F17-83E0-53CE9EF8DCB3}" destId="{6B5FCEE9-F2C5-43A6-ACC7-D5B5FB4D7BDD}" srcOrd="1" destOrd="0" presId="urn:microsoft.com/office/officeart/2005/8/layout/hierarchy4"/>
    <dgm:cxn modelId="{7C500663-38BC-4A25-BD74-DD5E443FA888}" type="presParOf" srcId="{A6C70C62-E55E-4B2E-97C5-B6858606FC5F}" destId="{CF617529-A9E4-4CD8-AC8B-E0E1705F5101}" srcOrd="1" destOrd="0" presId="urn:microsoft.com/office/officeart/2005/8/layout/hierarchy4"/>
    <dgm:cxn modelId="{A63BB78D-3871-4487-9357-341876B3E075}" type="presParOf" srcId="{A6C70C62-E55E-4B2E-97C5-B6858606FC5F}" destId="{B76EEEB3-D328-47A6-81CA-DA3E7D017B00}" srcOrd="2" destOrd="0" presId="urn:microsoft.com/office/officeart/2005/8/layout/hierarchy4"/>
    <dgm:cxn modelId="{E56245A2-AA04-4F1D-97F9-222F14FEDDFD}" type="presParOf" srcId="{B76EEEB3-D328-47A6-81CA-DA3E7D017B00}" destId="{FFDDF678-DAC3-4C8D-991B-DB30B925FFA5}" srcOrd="0" destOrd="0" presId="urn:microsoft.com/office/officeart/2005/8/layout/hierarchy4"/>
    <dgm:cxn modelId="{8AEB5D0D-4660-42D8-81D8-383B73BFEEA5}" type="presParOf" srcId="{B76EEEB3-D328-47A6-81CA-DA3E7D017B00}" destId="{1F5C156E-8C05-4683-A87A-5F4DC9D44D57}" srcOrd="1" destOrd="0" presId="urn:microsoft.com/office/officeart/2005/8/layout/hierarchy4"/>
    <dgm:cxn modelId="{DB4BAE28-DDE7-4FF1-97ED-D7FD5618B01E}" type="presParOf" srcId="{B76EEEB3-D328-47A6-81CA-DA3E7D017B00}" destId="{A84CB03D-FC40-4BD6-8AEA-6FC800F9BF26}" srcOrd="2" destOrd="0" presId="urn:microsoft.com/office/officeart/2005/8/layout/hierarchy4"/>
    <dgm:cxn modelId="{BAA9AAD0-D87F-4564-9FDF-9AD585389BF0}" type="presParOf" srcId="{A84CB03D-FC40-4BD6-8AEA-6FC800F9BF26}" destId="{FC2775BB-1E74-4EDD-88B5-2D2D192BD9C3}" srcOrd="0" destOrd="0" presId="urn:microsoft.com/office/officeart/2005/8/layout/hierarchy4"/>
    <dgm:cxn modelId="{8DD2C4DD-DF4C-49A6-8B6F-99C882879539}" type="presParOf" srcId="{FC2775BB-1E74-4EDD-88B5-2D2D192BD9C3}" destId="{44F3E327-84CF-4571-BB0C-EE1D68C9407C}" srcOrd="0" destOrd="0" presId="urn:microsoft.com/office/officeart/2005/8/layout/hierarchy4"/>
    <dgm:cxn modelId="{31FDA51A-5EEF-4B58-83DC-BA1294CA824B}" type="presParOf" srcId="{FC2775BB-1E74-4EDD-88B5-2D2D192BD9C3}" destId="{396FCB9F-8056-4878-837A-B2A19A6CCC05}" srcOrd="1" destOrd="0" presId="urn:microsoft.com/office/officeart/2005/8/layout/hierarchy4"/>
    <dgm:cxn modelId="{A4C34137-5230-490F-9269-B5D8742B58BD}" type="presParOf" srcId="{FC2775BB-1E74-4EDD-88B5-2D2D192BD9C3}" destId="{58765DA3-74B3-4A4D-8C2A-E31F0A51EB40}" srcOrd="2" destOrd="0" presId="urn:microsoft.com/office/officeart/2005/8/layout/hierarchy4"/>
    <dgm:cxn modelId="{DC3F6D83-D568-4406-AE48-216041693060}" type="presParOf" srcId="{58765DA3-74B3-4A4D-8C2A-E31F0A51EB40}" destId="{DCB7C981-670A-4868-9DE8-CCE440032BEA}" srcOrd="0" destOrd="0" presId="urn:microsoft.com/office/officeart/2005/8/layout/hierarchy4"/>
    <dgm:cxn modelId="{75BE22BD-FB96-4481-A388-F8FF9902231E}" type="presParOf" srcId="{DCB7C981-670A-4868-9DE8-CCE440032BEA}" destId="{7E02CA08-158C-4954-859E-5F13E2AAB5C1}" srcOrd="0" destOrd="0" presId="urn:microsoft.com/office/officeart/2005/8/layout/hierarchy4"/>
    <dgm:cxn modelId="{C33EFBC0-EDED-49F3-B160-3BC1BC443CD2}" type="presParOf" srcId="{DCB7C981-670A-4868-9DE8-CCE440032BEA}" destId="{9866C52F-1EB2-4175-B002-1A4C2BA8C2A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7950E5-B97A-4B21-B93A-C0D9512D38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1F6272-D875-43E6-A8B1-F018A0DFD9AC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Introducción</a:t>
          </a:r>
          <a:endParaRPr lang="es-ES" dirty="0">
            <a:effectLst/>
          </a:endParaRPr>
        </a:p>
      </dgm:t>
    </dgm:pt>
    <dgm:pt modelId="{CE4CD6E5-E180-4EB2-865C-BE965DD805B3}" type="parTrans" cxnId="{88A92532-6069-42AA-BC1A-98CFE1271DD2}">
      <dgm:prSet/>
      <dgm:spPr/>
      <dgm:t>
        <a:bodyPr/>
        <a:lstStyle/>
        <a:p>
          <a:endParaRPr lang="es-ES">
            <a:effectLst/>
          </a:endParaRPr>
        </a:p>
      </dgm:t>
    </dgm:pt>
    <dgm:pt modelId="{2F1386BD-FC20-4F1C-A607-60125C0CF306}" type="sibTrans" cxnId="{88A92532-6069-42AA-BC1A-98CFE1271DD2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>
            <a:effectLst/>
          </a:endParaRPr>
        </a:p>
      </dgm:t>
    </dgm:pt>
    <dgm:pt modelId="{FBFD937E-639F-497F-A083-B64BB1A07FB1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Planificación</a:t>
          </a:r>
          <a:endParaRPr lang="es-ES" dirty="0">
            <a:effectLst/>
          </a:endParaRPr>
        </a:p>
      </dgm:t>
    </dgm:pt>
    <dgm:pt modelId="{FD5D38B6-4800-4CA4-9FCB-B0E6B1C12DF4}" type="par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2CD6CE6B-CD58-4F50-97DF-71F829783B9B}" type="sib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870E14B3-22A9-4B9E-BB10-450851C94AB0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Desarrollo del proyecto</a:t>
          </a:r>
          <a:endParaRPr lang="es-ES" dirty="0">
            <a:effectLst/>
          </a:endParaRPr>
        </a:p>
      </dgm:t>
    </dgm:pt>
    <dgm:pt modelId="{DB86D699-0A27-419B-9D29-FD8B64F28907}" type="par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4A2A2CE0-E454-4BFC-BB75-5354DF27BC4D}" type="sib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18804C35-0916-4C8B-9E71-4C0CC88FA0A2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Demo</a:t>
          </a:r>
          <a:endParaRPr lang="es-ES" dirty="0">
            <a:effectLst/>
          </a:endParaRPr>
        </a:p>
      </dgm:t>
    </dgm:pt>
    <dgm:pt modelId="{D23BC2A6-2015-499B-93DF-D13AC233DB86}" type="par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4A87EB5B-EB62-4555-B597-926CBB2D0845}" type="sib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8BC5ED7E-52FA-4440-9BB7-4D63546ED03F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Conclusiones</a:t>
          </a:r>
          <a:endParaRPr lang="es-ES" dirty="0">
            <a:effectLst/>
          </a:endParaRPr>
        </a:p>
      </dgm:t>
    </dgm:pt>
    <dgm:pt modelId="{2EF0F63E-FB35-4DFD-B167-59E9ACA0B7CE}" type="par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6F7421C8-4855-4157-B51A-DF057BC2171C}" type="sib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B71E6C83-6E1F-47D6-AA8D-348A24566997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Bibliografía</a:t>
          </a:r>
          <a:endParaRPr lang="es-ES" dirty="0">
            <a:effectLst/>
          </a:endParaRPr>
        </a:p>
      </dgm:t>
    </dgm:pt>
    <dgm:pt modelId="{39785E33-D843-4E95-BD27-0B820272E9ED}" type="par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C4E98689-8D1A-4C06-8378-F13737EE4433}" type="sib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959E648B-85C0-4898-9C93-17110147EAC9}" type="pres">
      <dgm:prSet presAssocID="{387950E5-B97A-4B21-B93A-C0D9512D385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45B22B00-BAEB-46E1-AF8D-527F8C0A08A4}" type="pres">
      <dgm:prSet presAssocID="{387950E5-B97A-4B21-B93A-C0D9512D385E}" presName="Name1" presStyleCnt="0"/>
      <dgm:spPr/>
    </dgm:pt>
    <dgm:pt modelId="{7E72669D-6FA4-4BFD-AC2C-65129DBEC98C}" type="pres">
      <dgm:prSet presAssocID="{387950E5-B97A-4B21-B93A-C0D9512D385E}" presName="cycle" presStyleCnt="0"/>
      <dgm:spPr/>
    </dgm:pt>
    <dgm:pt modelId="{25C6DF82-A1E1-4E74-BB64-3A7FD268EF1A}" type="pres">
      <dgm:prSet presAssocID="{387950E5-B97A-4B21-B93A-C0D9512D385E}" presName="srcNode" presStyleLbl="node1" presStyleIdx="0" presStyleCnt="6"/>
      <dgm:spPr/>
    </dgm:pt>
    <dgm:pt modelId="{24C413AF-29DB-4B86-BA0E-ECC1E05EB4B2}" type="pres">
      <dgm:prSet presAssocID="{387950E5-B97A-4B21-B93A-C0D9512D385E}" presName="conn" presStyleLbl="parChTrans1D2" presStyleIdx="0" presStyleCnt="1"/>
      <dgm:spPr/>
      <dgm:t>
        <a:bodyPr/>
        <a:lstStyle/>
        <a:p>
          <a:endParaRPr lang="es-ES"/>
        </a:p>
      </dgm:t>
    </dgm:pt>
    <dgm:pt modelId="{1BB0F46B-65C4-445A-A0AC-0C62C51EB6E3}" type="pres">
      <dgm:prSet presAssocID="{387950E5-B97A-4B21-B93A-C0D9512D385E}" presName="extraNode" presStyleLbl="node1" presStyleIdx="0" presStyleCnt="6"/>
      <dgm:spPr/>
    </dgm:pt>
    <dgm:pt modelId="{E4ABBA17-1421-4AA3-9FE7-49DD5D7BBF02}" type="pres">
      <dgm:prSet presAssocID="{387950E5-B97A-4B21-B93A-C0D9512D385E}" presName="dstNode" presStyleLbl="node1" presStyleIdx="0" presStyleCnt="6"/>
      <dgm:spPr/>
    </dgm:pt>
    <dgm:pt modelId="{7F46B71E-C324-4822-9933-0AB0E70C87E8}" type="pres">
      <dgm:prSet presAssocID="{121F6272-D875-43E6-A8B1-F018A0DFD9A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F74E3-3E43-40F4-BAEC-D92FB567C6D4}" type="pres">
      <dgm:prSet presAssocID="{121F6272-D875-43E6-A8B1-F018A0DFD9AC}" presName="accent_1" presStyleCnt="0"/>
      <dgm:spPr/>
    </dgm:pt>
    <dgm:pt modelId="{FE192CEF-A00E-4D96-A5FB-A47AED22EC55}" type="pres">
      <dgm:prSet presAssocID="{121F6272-D875-43E6-A8B1-F018A0DFD9AC}" presName="accentRepeatNode" presStyleLbl="solidFgAcc1" presStyleIdx="0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8BF1BFA3-8138-400C-BB53-D6AFD4167021}" type="pres">
      <dgm:prSet presAssocID="{FBFD937E-639F-497F-A083-B64BB1A07FB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A7E77F-8B58-499F-9FBC-A61994BA3FDC}" type="pres">
      <dgm:prSet presAssocID="{FBFD937E-639F-497F-A083-B64BB1A07FB1}" presName="accent_2" presStyleCnt="0"/>
      <dgm:spPr/>
    </dgm:pt>
    <dgm:pt modelId="{94C6F489-35D0-4BEC-BE98-C40EE3C55E84}" type="pres">
      <dgm:prSet presAssocID="{FBFD937E-639F-497F-A083-B64BB1A07FB1}" presName="accentRepeatNode" presStyleLbl="solidFgAcc1" presStyleIdx="1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1A52D349-5496-4F3A-9862-51F998E23A86}" type="pres">
      <dgm:prSet presAssocID="{870E14B3-22A9-4B9E-BB10-450851C94AB0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470AD0-FCA5-4ADB-AF2D-49E57EE4D948}" type="pres">
      <dgm:prSet presAssocID="{870E14B3-22A9-4B9E-BB10-450851C94AB0}" presName="accent_3" presStyleCnt="0"/>
      <dgm:spPr/>
    </dgm:pt>
    <dgm:pt modelId="{5E34F79A-E044-456E-B81B-17B506341968}" type="pres">
      <dgm:prSet presAssocID="{870E14B3-22A9-4B9E-BB10-450851C94AB0}" presName="accentRepeatNode" presStyleLbl="solidFgAcc1" presStyleIdx="2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4EAD6B61-81BE-4C8F-9B21-452827737862}" type="pres">
      <dgm:prSet presAssocID="{18804C35-0916-4C8B-9E71-4C0CC88FA0A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41E42B-46FA-40BA-84B5-F68299E8C470}" type="pres">
      <dgm:prSet presAssocID="{18804C35-0916-4C8B-9E71-4C0CC88FA0A2}" presName="accent_4" presStyleCnt="0"/>
      <dgm:spPr/>
    </dgm:pt>
    <dgm:pt modelId="{4D3507C1-7B1C-40AA-A82D-216B759B8523}" type="pres">
      <dgm:prSet presAssocID="{18804C35-0916-4C8B-9E71-4C0CC88FA0A2}" presName="accentRepeatNode" presStyleLbl="solidFgAcc1" presStyleIdx="3" presStyleCnt="6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</dgm:pt>
    <dgm:pt modelId="{E943973A-8EDB-4CDF-BD58-EE48F9417E74}" type="pres">
      <dgm:prSet presAssocID="{8BC5ED7E-52FA-4440-9BB7-4D63546ED03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D40D04-9FB9-43DE-8FB6-0CB435567F07}" type="pres">
      <dgm:prSet presAssocID="{8BC5ED7E-52FA-4440-9BB7-4D63546ED03F}" presName="accent_5" presStyleCnt="0"/>
      <dgm:spPr/>
    </dgm:pt>
    <dgm:pt modelId="{1DCA1110-7144-4B21-8C02-61A64701911B}" type="pres">
      <dgm:prSet presAssocID="{8BC5ED7E-52FA-4440-9BB7-4D63546ED03F}" presName="accentRepeatNode" presStyleLbl="solidFgAcc1" presStyleIdx="4" presStyleCnt="6"/>
      <dgm:spPr/>
    </dgm:pt>
    <dgm:pt modelId="{533EE231-DD2E-42A8-BEA0-7F6EE37DEA2C}" type="pres">
      <dgm:prSet presAssocID="{B71E6C83-6E1F-47D6-AA8D-348A2456699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1126E-D2AA-4221-A381-740FF0C8E2B4}" type="pres">
      <dgm:prSet presAssocID="{B71E6C83-6E1F-47D6-AA8D-348A24566997}" presName="accent_6" presStyleCnt="0"/>
      <dgm:spPr/>
    </dgm:pt>
    <dgm:pt modelId="{610CB9E5-1244-42A3-A80E-64B17E5FFD83}" type="pres">
      <dgm:prSet presAssocID="{B71E6C83-6E1F-47D6-AA8D-348A24566997}" presName="accentRepeatNode" presStyleLbl="solidFgAcc1" presStyleIdx="5" presStyleCnt="6"/>
      <dgm:spPr/>
    </dgm:pt>
  </dgm:ptLst>
  <dgm:cxnLst>
    <dgm:cxn modelId="{7ABC248A-F174-4C87-9965-74FEC6D6D8FD}" srcId="{387950E5-B97A-4B21-B93A-C0D9512D385E}" destId="{18804C35-0916-4C8B-9E71-4C0CC88FA0A2}" srcOrd="3" destOrd="0" parTransId="{D23BC2A6-2015-499B-93DF-D13AC233DB86}" sibTransId="{4A87EB5B-EB62-4555-B597-926CBB2D0845}"/>
    <dgm:cxn modelId="{BC7D521A-9A5E-4751-9B22-E16E0BE845BD}" srcId="{387950E5-B97A-4B21-B93A-C0D9512D385E}" destId="{870E14B3-22A9-4B9E-BB10-450851C94AB0}" srcOrd="2" destOrd="0" parTransId="{DB86D699-0A27-419B-9D29-FD8B64F28907}" sibTransId="{4A2A2CE0-E454-4BFC-BB75-5354DF27BC4D}"/>
    <dgm:cxn modelId="{AF5AB52E-41D0-4D67-AF50-7E8069F39EEB}" srcId="{387950E5-B97A-4B21-B93A-C0D9512D385E}" destId="{FBFD937E-639F-497F-A083-B64BB1A07FB1}" srcOrd="1" destOrd="0" parTransId="{FD5D38B6-4800-4CA4-9FCB-B0E6B1C12DF4}" sibTransId="{2CD6CE6B-CD58-4F50-97DF-71F829783B9B}"/>
    <dgm:cxn modelId="{7A5D6691-ABDE-4922-9FCB-4E27E8F16816}" type="presOf" srcId="{387950E5-B97A-4B21-B93A-C0D9512D385E}" destId="{959E648B-85C0-4898-9C93-17110147EAC9}" srcOrd="0" destOrd="0" presId="urn:microsoft.com/office/officeart/2008/layout/VerticalCurvedList"/>
    <dgm:cxn modelId="{6FC8B079-5E69-4788-8661-B335D62D0252}" type="presOf" srcId="{8BC5ED7E-52FA-4440-9BB7-4D63546ED03F}" destId="{E943973A-8EDB-4CDF-BD58-EE48F9417E74}" srcOrd="0" destOrd="0" presId="urn:microsoft.com/office/officeart/2008/layout/VerticalCurvedList"/>
    <dgm:cxn modelId="{0C26D3E0-6D1A-4D5C-B724-3C8EBB93D1B9}" type="presOf" srcId="{B71E6C83-6E1F-47D6-AA8D-348A24566997}" destId="{533EE231-DD2E-42A8-BEA0-7F6EE37DEA2C}" srcOrd="0" destOrd="0" presId="urn:microsoft.com/office/officeart/2008/layout/VerticalCurvedList"/>
    <dgm:cxn modelId="{8F9DB505-EB83-4AF2-A11E-4B76B060AFBA}" type="presOf" srcId="{121F6272-D875-43E6-A8B1-F018A0DFD9AC}" destId="{7F46B71E-C324-4822-9933-0AB0E70C87E8}" srcOrd="0" destOrd="0" presId="urn:microsoft.com/office/officeart/2008/layout/VerticalCurvedList"/>
    <dgm:cxn modelId="{3170F5F9-42B9-4C58-9E25-6CC7F4D20CEB}" type="presOf" srcId="{2F1386BD-FC20-4F1C-A607-60125C0CF306}" destId="{24C413AF-29DB-4B86-BA0E-ECC1E05EB4B2}" srcOrd="0" destOrd="0" presId="urn:microsoft.com/office/officeart/2008/layout/VerticalCurvedList"/>
    <dgm:cxn modelId="{A27CD3DE-BD51-400E-9F54-6236E2CDAF47}" srcId="{387950E5-B97A-4B21-B93A-C0D9512D385E}" destId="{B71E6C83-6E1F-47D6-AA8D-348A24566997}" srcOrd="5" destOrd="0" parTransId="{39785E33-D843-4E95-BD27-0B820272E9ED}" sibTransId="{C4E98689-8D1A-4C06-8378-F13737EE4433}"/>
    <dgm:cxn modelId="{6ADA9D99-2650-413F-804D-8C9A8483DD34}" type="presOf" srcId="{870E14B3-22A9-4B9E-BB10-450851C94AB0}" destId="{1A52D349-5496-4F3A-9862-51F998E23A86}" srcOrd="0" destOrd="0" presId="urn:microsoft.com/office/officeart/2008/layout/VerticalCurvedList"/>
    <dgm:cxn modelId="{C0BAF4F0-38A8-4E86-BEAA-E5752C612A7A}" type="presOf" srcId="{FBFD937E-639F-497F-A083-B64BB1A07FB1}" destId="{8BF1BFA3-8138-400C-BB53-D6AFD4167021}" srcOrd="0" destOrd="0" presId="urn:microsoft.com/office/officeart/2008/layout/VerticalCurvedList"/>
    <dgm:cxn modelId="{E693BECE-E8AC-4CC6-B817-EDC7C4FFBE44}" srcId="{387950E5-B97A-4B21-B93A-C0D9512D385E}" destId="{8BC5ED7E-52FA-4440-9BB7-4D63546ED03F}" srcOrd="4" destOrd="0" parTransId="{2EF0F63E-FB35-4DFD-B167-59E9ACA0B7CE}" sibTransId="{6F7421C8-4855-4157-B51A-DF057BC2171C}"/>
    <dgm:cxn modelId="{88A92532-6069-42AA-BC1A-98CFE1271DD2}" srcId="{387950E5-B97A-4B21-B93A-C0D9512D385E}" destId="{121F6272-D875-43E6-A8B1-F018A0DFD9AC}" srcOrd="0" destOrd="0" parTransId="{CE4CD6E5-E180-4EB2-865C-BE965DD805B3}" sibTransId="{2F1386BD-FC20-4F1C-A607-60125C0CF306}"/>
    <dgm:cxn modelId="{83BBA3BF-E725-4846-B2F5-982A7C6E026E}" type="presOf" srcId="{18804C35-0916-4C8B-9E71-4C0CC88FA0A2}" destId="{4EAD6B61-81BE-4C8F-9B21-452827737862}" srcOrd="0" destOrd="0" presId="urn:microsoft.com/office/officeart/2008/layout/VerticalCurvedList"/>
    <dgm:cxn modelId="{1FC0CAA3-B931-4C8C-9391-0CD7DE7CE2E2}" type="presParOf" srcId="{959E648B-85C0-4898-9C93-17110147EAC9}" destId="{45B22B00-BAEB-46E1-AF8D-527F8C0A08A4}" srcOrd="0" destOrd="0" presId="urn:microsoft.com/office/officeart/2008/layout/VerticalCurvedList"/>
    <dgm:cxn modelId="{544A02AE-BEA5-4CC2-A246-1BA21C6A7620}" type="presParOf" srcId="{45B22B00-BAEB-46E1-AF8D-527F8C0A08A4}" destId="{7E72669D-6FA4-4BFD-AC2C-65129DBEC98C}" srcOrd="0" destOrd="0" presId="urn:microsoft.com/office/officeart/2008/layout/VerticalCurvedList"/>
    <dgm:cxn modelId="{B60A143A-F424-4BDB-9C83-3C8423F135DB}" type="presParOf" srcId="{7E72669D-6FA4-4BFD-AC2C-65129DBEC98C}" destId="{25C6DF82-A1E1-4E74-BB64-3A7FD268EF1A}" srcOrd="0" destOrd="0" presId="urn:microsoft.com/office/officeart/2008/layout/VerticalCurvedList"/>
    <dgm:cxn modelId="{C9D01DC0-5EAB-4252-A564-002EC32C768B}" type="presParOf" srcId="{7E72669D-6FA4-4BFD-AC2C-65129DBEC98C}" destId="{24C413AF-29DB-4B86-BA0E-ECC1E05EB4B2}" srcOrd="1" destOrd="0" presId="urn:microsoft.com/office/officeart/2008/layout/VerticalCurvedList"/>
    <dgm:cxn modelId="{CE7CD6AB-EEEB-4576-806E-4182F5F94A81}" type="presParOf" srcId="{7E72669D-6FA4-4BFD-AC2C-65129DBEC98C}" destId="{1BB0F46B-65C4-445A-A0AC-0C62C51EB6E3}" srcOrd="2" destOrd="0" presId="urn:microsoft.com/office/officeart/2008/layout/VerticalCurvedList"/>
    <dgm:cxn modelId="{6365B96E-EDB4-4475-97EA-2E419C5CB999}" type="presParOf" srcId="{7E72669D-6FA4-4BFD-AC2C-65129DBEC98C}" destId="{E4ABBA17-1421-4AA3-9FE7-49DD5D7BBF02}" srcOrd="3" destOrd="0" presId="urn:microsoft.com/office/officeart/2008/layout/VerticalCurvedList"/>
    <dgm:cxn modelId="{647CCC0D-879D-4D7D-B28A-97CB6CFD8E84}" type="presParOf" srcId="{45B22B00-BAEB-46E1-AF8D-527F8C0A08A4}" destId="{7F46B71E-C324-4822-9933-0AB0E70C87E8}" srcOrd="1" destOrd="0" presId="urn:microsoft.com/office/officeart/2008/layout/VerticalCurvedList"/>
    <dgm:cxn modelId="{C018F0C8-E74D-4FF1-868C-8A9DE977DD68}" type="presParOf" srcId="{45B22B00-BAEB-46E1-AF8D-527F8C0A08A4}" destId="{5F1F74E3-3E43-40F4-BAEC-D92FB567C6D4}" srcOrd="2" destOrd="0" presId="urn:microsoft.com/office/officeart/2008/layout/VerticalCurvedList"/>
    <dgm:cxn modelId="{D21CC901-1BB9-4AAF-9FF0-5DD3C5063E43}" type="presParOf" srcId="{5F1F74E3-3E43-40F4-BAEC-D92FB567C6D4}" destId="{FE192CEF-A00E-4D96-A5FB-A47AED22EC55}" srcOrd="0" destOrd="0" presId="urn:microsoft.com/office/officeart/2008/layout/VerticalCurvedList"/>
    <dgm:cxn modelId="{6D4E531F-66A7-4E15-ADC9-4BD565ED6647}" type="presParOf" srcId="{45B22B00-BAEB-46E1-AF8D-527F8C0A08A4}" destId="{8BF1BFA3-8138-400C-BB53-D6AFD4167021}" srcOrd="3" destOrd="0" presId="urn:microsoft.com/office/officeart/2008/layout/VerticalCurvedList"/>
    <dgm:cxn modelId="{E7C526A2-25C4-485A-899F-3184FB0A1829}" type="presParOf" srcId="{45B22B00-BAEB-46E1-AF8D-527F8C0A08A4}" destId="{BBA7E77F-8B58-499F-9FBC-A61994BA3FDC}" srcOrd="4" destOrd="0" presId="urn:microsoft.com/office/officeart/2008/layout/VerticalCurvedList"/>
    <dgm:cxn modelId="{68FEAD62-7256-4502-BD30-BFB5A9382F2B}" type="presParOf" srcId="{BBA7E77F-8B58-499F-9FBC-A61994BA3FDC}" destId="{94C6F489-35D0-4BEC-BE98-C40EE3C55E84}" srcOrd="0" destOrd="0" presId="urn:microsoft.com/office/officeart/2008/layout/VerticalCurvedList"/>
    <dgm:cxn modelId="{6333937D-7F3F-46C4-81F6-45FF494699D8}" type="presParOf" srcId="{45B22B00-BAEB-46E1-AF8D-527F8C0A08A4}" destId="{1A52D349-5496-4F3A-9862-51F998E23A86}" srcOrd="5" destOrd="0" presId="urn:microsoft.com/office/officeart/2008/layout/VerticalCurvedList"/>
    <dgm:cxn modelId="{83D2B217-A06B-4380-BC24-CD0B136CB6EB}" type="presParOf" srcId="{45B22B00-BAEB-46E1-AF8D-527F8C0A08A4}" destId="{C8470AD0-FCA5-4ADB-AF2D-49E57EE4D948}" srcOrd="6" destOrd="0" presId="urn:microsoft.com/office/officeart/2008/layout/VerticalCurvedList"/>
    <dgm:cxn modelId="{D1DE5D50-57C5-40E6-942F-69D7383AC3A1}" type="presParOf" srcId="{C8470AD0-FCA5-4ADB-AF2D-49E57EE4D948}" destId="{5E34F79A-E044-456E-B81B-17B506341968}" srcOrd="0" destOrd="0" presId="urn:microsoft.com/office/officeart/2008/layout/VerticalCurvedList"/>
    <dgm:cxn modelId="{4CD924B5-FB2F-4F74-B1B7-FB71E8C194E1}" type="presParOf" srcId="{45B22B00-BAEB-46E1-AF8D-527F8C0A08A4}" destId="{4EAD6B61-81BE-4C8F-9B21-452827737862}" srcOrd="7" destOrd="0" presId="urn:microsoft.com/office/officeart/2008/layout/VerticalCurvedList"/>
    <dgm:cxn modelId="{5AE09BAD-A518-491C-8D9A-8A8CABB3595D}" type="presParOf" srcId="{45B22B00-BAEB-46E1-AF8D-527F8C0A08A4}" destId="{2641E42B-46FA-40BA-84B5-F68299E8C470}" srcOrd="8" destOrd="0" presId="urn:microsoft.com/office/officeart/2008/layout/VerticalCurvedList"/>
    <dgm:cxn modelId="{903EE112-E796-46A0-AABF-629A76ACB370}" type="presParOf" srcId="{2641E42B-46FA-40BA-84B5-F68299E8C470}" destId="{4D3507C1-7B1C-40AA-A82D-216B759B8523}" srcOrd="0" destOrd="0" presId="urn:microsoft.com/office/officeart/2008/layout/VerticalCurvedList"/>
    <dgm:cxn modelId="{D92BE93A-BB4D-4CD3-AEEB-5D4FA252A770}" type="presParOf" srcId="{45B22B00-BAEB-46E1-AF8D-527F8C0A08A4}" destId="{E943973A-8EDB-4CDF-BD58-EE48F9417E74}" srcOrd="9" destOrd="0" presId="urn:microsoft.com/office/officeart/2008/layout/VerticalCurvedList"/>
    <dgm:cxn modelId="{B3F13254-8BCC-4732-819C-A3D85D04EDEB}" type="presParOf" srcId="{45B22B00-BAEB-46E1-AF8D-527F8C0A08A4}" destId="{34D40D04-9FB9-43DE-8FB6-0CB435567F07}" srcOrd="10" destOrd="0" presId="urn:microsoft.com/office/officeart/2008/layout/VerticalCurvedList"/>
    <dgm:cxn modelId="{D4B147B7-2953-4671-839E-43CCDCBD714B}" type="presParOf" srcId="{34D40D04-9FB9-43DE-8FB6-0CB435567F07}" destId="{1DCA1110-7144-4B21-8C02-61A64701911B}" srcOrd="0" destOrd="0" presId="urn:microsoft.com/office/officeart/2008/layout/VerticalCurvedList"/>
    <dgm:cxn modelId="{08D14681-3C57-466F-8543-DD07770C86B7}" type="presParOf" srcId="{45B22B00-BAEB-46E1-AF8D-527F8C0A08A4}" destId="{533EE231-DD2E-42A8-BEA0-7F6EE37DEA2C}" srcOrd="11" destOrd="0" presId="urn:microsoft.com/office/officeart/2008/layout/VerticalCurvedList"/>
    <dgm:cxn modelId="{D9CAF735-7145-4B90-99E6-22F8E3DB9E33}" type="presParOf" srcId="{45B22B00-BAEB-46E1-AF8D-527F8C0A08A4}" destId="{3A61126E-D2AA-4221-A381-740FF0C8E2B4}" srcOrd="12" destOrd="0" presId="urn:microsoft.com/office/officeart/2008/layout/VerticalCurvedList"/>
    <dgm:cxn modelId="{FA57C67C-0CAD-4DE7-B32E-839B0746C806}" type="presParOf" srcId="{3A61126E-D2AA-4221-A381-740FF0C8E2B4}" destId="{610CB9E5-1244-42A3-A80E-64B17E5FFD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87950E5-B97A-4B21-B93A-C0D9512D38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1F6272-D875-43E6-A8B1-F018A0DFD9AC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Introducción</a:t>
          </a:r>
          <a:endParaRPr lang="es-ES" dirty="0">
            <a:effectLst/>
          </a:endParaRPr>
        </a:p>
      </dgm:t>
    </dgm:pt>
    <dgm:pt modelId="{CE4CD6E5-E180-4EB2-865C-BE965DD805B3}" type="parTrans" cxnId="{88A92532-6069-42AA-BC1A-98CFE1271DD2}">
      <dgm:prSet/>
      <dgm:spPr/>
      <dgm:t>
        <a:bodyPr/>
        <a:lstStyle/>
        <a:p>
          <a:endParaRPr lang="es-ES">
            <a:effectLst/>
          </a:endParaRPr>
        </a:p>
      </dgm:t>
    </dgm:pt>
    <dgm:pt modelId="{2F1386BD-FC20-4F1C-A607-60125C0CF306}" type="sibTrans" cxnId="{88A92532-6069-42AA-BC1A-98CFE1271DD2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>
            <a:effectLst/>
          </a:endParaRPr>
        </a:p>
      </dgm:t>
    </dgm:pt>
    <dgm:pt modelId="{FBFD937E-639F-497F-A083-B64BB1A07FB1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Planificación</a:t>
          </a:r>
          <a:endParaRPr lang="es-ES" dirty="0">
            <a:effectLst/>
          </a:endParaRPr>
        </a:p>
      </dgm:t>
    </dgm:pt>
    <dgm:pt modelId="{FD5D38B6-4800-4CA4-9FCB-B0E6B1C12DF4}" type="par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2CD6CE6B-CD58-4F50-97DF-71F829783B9B}" type="sib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870E14B3-22A9-4B9E-BB10-450851C94AB0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Desarrollo del proyecto</a:t>
          </a:r>
          <a:endParaRPr lang="es-ES" dirty="0">
            <a:effectLst/>
          </a:endParaRPr>
        </a:p>
      </dgm:t>
    </dgm:pt>
    <dgm:pt modelId="{DB86D699-0A27-419B-9D29-FD8B64F28907}" type="par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4A2A2CE0-E454-4BFC-BB75-5354DF27BC4D}" type="sib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18804C35-0916-4C8B-9E71-4C0CC88FA0A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Demo</a:t>
          </a:r>
          <a:endParaRPr lang="es-ES" dirty="0">
            <a:effectLst/>
          </a:endParaRPr>
        </a:p>
      </dgm:t>
    </dgm:pt>
    <dgm:pt modelId="{D23BC2A6-2015-499B-93DF-D13AC233DB86}" type="par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4A87EB5B-EB62-4555-B597-926CBB2D0845}" type="sib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8BC5ED7E-52FA-4440-9BB7-4D63546ED03F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Conclusiones</a:t>
          </a:r>
          <a:endParaRPr lang="es-ES" dirty="0">
            <a:effectLst/>
          </a:endParaRPr>
        </a:p>
      </dgm:t>
    </dgm:pt>
    <dgm:pt modelId="{2EF0F63E-FB35-4DFD-B167-59E9ACA0B7CE}" type="par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6F7421C8-4855-4157-B51A-DF057BC2171C}" type="sib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B71E6C83-6E1F-47D6-AA8D-348A24566997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Bibliografía</a:t>
          </a:r>
          <a:endParaRPr lang="es-ES" dirty="0">
            <a:effectLst/>
          </a:endParaRPr>
        </a:p>
      </dgm:t>
    </dgm:pt>
    <dgm:pt modelId="{39785E33-D843-4E95-BD27-0B820272E9ED}" type="par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C4E98689-8D1A-4C06-8378-F13737EE4433}" type="sib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959E648B-85C0-4898-9C93-17110147EAC9}" type="pres">
      <dgm:prSet presAssocID="{387950E5-B97A-4B21-B93A-C0D9512D385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45B22B00-BAEB-46E1-AF8D-527F8C0A08A4}" type="pres">
      <dgm:prSet presAssocID="{387950E5-B97A-4B21-B93A-C0D9512D385E}" presName="Name1" presStyleCnt="0"/>
      <dgm:spPr/>
    </dgm:pt>
    <dgm:pt modelId="{7E72669D-6FA4-4BFD-AC2C-65129DBEC98C}" type="pres">
      <dgm:prSet presAssocID="{387950E5-B97A-4B21-B93A-C0D9512D385E}" presName="cycle" presStyleCnt="0"/>
      <dgm:spPr/>
    </dgm:pt>
    <dgm:pt modelId="{25C6DF82-A1E1-4E74-BB64-3A7FD268EF1A}" type="pres">
      <dgm:prSet presAssocID="{387950E5-B97A-4B21-B93A-C0D9512D385E}" presName="srcNode" presStyleLbl="node1" presStyleIdx="0" presStyleCnt="6"/>
      <dgm:spPr/>
    </dgm:pt>
    <dgm:pt modelId="{24C413AF-29DB-4B86-BA0E-ECC1E05EB4B2}" type="pres">
      <dgm:prSet presAssocID="{387950E5-B97A-4B21-B93A-C0D9512D385E}" presName="conn" presStyleLbl="parChTrans1D2" presStyleIdx="0" presStyleCnt="1"/>
      <dgm:spPr/>
      <dgm:t>
        <a:bodyPr/>
        <a:lstStyle/>
        <a:p>
          <a:endParaRPr lang="es-ES"/>
        </a:p>
      </dgm:t>
    </dgm:pt>
    <dgm:pt modelId="{1BB0F46B-65C4-445A-A0AC-0C62C51EB6E3}" type="pres">
      <dgm:prSet presAssocID="{387950E5-B97A-4B21-B93A-C0D9512D385E}" presName="extraNode" presStyleLbl="node1" presStyleIdx="0" presStyleCnt="6"/>
      <dgm:spPr/>
    </dgm:pt>
    <dgm:pt modelId="{E4ABBA17-1421-4AA3-9FE7-49DD5D7BBF02}" type="pres">
      <dgm:prSet presAssocID="{387950E5-B97A-4B21-B93A-C0D9512D385E}" presName="dstNode" presStyleLbl="node1" presStyleIdx="0" presStyleCnt="6"/>
      <dgm:spPr/>
    </dgm:pt>
    <dgm:pt modelId="{7F46B71E-C324-4822-9933-0AB0E70C87E8}" type="pres">
      <dgm:prSet presAssocID="{121F6272-D875-43E6-A8B1-F018A0DFD9A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F74E3-3E43-40F4-BAEC-D92FB567C6D4}" type="pres">
      <dgm:prSet presAssocID="{121F6272-D875-43E6-A8B1-F018A0DFD9AC}" presName="accent_1" presStyleCnt="0"/>
      <dgm:spPr/>
    </dgm:pt>
    <dgm:pt modelId="{FE192CEF-A00E-4D96-A5FB-A47AED22EC55}" type="pres">
      <dgm:prSet presAssocID="{121F6272-D875-43E6-A8B1-F018A0DFD9AC}" presName="accentRepeatNode" presStyleLbl="solidFgAcc1" presStyleIdx="0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8BF1BFA3-8138-400C-BB53-D6AFD4167021}" type="pres">
      <dgm:prSet presAssocID="{FBFD937E-639F-497F-A083-B64BB1A07FB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A7E77F-8B58-499F-9FBC-A61994BA3FDC}" type="pres">
      <dgm:prSet presAssocID="{FBFD937E-639F-497F-A083-B64BB1A07FB1}" presName="accent_2" presStyleCnt="0"/>
      <dgm:spPr/>
    </dgm:pt>
    <dgm:pt modelId="{94C6F489-35D0-4BEC-BE98-C40EE3C55E84}" type="pres">
      <dgm:prSet presAssocID="{FBFD937E-639F-497F-A083-B64BB1A07FB1}" presName="accentRepeatNode" presStyleLbl="solidFgAcc1" presStyleIdx="1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1A52D349-5496-4F3A-9862-51F998E23A86}" type="pres">
      <dgm:prSet presAssocID="{870E14B3-22A9-4B9E-BB10-450851C94AB0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470AD0-FCA5-4ADB-AF2D-49E57EE4D948}" type="pres">
      <dgm:prSet presAssocID="{870E14B3-22A9-4B9E-BB10-450851C94AB0}" presName="accent_3" presStyleCnt="0"/>
      <dgm:spPr/>
    </dgm:pt>
    <dgm:pt modelId="{5E34F79A-E044-456E-B81B-17B506341968}" type="pres">
      <dgm:prSet presAssocID="{870E14B3-22A9-4B9E-BB10-450851C94AB0}" presName="accentRepeatNode" presStyleLbl="solidFgAcc1" presStyleIdx="2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4EAD6B61-81BE-4C8F-9B21-452827737862}" type="pres">
      <dgm:prSet presAssocID="{18804C35-0916-4C8B-9E71-4C0CC88FA0A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41E42B-46FA-40BA-84B5-F68299E8C470}" type="pres">
      <dgm:prSet presAssocID="{18804C35-0916-4C8B-9E71-4C0CC88FA0A2}" presName="accent_4" presStyleCnt="0"/>
      <dgm:spPr/>
    </dgm:pt>
    <dgm:pt modelId="{4D3507C1-7B1C-40AA-A82D-216B759B8523}" type="pres">
      <dgm:prSet presAssocID="{18804C35-0916-4C8B-9E71-4C0CC88FA0A2}" presName="accentRepeatNode" presStyleLbl="solidFgAcc1" presStyleIdx="3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E943973A-8EDB-4CDF-BD58-EE48F9417E74}" type="pres">
      <dgm:prSet presAssocID="{8BC5ED7E-52FA-4440-9BB7-4D63546ED03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D40D04-9FB9-43DE-8FB6-0CB435567F07}" type="pres">
      <dgm:prSet presAssocID="{8BC5ED7E-52FA-4440-9BB7-4D63546ED03F}" presName="accent_5" presStyleCnt="0"/>
      <dgm:spPr/>
    </dgm:pt>
    <dgm:pt modelId="{1DCA1110-7144-4B21-8C02-61A64701911B}" type="pres">
      <dgm:prSet presAssocID="{8BC5ED7E-52FA-4440-9BB7-4D63546ED03F}" presName="accentRepeatNode" presStyleLbl="solidFgAcc1" presStyleIdx="4" presStyleCnt="6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</dgm:pt>
    <dgm:pt modelId="{533EE231-DD2E-42A8-BEA0-7F6EE37DEA2C}" type="pres">
      <dgm:prSet presAssocID="{B71E6C83-6E1F-47D6-AA8D-348A2456699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1126E-D2AA-4221-A381-740FF0C8E2B4}" type="pres">
      <dgm:prSet presAssocID="{B71E6C83-6E1F-47D6-AA8D-348A24566997}" presName="accent_6" presStyleCnt="0"/>
      <dgm:spPr/>
    </dgm:pt>
    <dgm:pt modelId="{610CB9E5-1244-42A3-A80E-64B17E5FFD83}" type="pres">
      <dgm:prSet presAssocID="{B71E6C83-6E1F-47D6-AA8D-348A24566997}" presName="accentRepeatNode" presStyleLbl="solidFgAcc1" presStyleIdx="5" presStyleCnt="6"/>
      <dgm:spPr/>
    </dgm:pt>
  </dgm:ptLst>
  <dgm:cxnLst>
    <dgm:cxn modelId="{F7BFC188-E5C3-4BD9-96F1-268CF668DAA4}" type="presOf" srcId="{8BC5ED7E-52FA-4440-9BB7-4D63546ED03F}" destId="{E943973A-8EDB-4CDF-BD58-EE48F9417E74}" srcOrd="0" destOrd="0" presId="urn:microsoft.com/office/officeart/2008/layout/VerticalCurvedList"/>
    <dgm:cxn modelId="{E0436257-9547-44F6-A7CE-97B8B63B9885}" type="presOf" srcId="{18804C35-0916-4C8B-9E71-4C0CC88FA0A2}" destId="{4EAD6B61-81BE-4C8F-9B21-452827737862}" srcOrd="0" destOrd="0" presId="urn:microsoft.com/office/officeart/2008/layout/VerticalCurvedList"/>
    <dgm:cxn modelId="{B6E33363-DB95-48C6-9688-D06461B960F4}" type="presOf" srcId="{FBFD937E-639F-497F-A083-B64BB1A07FB1}" destId="{8BF1BFA3-8138-400C-BB53-D6AFD4167021}" srcOrd="0" destOrd="0" presId="urn:microsoft.com/office/officeart/2008/layout/VerticalCurvedList"/>
    <dgm:cxn modelId="{D22250FD-7B5A-403C-8876-277CA7FF2DB2}" type="presOf" srcId="{121F6272-D875-43E6-A8B1-F018A0DFD9AC}" destId="{7F46B71E-C324-4822-9933-0AB0E70C87E8}" srcOrd="0" destOrd="0" presId="urn:microsoft.com/office/officeart/2008/layout/VerticalCurvedList"/>
    <dgm:cxn modelId="{7ABC248A-F174-4C87-9965-74FEC6D6D8FD}" srcId="{387950E5-B97A-4B21-B93A-C0D9512D385E}" destId="{18804C35-0916-4C8B-9E71-4C0CC88FA0A2}" srcOrd="3" destOrd="0" parTransId="{D23BC2A6-2015-499B-93DF-D13AC233DB86}" sibTransId="{4A87EB5B-EB62-4555-B597-926CBB2D0845}"/>
    <dgm:cxn modelId="{BA74E4CD-EB27-4C7E-8D89-77A09A0F4559}" type="presOf" srcId="{B71E6C83-6E1F-47D6-AA8D-348A24566997}" destId="{533EE231-DD2E-42A8-BEA0-7F6EE37DEA2C}" srcOrd="0" destOrd="0" presId="urn:microsoft.com/office/officeart/2008/layout/VerticalCurvedList"/>
    <dgm:cxn modelId="{BC7D521A-9A5E-4751-9B22-E16E0BE845BD}" srcId="{387950E5-B97A-4B21-B93A-C0D9512D385E}" destId="{870E14B3-22A9-4B9E-BB10-450851C94AB0}" srcOrd="2" destOrd="0" parTransId="{DB86D699-0A27-419B-9D29-FD8B64F28907}" sibTransId="{4A2A2CE0-E454-4BFC-BB75-5354DF27BC4D}"/>
    <dgm:cxn modelId="{AF5AB52E-41D0-4D67-AF50-7E8069F39EEB}" srcId="{387950E5-B97A-4B21-B93A-C0D9512D385E}" destId="{FBFD937E-639F-497F-A083-B64BB1A07FB1}" srcOrd="1" destOrd="0" parTransId="{FD5D38B6-4800-4CA4-9FCB-B0E6B1C12DF4}" sibTransId="{2CD6CE6B-CD58-4F50-97DF-71F829783B9B}"/>
    <dgm:cxn modelId="{5E38CA3B-D346-4E10-962B-18E08F46484C}" type="presOf" srcId="{870E14B3-22A9-4B9E-BB10-450851C94AB0}" destId="{1A52D349-5496-4F3A-9862-51F998E23A86}" srcOrd="0" destOrd="0" presId="urn:microsoft.com/office/officeart/2008/layout/VerticalCurvedList"/>
    <dgm:cxn modelId="{A27CD3DE-BD51-400E-9F54-6236E2CDAF47}" srcId="{387950E5-B97A-4B21-B93A-C0D9512D385E}" destId="{B71E6C83-6E1F-47D6-AA8D-348A24566997}" srcOrd="5" destOrd="0" parTransId="{39785E33-D843-4E95-BD27-0B820272E9ED}" sibTransId="{C4E98689-8D1A-4C06-8378-F13737EE4433}"/>
    <dgm:cxn modelId="{40A17431-8770-433E-B2F0-AADA713656F5}" type="presOf" srcId="{387950E5-B97A-4B21-B93A-C0D9512D385E}" destId="{959E648B-85C0-4898-9C93-17110147EAC9}" srcOrd="0" destOrd="0" presId="urn:microsoft.com/office/officeart/2008/layout/VerticalCurvedList"/>
    <dgm:cxn modelId="{E693BECE-E8AC-4CC6-B817-EDC7C4FFBE44}" srcId="{387950E5-B97A-4B21-B93A-C0D9512D385E}" destId="{8BC5ED7E-52FA-4440-9BB7-4D63546ED03F}" srcOrd="4" destOrd="0" parTransId="{2EF0F63E-FB35-4DFD-B167-59E9ACA0B7CE}" sibTransId="{6F7421C8-4855-4157-B51A-DF057BC2171C}"/>
    <dgm:cxn modelId="{88A92532-6069-42AA-BC1A-98CFE1271DD2}" srcId="{387950E5-B97A-4B21-B93A-C0D9512D385E}" destId="{121F6272-D875-43E6-A8B1-F018A0DFD9AC}" srcOrd="0" destOrd="0" parTransId="{CE4CD6E5-E180-4EB2-865C-BE965DD805B3}" sibTransId="{2F1386BD-FC20-4F1C-A607-60125C0CF306}"/>
    <dgm:cxn modelId="{905BD484-970D-4CBF-9E15-143A2AAE227A}" type="presOf" srcId="{2F1386BD-FC20-4F1C-A607-60125C0CF306}" destId="{24C413AF-29DB-4B86-BA0E-ECC1E05EB4B2}" srcOrd="0" destOrd="0" presId="urn:microsoft.com/office/officeart/2008/layout/VerticalCurvedList"/>
    <dgm:cxn modelId="{CB2D5455-DA9D-40D6-A7AB-EDC2E8EEF5C6}" type="presParOf" srcId="{959E648B-85C0-4898-9C93-17110147EAC9}" destId="{45B22B00-BAEB-46E1-AF8D-527F8C0A08A4}" srcOrd="0" destOrd="0" presId="urn:microsoft.com/office/officeart/2008/layout/VerticalCurvedList"/>
    <dgm:cxn modelId="{2257BEF5-7BDC-417A-A8D9-532EA07FD557}" type="presParOf" srcId="{45B22B00-BAEB-46E1-AF8D-527F8C0A08A4}" destId="{7E72669D-6FA4-4BFD-AC2C-65129DBEC98C}" srcOrd="0" destOrd="0" presId="urn:microsoft.com/office/officeart/2008/layout/VerticalCurvedList"/>
    <dgm:cxn modelId="{920FE715-C98A-4AF9-A0B6-22BA2AD33F96}" type="presParOf" srcId="{7E72669D-6FA4-4BFD-AC2C-65129DBEC98C}" destId="{25C6DF82-A1E1-4E74-BB64-3A7FD268EF1A}" srcOrd="0" destOrd="0" presId="urn:microsoft.com/office/officeart/2008/layout/VerticalCurvedList"/>
    <dgm:cxn modelId="{CF3AEB55-79A6-4AEA-8355-6A6ABC0CD22B}" type="presParOf" srcId="{7E72669D-6FA4-4BFD-AC2C-65129DBEC98C}" destId="{24C413AF-29DB-4B86-BA0E-ECC1E05EB4B2}" srcOrd="1" destOrd="0" presId="urn:microsoft.com/office/officeart/2008/layout/VerticalCurvedList"/>
    <dgm:cxn modelId="{F4F41717-C44E-4084-B19E-F33D56B533F6}" type="presParOf" srcId="{7E72669D-6FA4-4BFD-AC2C-65129DBEC98C}" destId="{1BB0F46B-65C4-445A-A0AC-0C62C51EB6E3}" srcOrd="2" destOrd="0" presId="urn:microsoft.com/office/officeart/2008/layout/VerticalCurvedList"/>
    <dgm:cxn modelId="{5CCC9549-4CB0-4487-9805-564A6807B47A}" type="presParOf" srcId="{7E72669D-6FA4-4BFD-AC2C-65129DBEC98C}" destId="{E4ABBA17-1421-4AA3-9FE7-49DD5D7BBF02}" srcOrd="3" destOrd="0" presId="urn:microsoft.com/office/officeart/2008/layout/VerticalCurvedList"/>
    <dgm:cxn modelId="{DE505F9B-3BB6-408E-B440-8AF12F29670C}" type="presParOf" srcId="{45B22B00-BAEB-46E1-AF8D-527F8C0A08A4}" destId="{7F46B71E-C324-4822-9933-0AB0E70C87E8}" srcOrd="1" destOrd="0" presId="urn:microsoft.com/office/officeart/2008/layout/VerticalCurvedList"/>
    <dgm:cxn modelId="{09B9123F-DA54-4D02-B88C-E3164DCDB8E2}" type="presParOf" srcId="{45B22B00-BAEB-46E1-AF8D-527F8C0A08A4}" destId="{5F1F74E3-3E43-40F4-BAEC-D92FB567C6D4}" srcOrd="2" destOrd="0" presId="urn:microsoft.com/office/officeart/2008/layout/VerticalCurvedList"/>
    <dgm:cxn modelId="{595FF798-0EC3-47E3-8C9C-2D3AB578C0A3}" type="presParOf" srcId="{5F1F74E3-3E43-40F4-BAEC-D92FB567C6D4}" destId="{FE192CEF-A00E-4D96-A5FB-A47AED22EC55}" srcOrd="0" destOrd="0" presId="urn:microsoft.com/office/officeart/2008/layout/VerticalCurvedList"/>
    <dgm:cxn modelId="{E1820C67-49EB-43F3-8C1D-F2FE4DF391D0}" type="presParOf" srcId="{45B22B00-BAEB-46E1-AF8D-527F8C0A08A4}" destId="{8BF1BFA3-8138-400C-BB53-D6AFD4167021}" srcOrd="3" destOrd="0" presId="urn:microsoft.com/office/officeart/2008/layout/VerticalCurvedList"/>
    <dgm:cxn modelId="{67D40F85-1419-4687-804E-15828A9C349C}" type="presParOf" srcId="{45B22B00-BAEB-46E1-AF8D-527F8C0A08A4}" destId="{BBA7E77F-8B58-499F-9FBC-A61994BA3FDC}" srcOrd="4" destOrd="0" presId="urn:microsoft.com/office/officeart/2008/layout/VerticalCurvedList"/>
    <dgm:cxn modelId="{0FABF736-FB3E-4EB1-BC20-C55ADC01BC3D}" type="presParOf" srcId="{BBA7E77F-8B58-499F-9FBC-A61994BA3FDC}" destId="{94C6F489-35D0-4BEC-BE98-C40EE3C55E84}" srcOrd="0" destOrd="0" presId="urn:microsoft.com/office/officeart/2008/layout/VerticalCurvedList"/>
    <dgm:cxn modelId="{96999D63-521B-4DA5-9BBA-3981EDA8D6F9}" type="presParOf" srcId="{45B22B00-BAEB-46E1-AF8D-527F8C0A08A4}" destId="{1A52D349-5496-4F3A-9862-51F998E23A86}" srcOrd="5" destOrd="0" presId="urn:microsoft.com/office/officeart/2008/layout/VerticalCurvedList"/>
    <dgm:cxn modelId="{1B06C5A5-99B6-4B73-99B2-EDF0D659AEBA}" type="presParOf" srcId="{45B22B00-BAEB-46E1-AF8D-527F8C0A08A4}" destId="{C8470AD0-FCA5-4ADB-AF2D-49E57EE4D948}" srcOrd="6" destOrd="0" presId="urn:microsoft.com/office/officeart/2008/layout/VerticalCurvedList"/>
    <dgm:cxn modelId="{F12D02F9-0A22-4CCD-91F1-409B2F59B46B}" type="presParOf" srcId="{C8470AD0-FCA5-4ADB-AF2D-49E57EE4D948}" destId="{5E34F79A-E044-456E-B81B-17B506341968}" srcOrd="0" destOrd="0" presId="urn:microsoft.com/office/officeart/2008/layout/VerticalCurvedList"/>
    <dgm:cxn modelId="{BD853183-2D2D-49FE-94A8-CCD9B0C4C0B2}" type="presParOf" srcId="{45B22B00-BAEB-46E1-AF8D-527F8C0A08A4}" destId="{4EAD6B61-81BE-4C8F-9B21-452827737862}" srcOrd="7" destOrd="0" presId="urn:microsoft.com/office/officeart/2008/layout/VerticalCurvedList"/>
    <dgm:cxn modelId="{965A3310-8666-4320-A261-B4C1403DEA8F}" type="presParOf" srcId="{45B22B00-BAEB-46E1-AF8D-527F8C0A08A4}" destId="{2641E42B-46FA-40BA-84B5-F68299E8C470}" srcOrd="8" destOrd="0" presId="urn:microsoft.com/office/officeart/2008/layout/VerticalCurvedList"/>
    <dgm:cxn modelId="{C0AD401E-5B51-48F7-B778-48AA6287D872}" type="presParOf" srcId="{2641E42B-46FA-40BA-84B5-F68299E8C470}" destId="{4D3507C1-7B1C-40AA-A82D-216B759B8523}" srcOrd="0" destOrd="0" presId="urn:microsoft.com/office/officeart/2008/layout/VerticalCurvedList"/>
    <dgm:cxn modelId="{F03F2171-DC99-47D5-BBFC-72CCC8D57F0D}" type="presParOf" srcId="{45B22B00-BAEB-46E1-AF8D-527F8C0A08A4}" destId="{E943973A-8EDB-4CDF-BD58-EE48F9417E74}" srcOrd="9" destOrd="0" presId="urn:microsoft.com/office/officeart/2008/layout/VerticalCurvedList"/>
    <dgm:cxn modelId="{1C556818-AE73-45D6-B854-BDD3EC0435CA}" type="presParOf" srcId="{45B22B00-BAEB-46E1-AF8D-527F8C0A08A4}" destId="{34D40D04-9FB9-43DE-8FB6-0CB435567F07}" srcOrd="10" destOrd="0" presId="urn:microsoft.com/office/officeart/2008/layout/VerticalCurvedList"/>
    <dgm:cxn modelId="{9CC2B6FA-8CAC-4A55-989B-9986C5421ACA}" type="presParOf" srcId="{34D40D04-9FB9-43DE-8FB6-0CB435567F07}" destId="{1DCA1110-7144-4B21-8C02-61A64701911B}" srcOrd="0" destOrd="0" presId="urn:microsoft.com/office/officeart/2008/layout/VerticalCurvedList"/>
    <dgm:cxn modelId="{AF0D5051-71D3-4164-A0A2-3DA7A89F88DF}" type="presParOf" srcId="{45B22B00-BAEB-46E1-AF8D-527F8C0A08A4}" destId="{533EE231-DD2E-42A8-BEA0-7F6EE37DEA2C}" srcOrd="11" destOrd="0" presId="urn:microsoft.com/office/officeart/2008/layout/VerticalCurvedList"/>
    <dgm:cxn modelId="{6335F985-957C-41CB-A183-22B71CB170BA}" type="presParOf" srcId="{45B22B00-BAEB-46E1-AF8D-527F8C0A08A4}" destId="{3A61126E-D2AA-4221-A381-740FF0C8E2B4}" srcOrd="12" destOrd="0" presId="urn:microsoft.com/office/officeart/2008/layout/VerticalCurvedList"/>
    <dgm:cxn modelId="{0C4528B9-B7BF-430B-A4CB-0A43885F99FB}" type="presParOf" srcId="{3A61126E-D2AA-4221-A381-740FF0C8E2B4}" destId="{610CB9E5-1244-42A3-A80E-64B17E5FFD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s-ES" sz="32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s-ES" sz="20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s-ES" sz="20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s-ES" sz="3200" dirty="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s-ES" sz="20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s-ES" sz="20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s-ES" sz="2000" dirty="0" smtClean="0"/>
            <a:t>Explotación ampliada de la </a:t>
          </a:r>
          <a:r>
            <a:rPr lang="es-ES" sz="2000" b="1" dirty="0" smtClean="0"/>
            <a:t>API de Spotify</a:t>
          </a:r>
          <a:r>
            <a:rPr lang="es-ES" sz="2000" dirty="0" smtClean="0"/>
            <a:t>. 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s-ES" sz="20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s-ES" sz="20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s-ES" sz="3200" dirty="0" smtClean="0"/>
            <a:t>3</a:t>
          </a:r>
          <a:endParaRPr lang="es-ES" sz="32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s-ES" sz="20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s-ES" sz="20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s-ES" sz="2000" dirty="0" smtClean="0"/>
            <a:t>Se han cumplido con todos los objetivos propuestos en la </a:t>
          </a:r>
          <a:r>
            <a:rPr lang="es-ES" sz="2000" b="1" dirty="0" smtClean="0"/>
            <a:t>fase de análisis</a:t>
          </a:r>
          <a:r>
            <a:rPr lang="es-ES" sz="2000" dirty="0" smtClean="0"/>
            <a:t>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s-ES" sz="20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s-ES" sz="20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s-ES" sz="2000" dirty="0" smtClean="0"/>
            <a:t>Herramienta más </a:t>
          </a:r>
          <a:r>
            <a:rPr lang="es-ES" sz="2000" b="1" dirty="0" smtClean="0"/>
            <a:t>social</a:t>
          </a:r>
          <a:r>
            <a:rPr lang="es-ES" sz="2000" dirty="0" smtClean="0"/>
            <a:t>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s-ES" sz="2000"/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s-ES" sz="2000"/>
        </a:p>
      </dgm:t>
    </dgm:pt>
    <dgm:pt modelId="{5CE24E9C-4B3B-42DA-ABBE-6233A359EA00}">
      <dgm:prSet phldrT="[Text]" custT="1"/>
      <dgm:spPr/>
      <dgm:t>
        <a:bodyPr/>
        <a:lstStyle/>
        <a:p>
          <a:r>
            <a:rPr lang="es-ES" sz="3200" dirty="0" smtClean="0"/>
            <a:t>4</a:t>
          </a:r>
          <a:endParaRPr lang="es-ES" sz="3200" dirty="0"/>
        </a:p>
      </dgm:t>
    </dgm:pt>
    <dgm:pt modelId="{D2021277-C369-4F24-8440-BC1750EC1147}" type="parTrans" cxnId="{41DB5D6B-6151-40DA-9F23-1080962CCCD8}">
      <dgm:prSet/>
      <dgm:spPr/>
      <dgm:t>
        <a:bodyPr/>
        <a:lstStyle/>
        <a:p>
          <a:endParaRPr lang="es-ES"/>
        </a:p>
      </dgm:t>
    </dgm:pt>
    <dgm:pt modelId="{8D44C60E-DEEE-4FC8-9AC9-C31E2B18184A}" type="sibTrans" cxnId="{41DB5D6B-6151-40DA-9F23-1080962CCCD8}">
      <dgm:prSet/>
      <dgm:spPr/>
      <dgm:t>
        <a:bodyPr/>
        <a:lstStyle/>
        <a:p>
          <a:endParaRPr lang="es-ES"/>
        </a:p>
      </dgm:t>
    </dgm:pt>
    <dgm:pt modelId="{31299010-780B-4365-A3A6-1700024F195D}">
      <dgm:prSet phldrT="[Text]" custT="1"/>
      <dgm:spPr/>
      <dgm:t>
        <a:bodyPr/>
        <a:lstStyle/>
        <a:p>
          <a:r>
            <a:rPr lang="es-ES" sz="2000" dirty="0" smtClean="0"/>
            <a:t>Aplicación </a:t>
          </a:r>
          <a:r>
            <a:rPr lang="es-ES" sz="2000" b="1" dirty="0" smtClean="0"/>
            <a:t>sencilla</a:t>
          </a:r>
          <a:r>
            <a:rPr lang="es-ES" sz="2000" dirty="0" smtClean="0"/>
            <a:t> pero </a:t>
          </a:r>
          <a:r>
            <a:rPr lang="es-ES" sz="2000" b="1" dirty="0" smtClean="0"/>
            <a:t>robusta</a:t>
          </a:r>
          <a:r>
            <a:rPr lang="es-ES" sz="2000" dirty="0" smtClean="0"/>
            <a:t>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C97488-F324-4698-BEB0-D31FF5508736}" type="parTrans" cxnId="{721A7D39-BA5B-44B4-9242-229197A73E1B}">
      <dgm:prSet/>
      <dgm:spPr/>
      <dgm:t>
        <a:bodyPr/>
        <a:lstStyle/>
        <a:p>
          <a:endParaRPr lang="es-ES"/>
        </a:p>
      </dgm:t>
    </dgm:pt>
    <dgm:pt modelId="{C5AA8EA0-0247-48D9-9FAE-A9FFA5730E0D}" type="sibTrans" cxnId="{721A7D39-BA5B-44B4-9242-229197A73E1B}">
      <dgm:prSet/>
      <dgm:spPr/>
      <dgm:t>
        <a:bodyPr/>
        <a:lstStyle/>
        <a:p>
          <a:endParaRPr lang="es-ES"/>
        </a:p>
      </dgm:t>
    </dgm:pt>
    <dgm:pt modelId="{4DA40FBC-B6DA-41BB-B420-AEFCD3845DB2}">
      <dgm:prSet phldrT="[Text]" custT="1"/>
      <dgm:spPr/>
      <dgm:t>
        <a:bodyPr/>
        <a:lstStyle/>
        <a:p>
          <a:r>
            <a:rPr lang="es-ES" sz="3200" dirty="0" smtClean="0"/>
            <a:t>5</a:t>
          </a:r>
          <a:endParaRPr lang="es-ES" sz="3200" dirty="0"/>
        </a:p>
      </dgm:t>
    </dgm:pt>
    <dgm:pt modelId="{C8491D47-A9F0-4EB7-8E81-8AC4E76B9907}" type="parTrans" cxnId="{D90968AE-1FBC-4BCD-8A8E-270319E9DD08}">
      <dgm:prSet/>
      <dgm:spPr/>
      <dgm:t>
        <a:bodyPr/>
        <a:lstStyle/>
        <a:p>
          <a:endParaRPr lang="es-ES"/>
        </a:p>
      </dgm:t>
    </dgm:pt>
    <dgm:pt modelId="{82D597A8-A760-4253-8252-33BD9D397A67}" type="sibTrans" cxnId="{D90968AE-1FBC-4BCD-8A8E-270319E9DD08}">
      <dgm:prSet/>
      <dgm:spPr/>
      <dgm:t>
        <a:bodyPr/>
        <a:lstStyle/>
        <a:p>
          <a:endParaRPr lang="es-ES"/>
        </a:p>
      </dgm:t>
    </dgm:pt>
    <dgm:pt modelId="{45D84D8B-1740-47CC-ACE5-1EDC0CE69584}">
      <dgm:prSet phldrT="[Text]" custT="1"/>
      <dgm:spPr/>
      <dgm:t>
        <a:bodyPr/>
        <a:lstStyle/>
        <a:p>
          <a:r>
            <a:rPr lang="es-ES" sz="2000" dirty="0" smtClean="0"/>
            <a:t>Aplicación </a:t>
          </a:r>
          <a:r>
            <a:rPr lang="es-ES" sz="2000" b="1" dirty="0" smtClean="0"/>
            <a:t>Responsive</a:t>
          </a:r>
          <a:r>
            <a:rPr lang="es-ES" sz="2000" dirty="0" smtClean="0"/>
            <a:t>, fácilmente consultable desde cualquier dispositivo con conexión a internet. 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9D48C0-42F9-4D34-BB6F-DC0B0BD76CCA}" type="parTrans" cxnId="{1136AABA-B135-4161-BE16-67DE9F655ED2}">
      <dgm:prSet/>
      <dgm:spPr/>
      <dgm:t>
        <a:bodyPr/>
        <a:lstStyle/>
        <a:p>
          <a:endParaRPr lang="es-ES"/>
        </a:p>
      </dgm:t>
    </dgm:pt>
    <dgm:pt modelId="{5CC0AA86-13B8-43B9-A648-A9109FC82386}" type="sibTrans" cxnId="{1136AABA-B135-4161-BE16-67DE9F655ED2}">
      <dgm:prSet/>
      <dgm:spPr/>
      <dgm:t>
        <a:bodyPr/>
        <a:lstStyle/>
        <a:p>
          <a:endParaRPr lang="es-E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5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5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ACAA866-A8A8-4183-97B5-CEEAB1525C60}" type="pres">
      <dgm:prSet presAssocID="{40767EFF-7D52-4469-ACEE-7D28E67337E2}" presName="sp" presStyleCnt="0"/>
      <dgm:spPr/>
    </dgm:pt>
    <dgm:pt modelId="{477213BE-9E91-4950-8451-7F60796F47F4}" type="pres">
      <dgm:prSet presAssocID="{D1776C8F-2B10-4075-8DF7-7F65AB725ED5}" presName="linNode" presStyleCnt="0"/>
      <dgm:spPr/>
    </dgm:pt>
    <dgm:pt modelId="{F5034101-5B7D-4FE7-B47A-5A48CF39606B}" type="pres">
      <dgm:prSet presAssocID="{D1776C8F-2B10-4075-8DF7-7F65AB725ED5}" presName="parentText" presStyleLbl="node1" presStyleIdx="2" presStyleCnt="5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833FDAAA-1092-449C-AC7F-FB6E1B7C9AB0}" type="pres">
      <dgm:prSet presAssocID="{88B75C29-8054-417D-BCE3-878A55118F6D}" presName="sp" presStyleCnt="0"/>
      <dgm:spPr/>
    </dgm:pt>
    <dgm:pt modelId="{EBC178E4-D6AB-4A30-94EE-916100A3E839}" type="pres">
      <dgm:prSet presAssocID="{5CE24E9C-4B3B-42DA-ABBE-6233A359EA00}" presName="linNode" presStyleCnt="0"/>
      <dgm:spPr/>
    </dgm:pt>
    <dgm:pt modelId="{4103A9A1-C246-48EB-B497-0D1AA6370F19}" type="pres">
      <dgm:prSet presAssocID="{5CE24E9C-4B3B-42DA-ABBE-6233A359EA00}" presName="parentText" presStyleLbl="node1" presStyleIdx="3" presStyleCnt="5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6C7C86B5-0592-47C7-91CA-39A6C0F4D662}" type="pres">
      <dgm:prSet presAssocID="{5CE24E9C-4B3B-42DA-ABBE-6233A359EA00}" presName="descendantText" presStyleLbl="alignAccFollowNode1" presStyleIdx="3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C1299419-F369-4193-8649-49E54B7B515B}" type="pres">
      <dgm:prSet presAssocID="{8D44C60E-DEEE-4FC8-9AC9-C31E2B18184A}" presName="sp" presStyleCnt="0"/>
      <dgm:spPr/>
    </dgm:pt>
    <dgm:pt modelId="{6571E739-B008-46B3-B650-59F4B93758A6}" type="pres">
      <dgm:prSet presAssocID="{4DA40FBC-B6DA-41BB-B420-AEFCD3845DB2}" presName="linNode" presStyleCnt="0"/>
      <dgm:spPr/>
    </dgm:pt>
    <dgm:pt modelId="{4EB43885-D8D5-400F-BF03-1AD6CE5EDDF4}" type="pres">
      <dgm:prSet presAssocID="{4DA40FBC-B6DA-41BB-B420-AEFCD3845DB2}" presName="parentText" presStyleLbl="node1" presStyleIdx="4" presStyleCnt="5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272A6B32-4A3C-47CC-A3DB-55712E800F2F}" type="pres">
      <dgm:prSet presAssocID="{4DA40FBC-B6DA-41BB-B420-AEFCD3845DB2}" presName="descendantText" presStyleLbl="alignAccFollowNode1" presStyleIdx="4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793A0B9E-C54C-44C8-81FF-B0EEBE163792}" type="presOf" srcId="{D1776C8F-2B10-4075-8DF7-7F65AB725ED5}" destId="{F5034101-5B7D-4FE7-B47A-5A48CF39606B}" srcOrd="0" destOrd="0" presId="urn:microsoft.com/office/officeart/2005/8/layout/vList5"/>
    <dgm:cxn modelId="{B56CD090-55F5-4DFF-B9FA-57327465D63E}" type="presOf" srcId="{45D84D8B-1740-47CC-ACE5-1EDC0CE69584}" destId="{272A6B32-4A3C-47CC-A3DB-55712E800F2F}" srcOrd="0" destOrd="0" presId="urn:microsoft.com/office/officeart/2005/8/layout/vList5"/>
    <dgm:cxn modelId="{F1E76200-E789-45E6-A166-71B2AA8B0B18}" type="presOf" srcId="{AA046201-5C4D-445E-BF0B-5C6D2B0A1945}" destId="{C04276DC-EE64-470A-B8BC-09067B8045FA}" srcOrd="0" destOrd="0" presId="urn:microsoft.com/office/officeart/2005/8/layout/vList5"/>
    <dgm:cxn modelId="{4BF01246-1C0A-4D06-89AA-ADECF398CB40}" type="presOf" srcId="{4DA40FBC-B6DA-41BB-B420-AEFCD3845DB2}" destId="{4EB43885-D8D5-400F-BF03-1AD6CE5EDDF4}" srcOrd="0" destOrd="0" presId="urn:microsoft.com/office/officeart/2005/8/layout/vList5"/>
    <dgm:cxn modelId="{1136AABA-B135-4161-BE16-67DE9F655ED2}" srcId="{4DA40FBC-B6DA-41BB-B420-AEFCD3845DB2}" destId="{45D84D8B-1740-47CC-ACE5-1EDC0CE69584}" srcOrd="0" destOrd="0" parTransId="{5D9D48C0-42F9-4D34-BB6F-DC0B0BD76CCA}" sibTransId="{5CC0AA86-13B8-43B9-A648-A9109FC82386}"/>
    <dgm:cxn modelId="{E118490D-91BA-45BC-8734-63A14CDF3A05}" type="presOf" srcId="{31299010-780B-4365-A3A6-1700024F195D}" destId="{6C7C86B5-0592-47C7-91CA-39A6C0F4D662}" srcOrd="0" destOrd="0" presId="urn:microsoft.com/office/officeart/2005/8/layout/vList5"/>
    <dgm:cxn modelId="{CB896AE1-9BC7-4573-9FFE-8D9A43893FCB}" type="presOf" srcId="{74EE5CD8-078F-4590-BF9C-A341A294A016}" destId="{7E429971-BC57-430F-BB25-C0574E5E39E3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41DB5D6B-6151-40DA-9F23-1080962CCCD8}" srcId="{F6FEADD9-F67D-41F5-BA4C-3C84956E7F46}" destId="{5CE24E9C-4B3B-42DA-ABBE-6233A359EA00}" srcOrd="3" destOrd="0" parTransId="{D2021277-C369-4F24-8440-BC1750EC1147}" sibTransId="{8D44C60E-DEEE-4FC8-9AC9-C31E2B18184A}"/>
    <dgm:cxn modelId="{1EA8EC94-9D52-4E09-9584-12B5FE8CE792}" type="presOf" srcId="{1E4D3931-0DBD-4211-A24A-6AF364284B1E}" destId="{D54B1729-BC98-42C1-9C6C-D65DCBA4358F}" srcOrd="0" destOrd="0" presId="urn:microsoft.com/office/officeart/2005/8/layout/vList5"/>
    <dgm:cxn modelId="{EE84EEC7-E116-49E3-907D-04CB1CE3B90E}" type="presOf" srcId="{5CE24E9C-4B3B-42DA-ABBE-6233A359EA00}" destId="{4103A9A1-C246-48EB-B497-0D1AA6370F19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D90968AE-1FBC-4BCD-8A8E-270319E9DD08}" srcId="{F6FEADD9-F67D-41F5-BA4C-3C84956E7F46}" destId="{4DA40FBC-B6DA-41BB-B420-AEFCD3845DB2}" srcOrd="4" destOrd="0" parTransId="{C8491D47-A9F0-4EB7-8E81-8AC4E76B9907}" sibTransId="{82D597A8-A760-4253-8252-33BD9D397A67}"/>
    <dgm:cxn modelId="{7FAA3A8A-7E1A-4066-9A26-48198E6C5EB9}" type="presOf" srcId="{F6FEADD9-F67D-41F5-BA4C-3C84956E7F46}" destId="{AAE7A1E6-6847-453D-B55B-8A82BF138C1D}" srcOrd="0" destOrd="0" presId="urn:microsoft.com/office/officeart/2005/8/layout/vList5"/>
    <dgm:cxn modelId="{721A7D39-BA5B-44B4-9242-229197A73E1B}" srcId="{5CE24E9C-4B3B-42DA-ABBE-6233A359EA00}" destId="{31299010-780B-4365-A3A6-1700024F195D}" srcOrd="0" destOrd="0" parTransId="{A7C97488-F324-4698-BEB0-D31FF5508736}" sibTransId="{C5AA8EA0-0247-48D9-9FAE-A9FFA5730E0D}"/>
    <dgm:cxn modelId="{3A310A41-87E8-4E65-8779-ABA268003F4F}" type="presOf" srcId="{6BE4E373-0656-4EDC-821E-BE09C952B1F6}" destId="{C7C3E6FD-D83F-4BDA-907E-B5EE041DA931}" srcOrd="0" destOrd="0" presId="urn:microsoft.com/office/officeart/2005/8/layout/vList5"/>
    <dgm:cxn modelId="{6978614A-FD7B-4E00-913A-7A02D5305DBB}" type="presOf" srcId="{C59269D0-92A5-481C-BA64-727AFB0DD545}" destId="{B37A5355-225B-4C6F-AED7-6C620F99EECC}" srcOrd="0" destOrd="0" presId="urn:microsoft.com/office/officeart/2005/8/layout/vList5"/>
    <dgm:cxn modelId="{7294186E-C13C-42C0-84AE-9E14423293E9}" type="presParOf" srcId="{AAE7A1E6-6847-453D-B55B-8A82BF138C1D}" destId="{C4407577-18A2-46E0-8805-2838042EB67A}" srcOrd="0" destOrd="0" presId="urn:microsoft.com/office/officeart/2005/8/layout/vList5"/>
    <dgm:cxn modelId="{88DDE6D2-B811-465B-A6C8-8689ED13E10A}" type="presParOf" srcId="{C4407577-18A2-46E0-8805-2838042EB67A}" destId="{7E429971-BC57-430F-BB25-C0574E5E39E3}" srcOrd="0" destOrd="0" presId="urn:microsoft.com/office/officeart/2005/8/layout/vList5"/>
    <dgm:cxn modelId="{01860C76-EC79-4F8D-83C9-D87059429094}" type="presParOf" srcId="{C4407577-18A2-46E0-8805-2838042EB67A}" destId="{D54B1729-BC98-42C1-9C6C-D65DCBA4358F}" srcOrd="1" destOrd="0" presId="urn:microsoft.com/office/officeart/2005/8/layout/vList5"/>
    <dgm:cxn modelId="{86974418-B0E1-4255-AA79-8DAC401078E0}" type="presParOf" srcId="{AAE7A1E6-6847-453D-B55B-8A82BF138C1D}" destId="{AB8574CC-D4F2-4555-AEE3-F4EE58B11D03}" srcOrd="1" destOrd="0" presId="urn:microsoft.com/office/officeart/2005/8/layout/vList5"/>
    <dgm:cxn modelId="{3357FFBE-F6FD-4EF8-AFBD-9D3DF8081F71}" type="presParOf" srcId="{AAE7A1E6-6847-453D-B55B-8A82BF138C1D}" destId="{85B8F607-FDD8-476A-ADBE-E1250824F294}" srcOrd="2" destOrd="0" presId="urn:microsoft.com/office/officeart/2005/8/layout/vList5"/>
    <dgm:cxn modelId="{AB2896E6-3E26-412D-9338-9245E829470E}" type="presParOf" srcId="{85B8F607-FDD8-476A-ADBE-E1250824F294}" destId="{C04276DC-EE64-470A-B8BC-09067B8045FA}" srcOrd="0" destOrd="0" presId="urn:microsoft.com/office/officeart/2005/8/layout/vList5"/>
    <dgm:cxn modelId="{409E1817-796B-4A37-B025-6B502073631B}" type="presParOf" srcId="{85B8F607-FDD8-476A-ADBE-E1250824F294}" destId="{B37A5355-225B-4C6F-AED7-6C620F99EECC}" srcOrd="1" destOrd="0" presId="urn:microsoft.com/office/officeart/2005/8/layout/vList5"/>
    <dgm:cxn modelId="{A7EEF04D-A657-4E60-985A-4C369330816B}" type="presParOf" srcId="{AAE7A1E6-6847-453D-B55B-8A82BF138C1D}" destId="{5ACAA866-A8A8-4183-97B5-CEEAB1525C60}" srcOrd="3" destOrd="0" presId="urn:microsoft.com/office/officeart/2005/8/layout/vList5"/>
    <dgm:cxn modelId="{8C73A194-B8D7-4D13-A8FF-673D0863E9A1}" type="presParOf" srcId="{AAE7A1E6-6847-453D-B55B-8A82BF138C1D}" destId="{477213BE-9E91-4950-8451-7F60796F47F4}" srcOrd="4" destOrd="0" presId="urn:microsoft.com/office/officeart/2005/8/layout/vList5"/>
    <dgm:cxn modelId="{B3CE108D-0FA5-423B-B896-8DB1D6DC29DD}" type="presParOf" srcId="{477213BE-9E91-4950-8451-7F60796F47F4}" destId="{F5034101-5B7D-4FE7-B47A-5A48CF39606B}" srcOrd="0" destOrd="0" presId="urn:microsoft.com/office/officeart/2005/8/layout/vList5"/>
    <dgm:cxn modelId="{CEA4DB1F-7CBA-4E3F-9B7F-A4C69BB20A12}" type="presParOf" srcId="{477213BE-9E91-4950-8451-7F60796F47F4}" destId="{C7C3E6FD-D83F-4BDA-907E-B5EE041DA931}" srcOrd="1" destOrd="0" presId="urn:microsoft.com/office/officeart/2005/8/layout/vList5"/>
    <dgm:cxn modelId="{1ED777B0-0CAF-4061-B830-AB564483CE7F}" type="presParOf" srcId="{AAE7A1E6-6847-453D-B55B-8A82BF138C1D}" destId="{833FDAAA-1092-449C-AC7F-FB6E1B7C9AB0}" srcOrd="5" destOrd="0" presId="urn:microsoft.com/office/officeart/2005/8/layout/vList5"/>
    <dgm:cxn modelId="{00F13130-117F-457B-A52B-922C7EE7AAB1}" type="presParOf" srcId="{AAE7A1E6-6847-453D-B55B-8A82BF138C1D}" destId="{EBC178E4-D6AB-4A30-94EE-916100A3E839}" srcOrd="6" destOrd="0" presId="urn:microsoft.com/office/officeart/2005/8/layout/vList5"/>
    <dgm:cxn modelId="{3A646E4D-7B4A-4E59-AFB2-8F0545902ED4}" type="presParOf" srcId="{EBC178E4-D6AB-4A30-94EE-916100A3E839}" destId="{4103A9A1-C246-48EB-B497-0D1AA6370F19}" srcOrd="0" destOrd="0" presId="urn:microsoft.com/office/officeart/2005/8/layout/vList5"/>
    <dgm:cxn modelId="{ABCC3160-CF9F-4B2C-80CB-21EFD94D54D1}" type="presParOf" srcId="{EBC178E4-D6AB-4A30-94EE-916100A3E839}" destId="{6C7C86B5-0592-47C7-91CA-39A6C0F4D662}" srcOrd="1" destOrd="0" presId="urn:microsoft.com/office/officeart/2005/8/layout/vList5"/>
    <dgm:cxn modelId="{E677B80E-BAB9-4F39-9E93-A81A4D40561F}" type="presParOf" srcId="{AAE7A1E6-6847-453D-B55B-8A82BF138C1D}" destId="{C1299419-F369-4193-8649-49E54B7B515B}" srcOrd="7" destOrd="0" presId="urn:microsoft.com/office/officeart/2005/8/layout/vList5"/>
    <dgm:cxn modelId="{C544F90C-0658-4731-8EE1-C16047BB3B07}" type="presParOf" srcId="{AAE7A1E6-6847-453D-B55B-8A82BF138C1D}" destId="{6571E739-B008-46B3-B650-59F4B93758A6}" srcOrd="8" destOrd="0" presId="urn:microsoft.com/office/officeart/2005/8/layout/vList5"/>
    <dgm:cxn modelId="{E16BCBA9-372C-4DF7-BB0E-BA282EDFCC0E}" type="presParOf" srcId="{6571E739-B008-46B3-B650-59F4B93758A6}" destId="{4EB43885-D8D5-400F-BF03-1AD6CE5EDDF4}" srcOrd="0" destOrd="0" presId="urn:microsoft.com/office/officeart/2005/8/layout/vList5"/>
    <dgm:cxn modelId="{7C0F7CD9-CB04-4198-9832-63393B1D1405}" type="presParOf" srcId="{6571E739-B008-46B3-B650-59F4B93758A6}" destId="{272A6B32-4A3C-47CC-A3DB-55712E800F2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s-ES" sz="32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s-ES" sz="20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s-ES" sz="20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s-ES" sz="3200" dirty="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s-ES" sz="20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s-ES" sz="20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s-ES" sz="2000" dirty="0" smtClean="0"/>
            <a:t>La realización de una </a:t>
          </a:r>
          <a:r>
            <a:rPr lang="es-ES" sz="2000" b="1" dirty="0" smtClean="0"/>
            <a:t>documentación detallada</a:t>
          </a:r>
          <a:r>
            <a:rPr lang="es-ES" sz="2000" dirty="0" smtClean="0"/>
            <a:t>, así como la correcta redacción de un documento técnico. 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s-ES" sz="20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s-ES" sz="20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s-ES" sz="3200" dirty="0" smtClean="0"/>
            <a:t>3</a:t>
          </a:r>
          <a:endParaRPr lang="es-ES" sz="32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s-ES" sz="20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s-ES" sz="20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s-ES" sz="2000" dirty="0" smtClean="0"/>
            <a:t>Aplicar los conocimientos obtenidos en la carrera de </a:t>
          </a:r>
          <a:r>
            <a:rPr lang="es-ES" sz="2000" b="1" dirty="0" smtClean="0"/>
            <a:t>Ingeniera Informática</a:t>
          </a:r>
          <a:r>
            <a:rPr lang="es-ES" sz="2000" dirty="0" smtClean="0"/>
            <a:t>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s-ES" sz="20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s-ES" sz="20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s-ES" sz="2000" dirty="0" smtClean="0"/>
            <a:t>Aprender </a:t>
          </a:r>
          <a:r>
            <a:rPr lang="es-ES" sz="2000" b="1" dirty="0" smtClean="0"/>
            <a:t>nuevos lenguajes </a:t>
          </a:r>
          <a:r>
            <a:rPr lang="es-ES" sz="2000" dirty="0" smtClean="0"/>
            <a:t>de programación, así como todas las herramientas utilizadas a lo largo del proyecto. 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s-ES" sz="2000"/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s-ES" sz="2000"/>
        </a:p>
      </dgm:t>
    </dgm:pt>
    <dgm:pt modelId="{5CE24E9C-4B3B-42DA-ABBE-6233A359EA00}">
      <dgm:prSet phldrT="[Text]" custT="1"/>
      <dgm:spPr/>
      <dgm:t>
        <a:bodyPr/>
        <a:lstStyle/>
        <a:p>
          <a:r>
            <a:rPr lang="es-ES" sz="3200" dirty="0" smtClean="0"/>
            <a:t>4</a:t>
          </a:r>
          <a:endParaRPr lang="es-ES" sz="3200" dirty="0"/>
        </a:p>
      </dgm:t>
    </dgm:pt>
    <dgm:pt modelId="{D2021277-C369-4F24-8440-BC1750EC1147}" type="parTrans" cxnId="{41DB5D6B-6151-40DA-9F23-1080962CCCD8}">
      <dgm:prSet/>
      <dgm:spPr/>
      <dgm:t>
        <a:bodyPr/>
        <a:lstStyle/>
        <a:p>
          <a:endParaRPr lang="es-ES"/>
        </a:p>
      </dgm:t>
    </dgm:pt>
    <dgm:pt modelId="{8D44C60E-DEEE-4FC8-9AC9-C31E2B18184A}" type="sibTrans" cxnId="{41DB5D6B-6151-40DA-9F23-1080962CCCD8}">
      <dgm:prSet/>
      <dgm:spPr/>
      <dgm:t>
        <a:bodyPr/>
        <a:lstStyle/>
        <a:p>
          <a:endParaRPr lang="es-ES"/>
        </a:p>
      </dgm:t>
    </dgm:pt>
    <dgm:pt modelId="{31299010-780B-4365-A3A6-1700024F195D}">
      <dgm:prSet phldrT="[Text]" custT="1"/>
      <dgm:spPr/>
      <dgm:t>
        <a:bodyPr/>
        <a:lstStyle/>
        <a:p>
          <a:r>
            <a:rPr lang="es-ES" sz="2000" b="1" dirty="0" smtClean="0"/>
            <a:t>Investigar</a:t>
          </a:r>
          <a:r>
            <a:rPr lang="es-ES" sz="2000" dirty="0" smtClean="0"/>
            <a:t> sobre nuevas técnicas y soluciones. 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C97488-F324-4698-BEB0-D31FF5508736}" type="parTrans" cxnId="{721A7D39-BA5B-44B4-9242-229197A73E1B}">
      <dgm:prSet/>
      <dgm:spPr/>
      <dgm:t>
        <a:bodyPr/>
        <a:lstStyle/>
        <a:p>
          <a:endParaRPr lang="es-ES"/>
        </a:p>
      </dgm:t>
    </dgm:pt>
    <dgm:pt modelId="{C5AA8EA0-0247-48D9-9FAE-A9FFA5730E0D}" type="sibTrans" cxnId="{721A7D39-BA5B-44B4-9242-229197A73E1B}">
      <dgm:prSet/>
      <dgm:spPr/>
      <dgm:t>
        <a:bodyPr/>
        <a:lstStyle/>
        <a:p>
          <a:endParaRPr lang="es-E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4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ACAA866-A8A8-4183-97B5-CEEAB1525C60}" type="pres">
      <dgm:prSet presAssocID="{40767EFF-7D52-4469-ACEE-7D28E67337E2}" presName="sp" presStyleCnt="0"/>
      <dgm:spPr/>
    </dgm:pt>
    <dgm:pt modelId="{477213BE-9E91-4950-8451-7F60796F47F4}" type="pres">
      <dgm:prSet presAssocID="{D1776C8F-2B10-4075-8DF7-7F65AB725ED5}" presName="linNode" presStyleCnt="0"/>
      <dgm:spPr/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833FDAAA-1092-449C-AC7F-FB6E1B7C9AB0}" type="pres">
      <dgm:prSet presAssocID="{88B75C29-8054-417D-BCE3-878A55118F6D}" presName="sp" presStyleCnt="0"/>
      <dgm:spPr/>
    </dgm:pt>
    <dgm:pt modelId="{EBC178E4-D6AB-4A30-94EE-916100A3E839}" type="pres">
      <dgm:prSet presAssocID="{5CE24E9C-4B3B-42DA-ABBE-6233A359EA00}" presName="linNode" presStyleCnt="0"/>
      <dgm:spPr/>
    </dgm:pt>
    <dgm:pt modelId="{4103A9A1-C246-48EB-B497-0D1AA6370F19}" type="pres">
      <dgm:prSet presAssocID="{5CE24E9C-4B3B-42DA-ABBE-6233A359EA00}" presName="parentText" presStyleLbl="node1" presStyleIdx="3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6C7C86B5-0592-47C7-91CA-39A6C0F4D662}" type="pres">
      <dgm:prSet presAssocID="{5CE24E9C-4B3B-42DA-ABBE-6233A359EA00}" presName="descendantText" presStyleLbl="alignAccFollowNode1" presStyleIdx="3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60BF48C0-FA76-4446-8B83-EB06993763B4}" type="presOf" srcId="{C59269D0-92A5-481C-BA64-727AFB0DD545}" destId="{B37A5355-225B-4C6F-AED7-6C620F99EECC}" srcOrd="0" destOrd="0" presId="urn:microsoft.com/office/officeart/2005/8/layout/vList5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2CA4581-50D4-41CE-9611-848717E8C076}" type="presOf" srcId="{74EE5CD8-078F-4590-BF9C-A341A294A016}" destId="{7E429971-BC57-430F-BB25-C0574E5E39E3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64926836-60B7-488A-8008-200A23C80805}" type="presOf" srcId="{31299010-780B-4365-A3A6-1700024F195D}" destId="{6C7C86B5-0592-47C7-91CA-39A6C0F4D662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41DB5D6B-6151-40DA-9F23-1080962CCCD8}" srcId="{F6FEADD9-F67D-41F5-BA4C-3C84956E7F46}" destId="{5CE24E9C-4B3B-42DA-ABBE-6233A359EA00}" srcOrd="3" destOrd="0" parTransId="{D2021277-C369-4F24-8440-BC1750EC1147}" sibTransId="{8D44C60E-DEEE-4FC8-9AC9-C31E2B18184A}"/>
    <dgm:cxn modelId="{54BF2486-54A9-4176-A80E-97832FD15269}" type="presOf" srcId="{AA046201-5C4D-445E-BF0B-5C6D2B0A1945}" destId="{C04276DC-EE64-470A-B8BC-09067B8045FA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CDA2EBF4-FBEE-4B6B-8894-8A39BC10A6CB}" type="presOf" srcId="{1E4D3931-0DBD-4211-A24A-6AF364284B1E}" destId="{D54B1729-BC98-42C1-9C6C-D65DCBA4358F}" srcOrd="0" destOrd="0" presId="urn:microsoft.com/office/officeart/2005/8/layout/vList5"/>
    <dgm:cxn modelId="{721A7D39-BA5B-44B4-9242-229197A73E1B}" srcId="{5CE24E9C-4B3B-42DA-ABBE-6233A359EA00}" destId="{31299010-780B-4365-A3A6-1700024F195D}" srcOrd="0" destOrd="0" parTransId="{A7C97488-F324-4698-BEB0-D31FF5508736}" sibTransId="{C5AA8EA0-0247-48D9-9FAE-A9FFA5730E0D}"/>
    <dgm:cxn modelId="{8DECCA69-4243-4CE6-A083-CCF66ACB106D}" type="presOf" srcId="{D1776C8F-2B10-4075-8DF7-7F65AB725ED5}" destId="{F5034101-5B7D-4FE7-B47A-5A48CF39606B}" srcOrd="0" destOrd="0" presId="urn:microsoft.com/office/officeart/2005/8/layout/vList5"/>
    <dgm:cxn modelId="{A879C2A7-599E-4B71-8903-7D10BB311B83}" type="presOf" srcId="{5CE24E9C-4B3B-42DA-ABBE-6233A359EA00}" destId="{4103A9A1-C246-48EB-B497-0D1AA6370F19}" srcOrd="0" destOrd="0" presId="urn:microsoft.com/office/officeart/2005/8/layout/vList5"/>
    <dgm:cxn modelId="{E6CEB556-AB84-4E0D-830B-AAF548B3DC87}" type="presOf" srcId="{6BE4E373-0656-4EDC-821E-BE09C952B1F6}" destId="{C7C3E6FD-D83F-4BDA-907E-B5EE041DA931}" srcOrd="0" destOrd="0" presId="urn:microsoft.com/office/officeart/2005/8/layout/vList5"/>
    <dgm:cxn modelId="{1FFF44B3-DC79-4FD4-8D41-4818C51FBA43}" type="presOf" srcId="{F6FEADD9-F67D-41F5-BA4C-3C84956E7F46}" destId="{AAE7A1E6-6847-453D-B55B-8A82BF138C1D}" srcOrd="0" destOrd="0" presId="urn:microsoft.com/office/officeart/2005/8/layout/vList5"/>
    <dgm:cxn modelId="{469B5495-88BB-4B63-B241-2DBC9DAEC4BB}" type="presParOf" srcId="{AAE7A1E6-6847-453D-B55B-8A82BF138C1D}" destId="{C4407577-18A2-46E0-8805-2838042EB67A}" srcOrd="0" destOrd="0" presId="urn:microsoft.com/office/officeart/2005/8/layout/vList5"/>
    <dgm:cxn modelId="{D32192C0-12BD-4031-A20E-CCC7326A7B51}" type="presParOf" srcId="{C4407577-18A2-46E0-8805-2838042EB67A}" destId="{7E429971-BC57-430F-BB25-C0574E5E39E3}" srcOrd="0" destOrd="0" presId="urn:microsoft.com/office/officeart/2005/8/layout/vList5"/>
    <dgm:cxn modelId="{E6C06B36-654E-46A4-AF89-2253D8EE41C3}" type="presParOf" srcId="{C4407577-18A2-46E0-8805-2838042EB67A}" destId="{D54B1729-BC98-42C1-9C6C-D65DCBA4358F}" srcOrd="1" destOrd="0" presId="urn:microsoft.com/office/officeart/2005/8/layout/vList5"/>
    <dgm:cxn modelId="{42C03199-8EBE-4616-B5D2-AD80E669976C}" type="presParOf" srcId="{AAE7A1E6-6847-453D-B55B-8A82BF138C1D}" destId="{AB8574CC-D4F2-4555-AEE3-F4EE58B11D03}" srcOrd="1" destOrd="0" presId="urn:microsoft.com/office/officeart/2005/8/layout/vList5"/>
    <dgm:cxn modelId="{44B87209-26D3-439C-BABC-B74FFE67B138}" type="presParOf" srcId="{AAE7A1E6-6847-453D-B55B-8A82BF138C1D}" destId="{85B8F607-FDD8-476A-ADBE-E1250824F294}" srcOrd="2" destOrd="0" presId="urn:microsoft.com/office/officeart/2005/8/layout/vList5"/>
    <dgm:cxn modelId="{5A3621BB-6EB1-4CD8-A522-82876DDFD5C6}" type="presParOf" srcId="{85B8F607-FDD8-476A-ADBE-E1250824F294}" destId="{C04276DC-EE64-470A-B8BC-09067B8045FA}" srcOrd="0" destOrd="0" presId="urn:microsoft.com/office/officeart/2005/8/layout/vList5"/>
    <dgm:cxn modelId="{46DE2980-958F-45C2-B005-0A7E29980E6D}" type="presParOf" srcId="{85B8F607-FDD8-476A-ADBE-E1250824F294}" destId="{B37A5355-225B-4C6F-AED7-6C620F99EECC}" srcOrd="1" destOrd="0" presId="urn:microsoft.com/office/officeart/2005/8/layout/vList5"/>
    <dgm:cxn modelId="{F65A6A24-5978-469C-B553-32940C889063}" type="presParOf" srcId="{AAE7A1E6-6847-453D-B55B-8A82BF138C1D}" destId="{5ACAA866-A8A8-4183-97B5-CEEAB1525C60}" srcOrd="3" destOrd="0" presId="urn:microsoft.com/office/officeart/2005/8/layout/vList5"/>
    <dgm:cxn modelId="{78910D8A-9D00-433E-A282-1C27CEF75B28}" type="presParOf" srcId="{AAE7A1E6-6847-453D-B55B-8A82BF138C1D}" destId="{477213BE-9E91-4950-8451-7F60796F47F4}" srcOrd="4" destOrd="0" presId="urn:microsoft.com/office/officeart/2005/8/layout/vList5"/>
    <dgm:cxn modelId="{FBD7296B-0E50-489D-9F4A-DDFDA527526E}" type="presParOf" srcId="{477213BE-9E91-4950-8451-7F60796F47F4}" destId="{F5034101-5B7D-4FE7-B47A-5A48CF39606B}" srcOrd="0" destOrd="0" presId="urn:microsoft.com/office/officeart/2005/8/layout/vList5"/>
    <dgm:cxn modelId="{9683C565-7624-49CD-B3D6-660A7788B8EE}" type="presParOf" srcId="{477213BE-9E91-4950-8451-7F60796F47F4}" destId="{C7C3E6FD-D83F-4BDA-907E-B5EE041DA931}" srcOrd="1" destOrd="0" presId="urn:microsoft.com/office/officeart/2005/8/layout/vList5"/>
    <dgm:cxn modelId="{7869394A-1CE1-45E9-9460-B93AF4097BC8}" type="presParOf" srcId="{AAE7A1E6-6847-453D-B55B-8A82BF138C1D}" destId="{833FDAAA-1092-449C-AC7F-FB6E1B7C9AB0}" srcOrd="5" destOrd="0" presId="urn:microsoft.com/office/officeart/2005/8/layout/vList5"/>
    <dgm:cxn modelId="{106EEC38-C98F-475B-8428-D8AFAA15FCA1}" type="presParOf" srcId="{AAE7A1E6-6847-453D-B55B-8A82BF138C1D}" destId="{EBC178E4-D6AB-4A30-94EE-916100A3E839}" srcOrd="6" destOrd="0" presId="urn:microsoft.com/office/officeart/2005/8/layout/vList5"/>
    <dgm:cxn modelId="{1FCC04DD-E2E2-4740-BC3E-C39E1A38086A}" type="presParOf" srcId="{EBC178E4-D6AB-4A30-94EE-916100A3E839}" destId="{4103A9A1-C246-48EB-B497-0D1AA6370F19}" srcOrd="0" destOrd="0" presId="urn:microsoft.com/office/officeart/2005/8/layout/vList5"/>
    <dgm:cxn modelId="{F9E39BFA-A2A8-412F-B5CE-80EFF10FD319}" type="presParOf" srcId="{EBC178E4-D6AB-4A30-94EE-916100A3E839}" destId="{6C7C86B5-0592-47C7-91CA-39A6C0F4D6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s-ES" sz="32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s-ES" sz="20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s-ES" sz="20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s-ES" sz="3200" dirty="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s-ES" sz="20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s-ES" sz="20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s-ES" sz="2000" dirty="0" smtClean="0"/>
            <a:t>Crear </a:t>
          </a:r>
          <a:r>
            <a:rPr lang="es-ES" sz="2000" b="1" dirty="0" smtClean="0"/>
            <a:t>distintos</a:t>
          </a:r>
          <a:r>
            <a:rPr lang="es-ES" sz="2000" dirty="0" smtClean="0"/>
            <a:t> </a:t>
          </a:r>
          <a:r>
            <a:rPr lang="es-ES" sz="2000" b="1" dirty="0" smtClean="0"/>
            <a:t>roles</a:t>
          </a:r>
          <a:r>
            <a:rPr lang="es-ES" sz="2000" dirty="0" smtClean="0"/>
            <a:t> para un mismo lugar.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s-ES" sz="20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s-ES" sz="20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s-ES" sz="3200" dirty="0" smtClean="0"/>
            <a:t>3</a:t>
          </a:r>
          <a:endParaRPr lang="es-ES" sz="32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s-ES" sz="20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s-ES" sz="20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s-ES" sz="2000" dirty="0" smtClean="0"/>
            <a:t>Aplicación </a:t>
          </a:r>
          <a:r>
            <a:rPr lang="es-ES" sz="2000" b="1" dirty="0" smtClean="0"/>
            <a:t>móvil</a:t>
          </a:r>
          <a:r>
            <a:rPr lang="es-ES" sz="2000" dirty="0" smtClean="0"/>
            <a:t> nativa.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s-ES" sz="20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s-ES" sz="20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s-ES" sz="2000" dirty="0" smtClean="0"/>
            <a:t>Crear </a:t>
          </a:r>
          <a:r>
            <a:rPr lang="es-ES" sz="2000" b="1" dirty="0" smtClean="0"/>
            <a:t>lugares privados</a:t>
          </a:r>
          <a:r>
            <a:rPr lang="es-ES" sz="2000" dirty="0" smtClean="0"/>
            <a:t>, con acceso con invitaciones previas.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s-ES" sz="2000"/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s-ES" sz="2000"/>
        </a:p>
      </dgm:t>
    </dgm:pt>
    <dgm:pt modelId="{5CE24E9C-4B3B-42DA-ABBE-6233A359EA00}">
      <dgm:prSet phldrT="[Text]" custT="1"/>
      <dgm:spPr/>
      <dgm:t>
        <a:bodyPr/>
        <a:lstStyle/>
        <a:p>
          <a:r>
            <a:rPr lang="es-ES" sz="3200" dirty="0" smtClean="0"/>
            <a:t>4</a:t>
          </a:r>
          <a:endParaRPr lang="es-ES" sz="3200" dirty="0"/>
        </a:p>
      </dgm:t>
    </dgm:pt>
    <dgm:pt modelId="{D2021277-C369-4F24-8440-BC1750EC1147}" type="parTrans" cxnId="{41DB5D6B-6151-40DA-9F23-1080962CCCD8}">
      <dgm:prSet/>
      <dgm:spPr/>
      <dgm:t>
        <a:bodyPr/>
        <a:lstStyle/>
        <a:p>
          <a:endParaRPr lang="es-ES"/>
        </a:p>
      </dgm:t>
    </dgm:pt>
    <dgm:pt modelId="{8D44C60E-DEEE-4FC8-9AC9-C31E2B18184A}" type="sibTrans" cxnId="{41DB5D6B-6151-40DA-9F23-1080962CCCD8}">
      <dgm:prSet/>
      <dgm:spPr/>
      <dgm:t>
        <a:bodyPr/>
        <a:lstStyle/>
        <a:p>
          <a:endParaRPr lang="es-ES"/>
        </a:p>
      </dgm:t>
    </dgm:pt>
    <dgm:pt modelId="{31299010-780B-4365-A3A6-1700024F195D}">
      <dgm:prSet phldrT="[Text]" custT="1"/>
      <dgm:spPr/>
      <dgm:t>
        <a:bodyPr/>
        <a:lstStyle/>
        <a:p>
          <a:r>
            <a:rPr lang="es-ES" sz="2000" b="1" dirty="0" smtClean="0"/>
            <a:t>Activar y desactivar </a:t>
          </a:r>
          <a:r>
            <a:rPr lang="es-ES" sz="2000" dirty="0" smtClean="0"/>
            <a:t>lugares.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C97488-F324-4698-BEB0-D31FF5508736}" type="parTrans" cxnId="{721A7D39-BA5B-44B4-9242-229197A73E1B}">
      <dgm:prSet/>
      <dgm:spPr/>
      <dgm:t>
        <a:bodyPr/>
        <a:lstStyle/>
        <a:p>
          <a:endParaRPr lang="es-ES"/>
        </a:p>
      </dgm:t>
    </dgm:pt>
    <dgm:pt modelId="{C5AA8EA0-0247-48D9-9FAE-A9FFA5730E0D}" type="sibTrans" cxnId="{721A7D39-BA5B-44B4-9242-229197A73E1B}">
      <dgm:prSet/>
      <dgm:spPr/>
      <dgm:t>
        <a:bodyPr/>
        <a:lstStyle/>
        <a:p>
          <a:endParaRPr lang="es-E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4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ACAA866-A8A8-4183-97B5-CEEAB1525C60}" type="pres">
      <dgm:prSet presAssocID="{40767EFF-7D52-4469-ACEE-7D28E67337E2}" presName="sp" presStyleCnt="0"/>
      <dgm:spPr/>
    </dgm:pt>
    <dgm:pt modelId="{477213BE-9E91-4950-8451-7F60796F47F4}" type="pres">
      <dgm:prSet presAssocID="{D1776C8F-2B10-4075-8DF7-7F65AB725ED5}" presName="linNode" presStyleCnt="0"/>
      <dgm:spPr/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833FDAAA-1092-449C-AC7F-FB6E1B7C9AB0}" type="pres">
      <dgm:prSet presAssocID="{88B75C29-8054-417D-BCE3-878A55118F6D}" presName="sp" presStyleCnt="0"/>
      <dgm:spPr/>
    </dgm:pt>
    <dgm:pt modelId="{EBC178E4-D6AB-4A30-94EE-916100A3E839}" type="pres">
      <dgm:prSet presAssocID="{5CE24E9C-4B3B-42DA-ABBE-6233A359EA00}" presName="linNode" presStyleCnt="0"/>
      <dgm:spPr/>
    </dgm:pt>
    <dgm:pt modelId="{4103A9A1-C246-48EB-B497-0D1AA6370F19}" type="pres">
      <dgm:prSet presAssocID="{5CE24E9C-4B3B-42DA-ABBE-6233A359EA00}" presName="parentText" presStyleLbl="node1" presStyleIdx="3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6C7C86B5-0592-47C7-91CA-39A6C0F4D662}" type="pres">
      <dgm:prSet presAssocID="{5CE24E9C-4B3B-42DA-ABBE-6233A359EA00}" presName="descendantText" presStyleLbl="alignAccFollowNode1" presStyleIdx="3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</dgm:ptLst>
  <dgm:cxnLst>
    <dgm:cxn modelId="{2D73FCBD-E00C-4D29-8CF1-024BD49A3F15}" type="presOf" srcId="{1E4D3931-0DBD-4211-A24A-6AF364284B1E}" destId="{D54B1729-BC98-42C1-9C6C-D65DCBA4358F}" srcOrd="0" destOrd="0" presId="urn:microsoft.com/office/officeart/2005/8/layout/vList5"/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7BF7B05A-661B-4DF6-B08D-635C438CDBB7}" type="presOf" srcId="{C59269D0-92A5-481C-BA64-727AFB0DD545}" destId="{B37A5355-225B-4C6F-AED7-6C620F99EECC}" srcOrd="0" destOrd="0" presId="urn:microsoft.com/office/officeart/2005/8/layout/vList5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AE42B16D-4279-4A0A-BA58-6DE0AA4BA9D4}" type="presOf" srcId="{74EE5CD8-078F-4590-BF9C-A341A294A016}" destId="{7E429971-BC57-430F-BB25-C0574E5E39E3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BD83A62E-AC34-4C1D-AC3F-479CBE14CC9F}" type="presOf" srcId="{F6FEADD9-F67D-41F5-BA4C-3C84956E7F46}" destId="{AAE7A1E6-6847-453D-B55B-8A82BF138C1D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41DB5D6B-6151-40DA-9F23-1080962CCCD8}" srcId="{F6FEADD9-F67D-41F5-BA4C-3C84956E7F46}" destId="{5CE24E9C-4B3B-42DA-ABBE-6233A359EA00}" srcOrd="3" destOrd="0" parTransId="{D2021277-C369-4F24-8440-BC1750EC1147}" sibTransId="{8D44C60E-DEEE-4FC8-9AC9-C31E2B18184A}"/>
    <dgm:cxn modelId="{62B4152B-382F-4B87-911D-8E7CF1E3315C}" type="presOf" srcId="{AA046201-5C4D-445E-BF0B-5C6D2B0A1945}" destId="{C04276DC-EE64-470A-B8BC-09067B8045FA}" srcOrd="0" destOrd="0" presId="urn:microsoft.com/office/officeart/2005/8/layout/vList5"/>
    <dgm:cxn modelId="{915031BC-939E-471C-BA4D-7D18E66A896C}" type="presOf" srcId="{31299010-780B-4365-A3A6-1700024F195D}" destId="{6C7C86B5-0592-47C7-91CA-39A6C0F4D662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C6A950C3-F7A4-44D9-9E76-3056DDE2D038}" type="presOf" srcId="{D1776C8F-2B10-4075-8DF7-7F65AB725ED5}" destId="{F5034101-5B7D-4FE7-B47A-5A48CF39606B}" srcOrd="0" destOrd="0" presId="urn:microsoft.com/office/officeart/2005/8/layout/vList5"/>
    <dgm:cxn modelId="{0CDE0DFE-347E-42AA-B505-928F0693F118}" type="presOf" srcId="{5CE24E9C-4B3B-42DA-ABBE-6233A359EA00}" destId="{4103A9A1-C246-48EB-B497-0D1AA6370F19}" srcOrd="0" destOrd="0" presId="urn:microsoft.com/office/officeart/2005/8/layout/vList5"/>
    <dgm:cxn modelId="{721A7D39-BA5B-44B4-9242-229197A73E1B}" srcId="{5CE24E9C-4B3B-42DA-ABBE-6233A359EA00}" destId="{31299010-780B-4365-A3A6-1700024F195D}" srcOrd="0" destOrd="0" parTransId="{A7C97488-F324-4698-BEB0-D31FF5508736}" sibTransId="{C5AA8EA0-0247-48D9-9FAE-A9FFA5730E0D}"/>
    <dgm:cxn modelId="{CE8985CC-2D4E-4698-B3E8-5CDD2FC87F37}" type="presOf" srcId="{6BE4E373-0656-4EDC-821E-BE09C952B1F6}" destId="{C7C3E6FD-D83F-4BDA-907E-B5EE041DA931}" srcOrd="0" destOrd="0" presId="urn:microsoft.com/office/officeart/2005/8/layout/vList5"/>
    <dgm:cxn modelId="{F4669603-BD07-4B2A-BE59-6D13AA6D51E7}" type="presParOf" srcId="{AAE7A1E6-6847-453D-B55B-8A82BF138C1D}" destId="{C4407577-18A2-46E0-8805-2838042EB67A}" srcOrd="0" destOrd="0" presId="urn:microsoft.com/office/officeart/2005/8/layout/vList5"/>
    <dgm:cxn modelId="{12CFA2FA-0940-4FF7-B394-202B7E4AF0AF}" type="presParOf" srcId="{C4407577-18A2-46E0-8805-2838042EB67A}" destId="{7E429971-BC57-430F-BB25-C0574E5E39E3}" srcOrd="0" destOrd="0" presId="urn:microsoft.com/office/officeart/2005/8/layout/vList5"/>
    <dgm:cxn modelId="{FF4E0464-1E80-4305-B31E-79F978B738BF}" type="presParOf" srcId="{C4407577-18A2-46E0-8805-2838042EB67A}" destId="{D54B1729-BC98-42C1-9C6C-D65DCBA4358F}" srcOrd="1" destOrd="0" presId="urn:microsoft.com/office/officeart/2005/8/layout/vList5"/>
    <dgm:cxn modelId="{D9472D84-E6A8-4CF0-9CB9-C9B4137A47CA}" type="presParOf" srcId="{AAE7A1E6-6847-453D-B55B-8A82BF138C1D}" destId="{AB8574CC-D4F2-4555-AEE3-F4EE58B11D03}" srcOrd="1" destOrd="0" presId="urn:microsoft.com/office/officeart/2005/8/layout/vList5"/>
    <dgm:cxn modelId="{B2079D80-45E1-4854-AC33-1A66EEA48AE9}" type="presParOf" srcId="{AAE7A1E6-6847-453D-B55B-8A82BF138C1D}" destId="{85B8F607-FDD8-476A-ADBE-E1250824F294}" srcOrd="2" destOrd="0" presId="urn:microsoft.com/office/officeart/2005/8/layout/vList5"/>
    <dgm:cxn modelId="{3430E4D7-9021-4337-ADA9-0B6D992A54F1}" type="presParOf" srcId="{85B8F607-FDD8-476A-ADBE-E1250824F294}" destId="{C04276DC-EE64-470A-B8BC-09067B8045FA}" srcOrd="0" destOrd="0" presId="urn:microsoft.com/office/officeart/2005/8/layout/vList5"/>
    <dgm:cxn modelId="{6B997039-A513-4D4C-AE05-983BC2225020}" type="presParOf" srcId="{85B8F607-FDD8-476A-ADBE-E1250824F294}" destId="{B37A5355-225B-4C6F-AED7-6C620F99EECC}" srcOrd="1" destOrd="0" presId="urn:microsoft.com/office/officeart/2005/8/layout/vList5"/>
    <dgm:cxn modelId="{3F52424F-CA92-4A75-B16B-6EDE6DC7D68E}" type="presParOf" srcId="{AAE7A1E6-6847-453D-B55B-8A82BF138C1D}" destId="{5ACAA866-A8A8-4183-97B5-CEEAB1525C60}" srcOrd="3" destOrd="0" presId="urn:microsoft.com/office/officeart/2005/8/layout/vList5"/>
    <dgm:cxn modelId="{8492F4BD-8AF7-4F4B-BD9C-85040A6B2453}" type="presParOf" srcId="{AAE7A1E6-6847-453D-B55B-8A82BF138C1D}" destId="{477213BE-9E91-4950-8451-7F60796F47F4}" srcOrd="4" destOrd="0" presId="urn:microsoft.com/office/officeart/2005/8/layout/vList5"/>
    <dgm:cxn modelId="{90497C31-F140-439F-93C2-4839A468C0F8}" type="presParOf" srcId="{477213BE-9E91-4950-8451-7F60796F47F4}" destId="{F5034101-5B7D-4FE7-B47A-5A48CF39606B}" srcOrd="0" destOrd="0" presId="urn:microsoft.com/office/officeart/2005/8/layout/vList5"/>
    <dgm:cxn modelId="{BD780074-C0C0-4D0A-AC38-6021FCAD1AD9}" type="presParOf" srcId="{477213BE-9E91-4950-8451-7F60796F47F4}" destId="{C7C3E6FD-D83F-4BDA-907E-B5EE041DA931}" srcOrd="1" destOrd="0" presId="urn:microsoft.com/office/officeart/2005/8/layout/vList5"/>
    <dgm:cxn modelId="{45FF4D08-65D4-45D2-95FE-36A8B9E550D7}" type="presParOf" srcId="{AAE7A1E6-6847-453D-B55B-8A82BF138C1D}" destId="{833FDAAA-1092-449C-AC7F-FB6E1B7C9AB0}" srcOrd="5" destOrd="0" presId="urn:microsoft.com/office/officeart/2005/8/layout/vList5"/>
    <dgm:cxn modelId="{8458BBBE-9375-417E-A8CE-E1F0365CD462}" type="presParOf" srcId="{AAE7A1E6-6847-453D-B55B-8A82BF138C1D}" destId="{EBC178E4-D6AB-4A30-94EE-916100A3E839}" srcOrd="6" destOrd="0" presId="urn:microsoft.com/office/officeart/2005/8/layout/vList5"/>
    <dgm:cxn modelId="{363683CA-2B54-48A1-B7A5-A82CA9699378}" type="presParOf" srcId="{EBC178E4-D6AB-4A30-94EE-916100A3E839}" destId="{4103A9A1-C246-48EB-B497-0D1AA6370F19}" srcOrd="0" destOrd="0" presId="urn:microsoft.com/office/officeart/2005/8/layout/vList5"/>
    <dgm:cxn modelId="{9EE153B8-6670-4C21-8433-FA1147C3823C}" type="presParOf" srcId="{EBC178E4-D6AB-4A30-94EE-916100A3E839}" destId="{6C7C86B5-0592-47C7-91CA-39A6C0F4D6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87950E5-B97A-4B21-B93A-C0D9512D38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1F6272-D875-43E6-A8B1-F018A0DFD9AC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Introducción</a:t>
          </a:r>
          <a:endParaRPr lang="es-ES" dirty="0">
            <a:effectLst/>
          </a:endParaRPr>
        </a:p>
      </dgm:t>
    </dgm:pt>
    <dgm:pt modelId="{CE4CD6E5-E180-4EB2-865C-BE965DD805B3}" type="parTrans" cxnId="{88A92532-6069-42AA-BC1A-98CFE1271DD2}">
      <dgm:prSet/>
      <dgm:spPr/>
      <dgm:t>
        <a:bodyPr/>
        <a:lstStyle/>
        <a:p>
          <a:endParaRPr lang="es-ES">
            <a:effectLst/>
          </a:endParaRPr>
        </a:p>
      </dgm:t>
    </dgm:pt>
    <dgm:pt modelId="{2F1386BD-FC20-4F1C-A607-60125C0CF306}" type="sibTrans" cxnId="{88A92532-6069-42AA-BC1A-98CFE1271DD2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>
            <a:effectLst/>
          </a:endParaRPr>
        </a:p>
      </dgm:t>
    </dgm:pt>
    <dgm:pt modelId="{FBFD937E-639F-497F-A083-B64BB1A07FB1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Planificación</a:t>
          </a:r>
          <a:endParaRPr lang="es-ES" dirty="0">
            <a:effectLst/>
          </a:endParaRPr>
        </a:p>
      </dgm:t>
    </dgm:pt>
    <dgm:pt modelId="{FD5D38B6-4800-4CA4-9FCB-B0E6B1C12DF4}" type="par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2CD6CE6B-CD58-4F50-97DF-71F829783B9B}" type="sib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870E14B3-22A9-4B9E-BB10-450851C94AB0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Desarrollo del proyecto</a:t>
          </a:r>
          <a:endParaRPr lang="es-ES" dirty="0">
            <a:effectLst/>
          </a:endParaRPr>
        </a:p>
      </dgm:t>
    </dgm:pt>
    <dgm:pt modelId="{DB86D699-0A27-419B-9D29-FD8B64F28907}" type="par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4A2A2CE0-E454-4BFC-BB75-5354DF27BC4D}" type="sib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18804C35-0916-4C8B-9E71-4C0CC88FA0A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Demo</a:t>
          </a:r>
          <a:endParaRPr lang="es-ES" dirty="0">
            <a:effectLst/>
          </a:endParaRPr>
        </a:p>
      </dgm:t>
    </dgm:pt>
    <dgm:pt modelId="{D23BC2A6-2015-499B-93DF-D13AC233DB86}" type="par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4A87EB5B-EB62-4555-B597-926CBB2D0845}" type="sib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8BC5ED7E-52FA-4440-9BB7-4D63546ED03F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Conclusiones</a:t>
          </a:r>
          <a:endParaRPr lang="es-ES" dirty="0">
            <a:effectLst/>
          </a:endParaRPr>
        </a:p>
      </dgm:t>
    </dgm:pt>
    <dgm:pt modelId="{2EF0F63E-FB35-4DFD-B167-59E9ACA0B7CE}" type="par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6F7421C8-4855-4157-B51A-DF057BC2171C}" type="sib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B71E6C83-6E1F-47D6-AA8D-348A24566997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Bibliografía</a:t>
          </a:r>
          <a:endParaRPr lang="es-ES" dirty="0">
            <a:effectLst/>
          </a:endParaRPr>
        </a:p>
      </dgm:t>
    </dgm:pt>
    <dgm:pt modelId="{39785E33-D843-4E95-BD27-0B820272E9ED}" type="par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C4E98689-8D1A-4C06-8378-F13737EE4433}" type="sib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959E648B-85C0-4898-9C93-17110147EAC9}" type="pres">
      <dgm:prSet presAssocID="{387950E5-B97A-4B21-B93A-C0D9512D385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45B22B00-BAEB-46E1-AF8D-527F8C0A08A4}" type="pres">
      <dgm:prSet presAssocID="{387950E5-B97A-4B21-B93A-C0D9512D385E}" presName="Name1" presStyleCnt="0"/>
      <dgm:spPr/>
    </dgm:pt>
    <dgm:pt modelId="{7E72669D-6FA4-4BFD-AC2C-65129DBEC98C}" type="pres">
      <dgm:prSet presAssocID="{387950E5-B97A-4B21-B93A-C0D9512D385E}" presName="cycle" presStyleCnt="0"/>
      <dgm:spPr/>
    </dgm:pt>
    <dgm:pt modelId="{25C6DF82-A1E1-4E74-BB64-3A7FD268EF1A}" type="pres">
      <dgm:prSet presAssocID="{387950E5-B97A-4B21-B93A-C0D9512D385E}" presName="srcNode" presStyleLbl="node1" presStyleIdx="0" presStyleCnt="6"/>
      <dgm:spPr/>
    </dgm:pt>
    <dgm:pt modelId="{24C413AF-29DB-4B86-BA0E-ECC1E05EB4B2}" type="pres">
      <dgm:prSet presAssocID="{387950E5-B97A-4B21-B93A-C0D9512D385E}" presName="conn" presStyleLbl="parChTrans1D2" presStyleIdx="0" presStyleCnt="1"/>
      <dgm:spPr/>
      <dgm:t>
        <a:bodyPr/>
        <a:lstStyle/>
        <a:p>
          <a:endParaRPr lang="es-ES"/>
        </a:p>
      </dgm:t>
    </dgm:pt>
    <dgm:pt modelId="{1BB0F46B-65C4-445A-A0AC-0C62C51EB6E3}" type="pres">
      <dgm:prSet presAssocID="{387950E5-B97A-4B21-B93A-C0D9512D385E}" presName="extraNode" presStyleLbl="node1" presStyleIdx="0" presStyleCnt="6"/>
      <dgm:spPr/>
    </dgm:pt>
    <dgm:pt modelId="{E4ABBA17-1421-4AA3-9FE7-49DD5D7BBF02}" type="pres">
      <dgm:prSet presAssocID="{387950E5-B97A-4B21-B93A-C0D9512D385E}" presName="dstNode" presStyleLbl="node1" presStyleIdx="0" presStyleCnt="6"/>
      <dgm:spPr/>
    </dgm:pt>
    <dgm:pt modelId="{7F46B71E-C324-4822-9933-0AB0E70C87E8}" type="pres">
      <dgm:prSet presAssocID="{121F6272-D875-43E6-A8B1-F018A0DFD9A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F74E3-3E43-40F4-BAEC-D92FB567C6D4}" type="pres">
      <dgm:prSet presAssocID="{121F6272-D875-43E6-A8B1-F018A0DFD9AC}" presName="accent_1" presStyleCnt="0"/>
      <dgm:spPr/>
    </dgm:pt>
    <dgm:pt modelId="{FE192CEF-A00E-4D96-A5FB-A47AED22EC55}" type="pres">
      <dgm:prSet presAssocID="{121F6272-D875-43E6-A8B1-F018A0DFD9AC}" presName="accentRepeatNode" presStyleLbl="solidFgAcc1" presStyleIdx="0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8BF1BFA3-8138-400C-BB53-D6AFD4167021}" type="pres">
      <dgm:prSet presAssocID="{FBFD937E-639F-497F-A083-B64BB1A07FB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A7E77F-8B58-499F-9FBC-A61994BA3FDC}" type="pres">
      <dgm:prSet presAssocID="{FBFD937E-639F-497F-A083-B64BB1A07FB1}" presName="accent_2" presStyleCnt="0"/>
      <dgm:spPr/>
    </dgm:pt>
    <dgm:pt modelId="{94C6F489-35D0-4BEC-BE98-C40EE3C55E84}" type="pres">
      <dgm:prSet presAssocID="{FBFD937E-639F-497F-A083-B64BB1A07FB1}" presName="accentRepeatNode" presStyleLbl="solidFgAcc1" presStyleIdx="1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1A52D349-5496-4F3A-9862-51F998E23A86}" type="pres">
      <dgm:prSet presAssocID="{870E14B3-22A9-4B9E-BB10-450851C94AB0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470AD0-FCA5-4ADB-AF2D-49E57EE4D948}" type="pres">
      <dgm:prSet presAssocID="{870E14B3-22A9-4B9E-BB10-450851C94AB0}" presName="accent_3" presStyleCnt="0"/>
      <dgm:spPr/>
    </dgm:pt>
    <dgm:pt modelId="{5E34F79A-E044-456E-B81B-17B506341968}" type="pres">
      <dgm:prSet presAssocID="{870E14B3-22A9-4B9E-BB10-450851C94AB0}" presName="accentRepeatNode" presStyleLbl="solidFgAcc1" presStyleIdx="2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4EAD6B61-81BE-4C8F-9B21-452827737862}" type="pres">
      <dgm:prSet presAssocID="{18804C35-0916-4C8B-9E71-4C0CC88FA0A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41E42B-46FA-40BA-84B5-F68299E8C470}" type="pres">
      <dgm:prSet presAssocID="{18804C35-0916-4C8B-9E71-4C0CC88FA0A2}" presName="accent_4" presStyleCnt="0"/>
      <dgm:spPr/>
    </dgm:pt>
    <dgm:pt modelId="{4D3507C1-7B1C-40AA-A82D-216B759B8523}" type="pres">
      <dgm:prSet presAssocID="{18804C35-0916-4C8B-9E71-4C0CC88FA0A2}" presName="accentRepeatNode" presStyleLbl="solidFgAcc1" presStyleIdx="3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E943973A-8EDB-4CDF-BD58-EE48F9417E74}" type="pres">
      <dgm:prSet presAssocID="{8BC5ED7E-52FA-4440-9BB7-4D63546ED03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D40D04-9FB9-43DE-8FB6-0CB435567F07}" type="pres">
      <dgm:prSet presAssocID="{8BC5ED7E-52FA-4440-9BB7-4D63546ED03F}" presName="accent_5" presStyleCnt="0"/>
      <dgm:spPr/>
    </dgm:pt>
    <dgm:pt modelId="{1DCA1110-7144-4B21-8C02-61A64701911B}" type="pres">
      <dgm:prSet presAssocID="{8BC5ED7E-52FA-4440-9BB7-4D63546ED03F}" presName="accentRepeatNode" presStyleLbl="solidFgAcc1" presStyleIdx="4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533EE231-DD2E-42A8-BEA0-7F6EE37DEA2C}" type="pres">
      <dgm:prSet presAssocID="{B71E6C83-6E1F-47D6-AA8D-348A2456699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1126E-D2AA-4221-A381-740FF0C8E2B4}" type="pres">
      <dgm:prSet presAssocID="{B71E6C83-6E1F-47D6-AA8D-348A24566997}" presName="accent_6" presStyleCnt="0"/>
      <dgm:spPr/>
    </dgm:pt>
    <dgm:pt modelId="{610CB9E5-1244-42A3-A80E-64B17E5FFD83}" type="pres">
      <dgm:prSet presAssocID="{B71E6C83-6E1F-47D6-AA8D-348A24566997}" presName="accentRepeatNode" presStyleLbl="solidFgAcc1" presStyleIdx="5" presStyleCnt="6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A00E5010-E490-4545-A991-86DC225D6C74}" type="presOf" srcId="{2F1386BD-FC20-4F1C-A607-60125C0CF306}" destId="{24C413AF-29DB-4B86-BA0E-ECC1E05EB4B2}" srcOrd="0" destOrd="0" presId="urn:microsoft.com/office/officeart/2008/layout/VerticalCurvedList"/>
    <dgm:cxn modelId="{34D21940-5F33-46D1-B4C2-354BC6509797}" type="presOf" srcId="{121F6272-D875-43E6-A8B1-F018A0DFD9AC}" destId="{7F46B71E-C324-4822-9933-0AB0E70C87E8}" srcOrd="0" destOrd="0" presId="urn:microsoft.com/office/officeart/2008/layout/VerticalCurvedList"/>
    <dgm:cxn modelId="{30C70D0C-16F2-4038-BC73-E0E58501E080}" type="presOf" srcId="{387950E5-B97A-4B21-B93A-C0D9512D385E}" destId="{959E648B-85C0-4898-9C93-17110147EAC9}" srcOrd="0" destOrd="0" presId="urn:microsoft.com/office/officeart/2008/layout/VerticalCurvedList"/>
    <dgm:cxn modelId="{7ABC248A-F174-4C87-9965-74FEC6D6D8FD}" srcId="{387950E5-B97A-4B21-B93A-C0D9512D385E}" destId="{18804C35-0916-4C8B-9E71-4C0CC88FA0A2}" srcOrd="3" destOrd="0" parTransId="{D23BC2A6-2015-499B-93DF-D13AC233DB86}" sibTransId="{4A87EB5B-EB62-4555-B597-926CBB2D0845}"/>
    <dgm:cxn modelId="{BC7D521A-9A5E-4751-9B22-E16E0BE845BD}" srcId="{387950E5-B97A-4B21-B93A-C0D9512D385E}" destId="{870E14B3-22A9-4B9E-BB10-450851C94AB0}" srcOrd="2" destOrd="0" parTransId="{DB86D699-0A27-419B-9D29-FD8B64F28907}" sibTransId="{4A2A2CE0-E454-4BFC-BB75-5354DF27BC4D}"/>
    <dgm:cxn modelId="{AF5AB52E-41D0-4D67-AF50-7E8069F39EEB}" srcId="{387950E5-B97A-4B21-B93A-C0D9512D385E}" destId="{FBFD937E-639F-497F-A083-B64BB1A07FB1}" srcOrd="1" destOrd="0" parTransId="{FD5D38B6-4800-4CA4-9FCB-B0E6B1C12DF4}" sibTransId="{2CD6CE6B-CD58-4F50-97DF-71F829783B9B}"/>
    <dgm:cxn modelId="{E2C511B4-5213-4593-9228-3BAFEB26229F}" type="presOf" srcId="{18804C35-0916-4C8B-9E71-4C0CC88FA0A2}" destId="{4EAD6B61-81BE-4C8F-9B21-452827737862}" srcOrd="0" destOrd="0" presId="urn:microsoft.com/office/officeart/2008/layout/VerticalCurvedList"/>
    <dgm:cxn modelId="{2C34287C-EE17-46BD-957D-EE983E74D371}" type="presOf" srcId="{8BC5ED7E-52FA-4440-9BB7-4D63546ED03F}" destId="{E943973A-8EDB-4CDF-BD58-EE48F9417E74}" srcOrd="0" destOrd="0" presId="urn:microsoft.com/office/officeart/2008/layout/VerticalCurvedList"/>
    <dgm:cxn modelId="{384BC15B-45B6-4DA7-A4F1-DEB93F9A1C8F}" type="presOf" srcId="{870E14B3-22A9-4B9E-BB10-450851C94AB0}" destId="{1A52D349-5496-4F3A-9862-51F998E23A86}" srcOrd="0" destOrd="0" presId="urn:microsoft.com/office/officeart/2008/layout/VerticalCurvedList"/>
    <dgm:cxn modelId="{0AE4F06C-6024-4EF2-8550-C71F49C6689E}" type="presOf" srcId="{B71E6C83-6E1F-47D6-AA8D-348A24566997}" destId="{533EE231-DD2E-42A8-BEA0-7F6EE37DEA2C}" srcOrd="0" destOrd="0" presId="urn:microsoft.com/office/officeart/2008/layout/VerticalCurvedList"/>
    <dgm:cxn modelId="{A27CD3DE-BD51-400E-9F54-6236E2CDAF47}" srcId="{387950E5-B97A-4B21-B93A-C0D9512D385E}" destId="{B71E6C83-6E1F-47D6-AA8D-348A24566997}" srcOrd="5" destOrd="0" parTransId="{39785E33-D843-4E95-BD27-0B820272E9ED}" sibTransId="{C4E98689-8D1A-4C06-8378-F13737EE4433}"/>
    <dgm:cxn modelId="{64385256-E0A7-4EDD-8F37-7B59DB4A77EE}" type="presOf" srcId="{FBFD937E-639F-497F-A083-B64BB1A07FB1}" destId="{8BF1BFA3-8138-400C-BB53-D6AFD4167021}" srcOrd="0" destOrd="0" presId="urn:microsoft.com/office/officeart/2008/layout/VerticalCurvedList"/>
    <dgm:cxn modelId="{E693BECE-E8AC-4CC6-B817-EDC7C4FFBE44}" srcId="{387950E5-B97A-4B21-B93A-C0D9512D385E}" destId="{8BC5ED7E-52FA-4440-9BB7-4D63546ED03F}" srcOrd="4" destOrd="0" parTransId="{2EF0F63E-FB35-4DFD-B167-59E9ACA0B7CE}" sibTransId="{6F7421C8-4855-4157-B51A-DF057BC2171C}"/>
    <dgm:cxn modelId="{88A92532-6069-42AA-BC1A-98CFE1271DD2}" srcId="{387950E5-B97A-4B21-B93A-C0D9512D385E}" destId="{121F6272-D875-43E6-A8B1-F018A0DFD9AC}" srcOrd="0" destOrd="0" parTransId="{CE4CD6E5-E180-4EB2-865C-BE965DD805B3}" sibTransId="{2F1386BD-FC20-4F1C-A607-60125C0CF306}"/>
    <dgm:cxn modelId="{173F3A04-795A-4114-9617-9183CE356893}" type="presParOf" srcId="{959E648B-85C0-4898-9C93-17110147EAC9}" destId="{45B22B00-BAEB-46E1-AF8D-527F8C0A08A4}" srcOrd="0" destOrd="0" presId="urn:microsoft.com/office/officeart/2008/layout/VerticalCurvedList"/>
    <dgm:cxn modelId="{73240CB8-2333-4AB2-AD50-48790CA0AAE0}" type="presParOf" srcId="{45B22B00-BAEB-46E1-AF8D-527F8C0A08A4}" destId="{7E72669D-6FA4-4BFD-AC2C-65129DBEC98C}" srcOrd="0" destOrd="0" presId="urn:microsoft.com/office/officeart/2008/layout/VerticalCurvedList"/>
    <dgm:cxn modelId="{B6AB7759-381C-4378-A20D-00B213D95CBF}" type="presParOf" srcId="{7E72669D-6FA4-4BFD-AC2C-65129DBEC98C}" destId="{25C6DF82-A1E1-4E74-BB64-3A7FD268EF1A}" srcOrd="0" destOrd="0" presId="urn:microsoft.com/office/officeart/2008/layout/VerticalCurvedList"/>
    <dgm:cxn modelId="{2B0476F9-FF0D-4666-94D6-98A3CD08E347}" type="presParOf" srcId="{7E72669D-6FA4-4BFD-AC2C-65129DBEC98C}" destId="{24C413AF-29DB-4B86-BA0E-ECC1E05EB4B2}" srcOrd="1" destOrd="0" presId="urn:microsoft.com/office/officeart/2008/layout/VerticalCurvedList"/>
    <dgm:cxn modelId="{20366ECF-591B-40FF-81BB-BFDA96FBFDCA}" type="presParOf" srcId="{7E72669D-6FA4-4BFD-AC2C-65129DBEC98C}" destId="{1BB0F46B-65C4-445A-A0AC-0C62C51EB6E3}" srcOrd="2" destOrd="0" presId="urn:microsoft.com/office/officeart/2008/layout/VerticalCurvedList"/>
    <dgm:cxn modelId="{38CBEC0B-11ED-4401-8D16-A6DB511474D9}" type="presParOf" srcId="{7E72669D-6FA4-4BFD-AC2C-65129DBEC98C}" destId="{E4ABBA17-1421-4AA3-9FE7-49DD5D7BBF02}" srcOrd="3" destOrd="0" presId="urn:microsoft.com/office/officeart/2008/layout/VerticalCurvedList"/>
    <dgm:cxn modelId="{B725726D-FB9B-4A65-8835-1523D152C5D9}" type="presParOf" srcId="{45B22B00-BAEB-46E1-AF8D-527F8C0A08A4}" destId="{7F46B71E-C324-4822-9933-0AB0E70C87E8}" srcOrd="1" destOrd="0" presId="urn:microsoft.com/office/officeart/2008/layout/VerticalCurvedList"/>
    <dgm:cxn modelId="{B96DDFEC-4EE2-4DA7-9B45-74E7D040ACAA}" type="presParOf" srcId="{45B22B00-BAEB-46E1-AF8D-527F8C0A08A4}" destId="{5F1F74E3-3E43-40F4-BAEC-D92FB567C6D4}" srcOrd="2" destOrd="0" presId="urn:microsoft.com/office/officeart/2008/layout/VerticalCurvedList"/>
    <dgm:cxn modelId="{3D6066CC-B093-4FD0-B2D8-2C8802535934}" type="presParOf" srcId="{5F1F74E3-3E43-40F4-BAEC-D92FB567C6D4}" destId="{FE192CEF-A00E-4D96-A5FB-A47AED22EC55}" srcOrd="0" destOrd="0" presId="urn:microsoft.com/office/officeart/2008/layout/VerticalCurvedList"/>
    <dgm:cxn modelId="{48435594-7C92-46F5-AC93-C9B5527A8FCB}" type="presParOf" srcId="{45B22B00-BAEB-46E1-AF8D-527F8C0A08A4}" destId="{8BF1BFA3-8138-400C-BB53-D6AFD4167021}" srcOrd="3" destOrd="0" presId="urn:microsoft.com/office/officeart/2008/layout/VerticalCurvedList"/>
    <dgm:cxn modelId="{228CD14A-93A0-45E3-9599-BB85271FF295}" type="presParOf" srcId="{45B22B00-BAEB-46E1-AF8D-527F8C0A08A4}" destId="{BBA7E77F-8B58-499F-9FBC-A61994BA3FDC}" srcOrd="4" destOrd="0" presId="urn:microsoft.com/office/officeart/2008/layout/VerticalCurvedList"/>
    <dgm:cxn modelId="{F1025303-EFFE-40CA-9742-7DC6109279A3}" type="presParOf" srcId="{BBA7E77F-8B58-499F-9FBC-A61994BA3FDC}" destId="{94C6F489-35D0-4BEC-BE98-C40EE3C55E84}" srcOrd="0" destOrd="0" presId="urn:microsoft.com/office/officeart/2008/layout/VerticalCurvedList"/>
    <dgm:cxn modelId="{D278D3DF-0936-47C7-AC6C-B09A4358F439}" type="presParOf" srcId="{45B22B00-BAEB-46E1-AF8D-527F8C0A08A4}" destId="{1A52D349-5496-4F3A-9862-51F998E23A86}" srcOrd="5" destOrd="0" presId="urn:microsoft.com/office/officeart/2008/layout/VerticalCurvedList"/>
    <dgm:cxn modelId="{EA7C5565-155A-4C80-A38A-3FC2F812EE86}" type="presParOf" srcId="{45B22B00-BAEB-46E1-AF8D-527F8C0A08A4}" destId="{C8470AD0-FCA5-4ADB-AF2D-49E57EE4D948}" srcOrd="6" destOrd="0" presId="urn:microsoft.com/office/officeart/2008/layout/VerticalCurvedList"/>
    <dgm:cxn modelId="{BA01AAA0-58DD-4850-B9CC-1B868F4C65BF}" type="presParOf" srcId="{C8470AD0-FCA5-4ADB-AF2D-49E57EE4D948}" destId="{5E34F79A-E044-456E-B81B-17B506341968}" srcOrd="0" destOrd="0" presId="urn:microsoft.com/office/officeart/2008/layout/VerticalCurvedList"/>
    <dgm:cxn modelId="{DE0A9299-F1B2-47F3-95E2-8526F040C56E}" type="presParOf" srcId="{45B22B00-BAEB-46E1-AF8D-527F8C0A08A4}" destId="{4EAD6B61-81BE-4C8F-9B21-452827737862}" srcOrd="7" destOrd="0" presId="urn:microsoft.com/office/officeart/2008/layout/VerticalCurvedList"/>
    <dgm:cxn modelId="{450C3598-E5D3-437F-97D1-157C32921340}" type="presParOf" srcId="{45B22B00-BAEB-46E1-AF8D-527F8C0A08A4}" destId="{2641E42B-46FA-40BA-84B5-F68299E8C470}" srcOrd="8" destOrd="0" presId="urn:microsoft.com/office/officeart/2008/layout/VerticalCurvedList"/>
    <dgm:cxn modelId="{5FFF1644-E9B1-4707-A3B2-91B241955771}" type="presParOf" srcId="{2641E42B-46FA-40BA-84B5-F68299E8C470}" destId="{4D3507C1-7B1C-40AA-A82D-216B759B8523}" srcOrd="0" destOrd="0" presId="urn:microsoft.com/office/officeart/2008/layout/VerticalCurvedList"/>
    <dgm:cxn modelId="{194FE532-7334-4DDE-A068-08FA332BD237}" type="presParOf" srcId="{45B22B00-BAEB-46E1-AF8D-527F8C0A08A4}" destId="{E943973A-8EDB-4CDF-BD58-EE48F9417E74}" srcOrd="9" destOrd="0" presId="urn:microsoft.com/office/officeart/2008/layout/VerticalCurvedList"/>
    <dgm:cxn modelId="{326CE59F-E405-4C98-8B55-8C5424067C9C}" type="presParOf" srcId="{45B22B00-BAEB-46E1-AF8D-527F8C0A08A4}" destId="{34D40D04-9FB9-43DE-8FB6-0CB435567F07}" srcOrd="10" destOrd="0" presId="urn:microsoft.com/office/officeart/2008/layout/VerticalCurvedList"/>
    <dgm:cxn modelId="{AAAB92B8-220E-4D61-85EF-662D6B25FD20}" type="presParOf" srcId="{34D40D04-9FB9-43DE-8FB6-0CB435567F07}" destId="{1DCA1110-7144-4B21-8C02-61A64701911B}" srcOrd="0" destOrd="0" presId="urn:microsoft.com/office/officeart/2008/layout/VerticalCurvedList"/>
    <dgm:cxn modelId="{EA36B58A-A4C7-4ED9-998C-80190DFC1678}" type="presParOf" srcId="{45B22B00-BAEB-46E1-AF8D-527F8C0A08A4}" destId="{533EE231-DD2E-42A8-BEA0-7F6EE37DEA2C}" srcOrd="11" destOrd="0" presId="urn:microsoft.com/office/officeart/2008/layout/VerticalCurvedList"/>
    <dgm:cxn modelId="{8941F55F-1E78-4E52-8AEA-B7FCE06652BF}" type="presParOf" srcId="{45B22B00-BAEB-46E1-AF8D-527F8C0A08A4}" destId="{3A61126E-D2AA-4221-A381-740FF0C8E2B4}" srcOrd="12" destOrd="0" presId="urn:microsoft.com/office/officeart/2008/layout/VerticalCurvedList"/>
    <dgm:cxn modelId="{CA94064A-1AFD-4B4F-A974-61A1FA3D9492}" type="presParOf" srcId="{3A61126E-D2AA-4221-A381-740FF0C8E2B4}" destId="{610CB9E5-1244-42A3-A80E-64B17E5FFD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7950E5-B97A-4B21-B93A-C0D9512D38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1F6272-D875-43E6-A8B1-F018A0DFD9AC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Introducción</a:t>
          </a:r>
          <a:endParaRPr lang="es-ES" dirty="0">
            <a:effectLst/>
          </a:endParaRPr>
        </a:p>
      </dgm:t>
    </dgm:pt>
    <dgm:pt modelId="{CE4CD6E5-E180-4EB2-865C-BE965DD805B3}" type="parTrans" cxnId="{88A92532-6069-42AA-BC1A-98CFE1271DD2}">
      <dgm:prSet/>
      <dgm:spPr/>
      <dgm:t>
        <a:bodyPr/>
        <a:lstStyle/>
        <a:p>
          <a:endParaRPr lang="es-ES">
            <a:effectLst/>
          </a:endParaRPr>
        </a:p>
      </dgm:t>
    </dgm:pt>
    <dgm:pt modelId="{2F1386BD-FC20-4F1C-A607-60125C0CF306}" type="sibTrans" cxnId="{88A92532-6069-42AA-BC1A-98CFE1271DD2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>
            <a:effectLst/>
          </a:endParaRPr>
        </a:p>
      </dgm:t>
    </dgm:pt>
    <dgm:pt modelId="{FBFD937E-639F-497F-A083-B64BB1A07FB1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Planificación</a:t>
          </a:r>
          <a:endParaRPr lang="es-ES" dirty="0">
            <a:effectLst/>
          </a:endParaRPr>
        </a:p>
      </dgm:t>
    </dgm:pt>
    <dgm:pt modelId="{FD5D38B6-4800-4CA4-9FCB-B0E6B1C12DF4}" type="par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2CD6CE6B-CD58-4F50-97DF-71F829783B9B}" type="sib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870E14B3-22A9-4B9E-BB10-450851C94AB0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Desarrollo del proyecto</a:t>
          </a:r>
          <a:endParaRPr lang="es-ES" dirty="0">
            <a:effectLst/>
          </a:endParaRPr>
        </a:p>
      </dgm:t>
    </dgm:pt>
    <dgm:pt modelId="{DB86D699-0A27-419B-9D29-FD8B64F28907}" type="par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4A2A2CE0-E454-4BFC-BB75-5354DF27BC4D}" type="sib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18804C35-0916-4C8B-9E71-4C0CC88FA0A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Demo</a:t>
          </a:r>
          <a:endParaRPr lang="es-ES" dirty="0">
            <a:effectLst/>
          </a:endParaRPr>
        </a:p>
      </dgm:t>
    </dgm:pt>
    <dgm:pt modelId="{D23BC2A6-2015-499B-93DF-D13AC233DB86}" type="par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4A87EB5B-EB62-4555-B597-926CBB2D0845}" type="sib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8BC5ED7E-52FA-4440-9BB7-4D63546ED03F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Conclusiones</a:t>
          </a:r>
          <a:endParaRPr lang="es-ES" dirty="0">
            <a:effectLst/>
          </a:endParaRPr>
        </a:p>
      </dgm:t>
    </dgm:pt>
    <dgm:pt modelId="{2EF0F63E-FB35-4DFD-B167-59E9ACA0B7CE}" type="par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6F7421C8-4855-4157-B51A-DF057BC2171C}" type="sib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B71E6C83-6E1F-47D6-AA8D-348A24566997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Bibliografía</a:t>
          </a:r>
          <a:endParaRPr lang="es-ES" dirty="0">
            <a:effectLst/>
          </a:endParaRPr>
        </a:p>
      </dgm:t>
    </dgm:pt>
    <dgm:pt modelId="{39785E33-D843-4E95-BD27-0B820272E9ED}" type="par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C4E98689-8D1A-4C06-8378-F13737EE4433}" type="sib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959E648B-85C0-4898-9C93-17110147EAC9}" type="pres">
      <dgm:prSet presAssocID="{387950E5-B97A-4B21-B93A-C0D9512D385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45B22B00-BAEB-46E1-AF8D-527F8C0A08A4}" type="pres">
      <dgm:prSet presAssocID="{387950E5-B97A-4B21-B93A-C0D9512D385E}" presName="Name1" presStyleCnt="0"/>
      <dgm:spPr/>
    </dgm:pt>
    <dgm:pt modelId="{7E72669D-6FA4-4BFD-AC2C-65129DBEC98C}" type="pres">
      <dgm:prSet presAssocID="{387950E5-B97A-4B21-B93A-C0D9512D385E}" presName="cycle" presStyleCnt="0"/>
      <dgm:spPr/>
    </dgm:pt>
    <dgm:pt modelId="{25C6DF82-A1E1-4E74-BB64-3A7FD268EF1A}" type="pres">
      <dgm:prSet presAssocID="{387950E5-B97A-4B21-B93A-C0D9512D385E}" presName="srcNode" presStyleLbl="node1" presStyleIdx="0" presStyleCnt="6"/>
      <dgm:spPr/>
    </dgm:pt>
    <dgm:pt modelId="{24C413AF-29DB-4B86-BA0E-ECC1E05EB4B2}" type="pres">
      <dgm:prSet presAssocID="{387950E5-B97A-4B21-B93A-C0D9512D385E}" presName="conn" presStyleLbl="parChTrans1D2" presStyleIdx="0" presStyleCnt="1"/>
      <dgm:spPr/>
      <dgm:t>
        <a:bodyPr/>
        <a:lstStyle/>
        <a:p>
          <a:endParaRPr lang="es-ES"/>
        </a:p>
      </dgm:t>
    </dgm:pt>
    <dgm:pt modelId="{1BB0F46B-65C4-445A-A0AC-0C62C51EB6E3}" type="pres">
      <dgm:prSet presAssocID="{387950E5-B97A-4B21-B93A-C0D9512D385E}" presName="extraNode" presStyleLbl="node1" presStyleIdx="0" presStyleCnt="6"/>
      <dgm:spPr/>
    </dgm:pt>
    <dgm:pt modelId="{E4ABBA17-1421-4AA3-9FE7-49DD5D7BBF02}" type="pres">
      <dgm:prSet presAssocID="{387950E5-B97A-4B21-B93A-C0D9512D385E}" presName="dstNode" presStyleLbl="node1" presStyleIdx="0" presStyleCnt="6"/>
      <dgm:spPr/>
    </dgm:pt>
    <dgm:pt modelId="{7F46B71E-C324-4822-9933-0AB0E70C87E8}" type="pres">
      <dgm:prSet presAssocID="{121F6272-D875-43E6-A8B1-F018A0DFD9A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F74E3-3E43-40F4-BAEC-D92FB567C6D4}" type="pres">
      <dgm:prSet presAssocID="{121F6272-D875-43E6-A8B1-F018A0DFD9AC}" presName="accent_1" presStyleCnt="0"/>
      <dgm:spPr/>
    </dgm:pt>
    <dgm:pt modelId="{FE192CEF-A00E-4D96-A5FB-A47AED22EC55}" type="pres">
      <dgm:prSet presAssocID="{121F6272-D875-43E6-A8B1-F018A0DFD9AC}" presName="accentRepeatNode" presStyleLbl="solidFgAcc1" presStyleIdx="0" presStyleCnt="6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</dgm:pt>
    <dgm:pt modelId="{8BF1BFA3-8138-400C-BB53-D6AFD4167021}" type="pres">
      <dgm:prSet presAssocID="{FBFD937E-639F-497F-A083-B64BB1A07FB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A7E77F-8B58-499F-9FBC-A61994BA3FDC}" type="pres">
      <dgm:prSet presAssocID="{FBFD937E-639F-497F-A083-B64BB1A07FB1}" presName="accent_2" presStyleCnt="0"/>
      <dgm:spPr/>
    </dgm:pt>
    <dgm:pt modelId="{94C6F489-35D0-4BEC-BE98-C40EE3C55E84}" type="pres">
      <dgm:prSet presAssocID="{FBFD937E-639F-497F-A083-B64BB1A07FB1}" presName="accentRepeatNode" presStyleLbl="solidFgAcc1" presStyleIdx="1" presStyleCnt="6"/>
      <dgm:spPr/>
    </dgm:pt>
    <dgm:pt modelId="{1A52D349-5496-4F3A-9862-51F998E23A86}" type="pres">
      <dgm:prSet presAssocID="{870E14B3-22A9-4B9E-BB10-450851C94AB0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470AD0-FCA5-4ADB-AF2D-49E57EE4D948}" type="pres">
      <dgm:prSet presAssocID="{870E14B3-22A9-4B9E-BB10-450851C94AB0}" presName="accent_3" presStyleCnt="0"/>
      <dgm:spPr/>
    </dgm:pt>
    <dgm:pt modelId="{5E34F79A-E044-456E-B81B-17B506341968}" type="pres">
      <dgm:prSet presAssocID="{870E14B3-22A9-4B9E-BB10-450851C94AB0}" presName="accentRepeatNode" presStyleLbl="solidFgAcc1" presStyleIdx="2" presStyleCnt="6"/>
      <dgm:spPr/>
    </dgm:pt>
    <dgm:pt modelId="{4EAD6B61-81BE-4C8F-9B21-452827737862}" type="pres">
      <dgm:prSet presAssocID="{18804C35-0916-4C8B-9E71-4C0CC88FA0A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41E42B-46FA-40BA-84B5-F68299E8C470}" type="pres">
      <dgm:prSet presAssocID="{18804C35-0916-4C8B-9E71-4C0CC88FA0A2}" presName="accent_4" presStyleCnt="0"/>
      <dgm:spPr/>
    </dgm:pt>
    <dgm:pt modelId="{4D3507C1-7B1C-40AA-A82D-216B759B8523}" type="pres">
      <dgm:prSet presAssocID="{18804C35-0916-4C8B-9E71-4C0CC88FA0A2}" presName="accentRepeatNode" presStyleLbl="solidFgAcc1" presStyleIdx="3" presStyleCnt="6"/>
      <dgm:spPr/>
    </dgm:pt>
    <dgm:pt modelId="{E943973A-8EDB-4CDF-BD58-EE48F9417E74}" type="pres">
      <dgm:prSet presAssocID="{8BC5ED7E-52FA-4440-9BB7-4D63546ED03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D40D04-9FB9-43DE-8FB6-0CB435567F07}" type="pres">
      <dgm:prSet presAssocID="{8BC5ED7E-52FA-4440-9BB7-4D63546ED03F}" presName="accent_5" presStyleCnt="0"/>
      <dgm:spPr/>
    </dgm:pt>
    <dgm:pt modelId="{1DCA1110-7144-4B21-8C02-61A64701911B}" type="pres">
      <dgm:prSet presAssocID="{8BC5ED7E-52FA-4440-9BB7-4D63546ED03F}" presName="accentRepeatNode" presStyleLbl="solidFgAcc1" presStyleIdx="4" presStyleCnt="6"/>
      <dgm:spPr/>
    </dgm:pt>
    <dgm:pt modelId="{533EE231-DD2E-42A8-BEA0-7F6EE37DEA2C}" type="pres">
      <dgm:prSet presAssocID="{B71E6C83-6E1F-47D6-AA8D-348A2456699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1126E-D2AA-4221-A381-740FF0C8E2B4}" type="pres">
      <dgm:prSet presAssocID="{B71E6C83-6E1F-47D6-AA8D-348A24566997}" presName="accent_6" presStyleCnt="0"/>
      <dgm:spPr/>
    </dgm:pt>
    <dgm:pt modelId="{610CB9E5-1244-42A3-A80E-64B17E5FFD83}" type="pres">
      <dgm:prSet presAssocID="{B71E6C83-6E1F-47D6-AA8D-348A24566997}" presName="accentRepeatNode" presStyleLbl="solidFgAcc1" presStyleIdx="5" presStyleCnt="6"/>
      <dgm:spPr/>
    </dgm:pt>
  </dgm:ptLst>
  <dgm:cxnLst>
    <dgm:cxn modelId="{5A0E352C-A001-4458-B898-6BC9479DE9F5}" type="presOf" srcId="{2F1386BD-FC20-4F1C-A607-60125C0CF306}" destId="{24C413AF-29DB-4B86-BA0E-ECC1E05EB4B2}" srcOrd="0" destOrd="0" presId="urn:microsoft.com/office/officeart/2008/layout/VerticalCurvedList"/>
    <dgm:cxn modelId="{0A0790D8-5F30-4A9B-941D-8DDDCC22B7B5}" type="presOf" srcId="{8BC5ED7E-52FA-4440-9BB7-4D63546ED03F}" destId="{E943973A-8EDB-4CDF-BD58-EE48F9417E74}" srcOrd="0" destOrd="0" presId="urn:microsoft.com/office/officeart/2008/layout/VerticalCurvedList"/>
    <dgm:cxn modelId="{7ABC248A-F174-4C87-9965-74FEC6D6D8FD}" srcId="{387950E5-B97A-4B21-B93A-C0D9512D385E}" destId="{18804C35-0916-4C8B-9E71-4C0CC88FA0A2}" srcOrd="3" destOrd="0" parTransId="{D23BC2A6-2015-499B-93DF-D13AC233DB86}" sibTransId="{4A87EB5B-EB62-4555-B597-926CBB2D0845}"/>
    <dgm:cxn modelId="{9943B0FA-FEDA-47C8-9E16-D44BD77338AD}" type="presOf" srcId="{870E14B3-22A9-4B9E-BB10-450851C94AB0}" destId="{1A52D349-5496-4F3A-9862-51F998E23A86}" srcOrd="0" destOrd="0" presId="urn:microsoft.com/office/officeart/2008/layout/VerticalCurvedList"/>
    <dgm:cxn modelId="{8D757FC9-FAF1-4C27-A797-4F1E7A4CDA5B}" type="presOf" srcId="{B71E6C83-6E1F-47D6-AA8D-348A24566997}" destId="{533EE231-DD2E-42A8-BEA0-7F6EE37DEA2C}" srcOrd="0" destOrd="0" presId="urn:microsoft.com/office/officeart/2008/layout/VerticalCurvedList"/>
    <dgm:cxn modelId="{BC7D521A-9A5E-4751-9B22-E16E0BE845BD}" srcId="{387950E5-B97A-4B21-B93A-C0D9512D385E}" destId="{870E14B3-22A9-4B9E-BB10-450851C94AB0}" srcOrd="2" destOrd="0" parTransId="{DB86D699-0A27-419B-9D29-FD8B64F28907}" sibTransId="{4A2A2CE0-E454-4BFC-BB75-5354DF27BC4D}"/>
    <dgm:cxn modelId="{AF5AB52E-41D0-4D67-AF50-7E8069F39EEB}" srcId="{387950E5-B97A-4B21-B93A-C0D9512D385E}" destId="{FBFD937E-639F-497F-A083-B64BB1A07FB1}" srcOrd="1" destOrd="0" parTransId="{FD5D38B6-4800-4CA4-9FCB-B0E6B1C12DF4}" sibTransId="{2CD6CE6B-CD58-4F50-97DF-71F829783B9B}"/>
    <dgm:cxn modelId="{AA685B74-1ED3-4775-8007-162B8672A5DC}" type="presOf" srcId="{121F6272-D875-43E6-A8B1-F018A0DFD9AC}" destId="{7F46B71E-C324-4822-9933-0AB0E70C87E8}" srcOrd="0" destOrd="0" presId="urn:microsoft.com/office/officeart/2008/layout/VerticalCurvedList"/>
    <dgm:cxn modelId="{5900FDA5-EC79-48B6-987F-612A56120BE8}" type="presOf" srcId="{18804C35-0916-4C8B-9E71-4C0CC88FA0A2}" destId="{4EAD6B61-81BE-4C8F-9B21-452827737862}" srcOrd="0" destOrd="0" presId="urn:microsoft.com/office/officeart/2008/layout/VerticalCurvedList"/>
    <dgm:cxn modelId="{08B835C0-885C-4B31-BAF1-03DD25914DB0}" type="presOf" srcId="{FBFD937E-639F-497F-A083-B64BB1A07FB1}" destId="{8BF1BFA3-8138-400C-BB53-D6AFD4167021}" srcOrd="0" destOrd="0" presId="urn:microsoft.com/office/officeart/2008/layout/VerticalCurvedList"/>
    <dgm:cxn modelId="{A27CD3DE-BD51-400E-9F54-6236E2CDAF47}" srcId="{387950E5-B97A-4B21-B93A-C0D9512D385E}" destId="{B71E6C83-6E1F-47D6-AA8D-348A24566997}" srcOrd="5" destOrd="0" parTransId="{39785E33-D843-4E95-BD27-0B820272E9ED}" sibTransId="{C4E98689-8D1A-4C06-8378-F13737EE4433}"/>
    <dgm:cxn modelId="{E693BECE-E8AC-4CC6-B817-EDC7C4FFBE44}" srcId="{387950E5-B97A-4B21-B93A-C0D9512D385E}" destId="{8BC5ED7E-52FA-4440-9BB7-4D63546ED03F}" srcOrd="4" destOrd="0" parTransId="{2EF0F63E-FB35-4DFD-B167-59E9ACA0B7CE}" sibTransId="{6F7421C8-4855-4157-B51A-DF057BC2171C}"/>
    <dgm:cxn modelId="{88A92532-6069-42AA-BC1A-98CFE1271DD2}" srcId="{387950E5-B97A-4B21-B93A-C0D9512D385E}" destId="{121F6272-D875-43E6-A8B1-F018A0DFD9AC}" srcOrd="0" destOrd="0" parTransId="{CE4CD6E5-E180-4EB2-865C-BE965DD805B3}" sibTransId="{2F1386BD-FC20-4F1C-A607-60125C0CF306}"/>
    <dgm:cxn modelId="{C8EF70B0-E168-4F42-AEBB-C4CE7AB0FF69}" type="presOf" srcId="{387950E5-B97A-4B21-B93A-C0D9512D385E}" destId="{959E648B-85C0-4898-9C93-17110147EAC9}" srcOrd="0" destOrd="0" presId="urn:microsoft.com/office/officeart/2008/layout/VerticalCurvedList"/>
    <dgm:cxn modelId="{DF050FE3-7F1A-4C42-BCFF-16A34FF04ED1}" type="presParOf" srcId="{959E648B-85C0-4898-9C93-17110147EAC9}" destId="{45B22B00-BAEB-46E1-AF8D-527F8C0A08A4}" srcOrd="0" destOrd="0" presId="urn:microsoft.com/office/officeart/2008/layout/VerticalCurvedList"/>
    <dgm:cxn modelId="{4C1ADE95-CD33-4B03-B430-47FD099AF74C}" type="presParOf" srcId="{45B22B00-BAEB-46E1-AF8D-527F8C0A08A4}" destId="{7E72669D-6FA4-4BFD-AC2C-65129DBEC98C}" srcOrd="0" destOrd="0" presId="urn:microsoft.com/office/officeart/2008/layout/VerticalCurvedList"/>
    <dgm:cxn modelId="{3B90BD64-27F5-4C8F-BA05-51C254FA06DF}" type="presParOf" srcId="{7E72669D-6FA4-4BFD-AC2C-65129DBEC98C}" destId="{25C6DF82-A1E1-4E74-BB64-3A7FD268EF1A}" srcOrd="0" destOrd="0" presId="urn:microsoft.com/office/officeart/2008/layout/VerticalCurvedList"/>
    <dgm:cxn modelId="{306FA958-CB76-457F-9FEF-EBC51A3C62CD}" type="presParOf" srcId="{7E72669D-6FA4-4BFD-AC2C-65129DBEC98C}" destId="{24C413AF-29DB-4B86-BA0E-ECC1E05EB4B2}" srcOrd="1" destOrd="0" presId="urn:microsoft.com/office/officeart/2008/layout/VerticalCurvedList"/>
    <dgm:cxn modelId="{47E0F1FC-54C1-482B-B7D9-77B1B2477D2C}" type="presParOf" srcId="{7E72669D-6FA4-4BFD-AC2C-65129DBEC98C}" destId="{1BB0F46B-65C4-445A-A0AC-0C62C51EB6E3}" srcOrd="2" destOrd="0" presId="urn:microsoft.com/office/officeart/2008/layout/VerticalCurvedList"/>
    <dgm:cxn modelId="{B0DFE1CD-548A-4ADC-B45A-CC58A1195D4E}" type="presParOf" srcId="{7E72669D-6FA4-4BFD-AC2C-65129DBEC98C}" destId="{E4ABBA17-1421-4AA3-9FE7-49DD5D7BBF02}" srcOrd="3" destOrd="0" presId="urn:microsoft.com/office/officeart/2008/layout/VerticalCurvedList"/>
    <dgm:cxn modelId="{2273D404-2104-477A-8A7C-F10A2AFD80EA}" type="presParOf" srcId="{45B22B00-BAEB-46E1-AF8D-527F8C0A08A4}" destId="{7F46B71E-C324-4822-9933-0AB0E70C87E8}" srcOrd="1" destOrd="0" presId="urn:microsoft.com/office/officeart/2008/layout/VerticalCurvedList"/>
    <dgm:cxn modelId="{501BFBE5-BFD4-48A4-AE46-BF2DD9721EF0}" type="presParOf" srcId="{45B22B00-BAEB-46E1-AF8D-527F8C0A08A4}" destId="{5F1F74E3-3E43-40F4-BAEC-D92FB567C6D4}" srcOrd="2" destOrd="0" presId="urn:microsoft.com/office/officeart/2008/layout/VerticalCurvedList"/>
    <dgm:cxn modelId="{697C9EFB-025D-4D2E-B540-3361F6D2418B}" type="presParOf" srcId="{5F1F74E3-3E43-40F4-BAEC-D92FB567C6D4}" destId="{FE192CEF-A00E-4D96-A5FB-A47AED22EC55}" srcOrd="0" destOrd="0" presId="urn:microsoft.com/office/officeart/2008/layout/VerticalCurvedList"/>
    <dgm:cxn modelId="{E742CDD7-DCA5-4AF2-8F56-69603A5D5BC3}" type="presParOf" srcId="{45B22B00-BAEB-46E1-AF8D-527F8C0A08A4}" destId="{8BF1BFA3-8138-400C-BB53-D6AFD4167021}" srcOrd="3" destOrd="0" presId="urn:microsoft.com/office/officeart/2008/layout/VerticalCurvedList"/>
    <dgm:cxn modelId="{041BF4DA-2BC8-4B35-9CAF-F8C3302BCC78}" type="presParOf" srcId="{45B22B00-BAEB-46E1-AF8D-527F8C0A08A4}" destId="{BBA7E77F-8B58-499F-9FBC-A61994BA3FDC}" srcOrd="4" destOrd="0" presId="urn:microsoft.com/office/officeart/2008/layout/VerticalCurvedList"/>
    <dgm:cxn modelId="{C7A66C6B-CCBA-4042-83FA-7DBC487543B3}" type="presParOf" srcId="{BBA7E77F-8B58-499F-9FBC-A61994BA3FDC}" destId="{94C6F489-35D0-4BEC-BE98-C40EE3C55E84}" srcOrd="0" destOrd="0" presId="urn:microsoft.com/office/officeart/2008/layout/VerticalCurvedList"/>
    <dgm:cxn modelId="{0D9BF085-FFF0-44F6-BC39-6CAA02E72CB6}" type="presParOf" srcId="{45B22B00-BAEB-46E1-AF8D-527F8C0A08A4}" destId="{1A52D349-5496-4F3A-9862-51F998E23A86}" srcOrd="5" destOrd="0" presId="urn:microsoft.com/office/officeart/2008/layout/VerticalCurvedList"/>
    <dgm:cxn modelId="{0B720407-DB18-43CA-842C-646B4A6D65CF}" type="presParOf" srcId="{45B22B00-BAEB-46E1-AF8D-527F8C0A08A4}" destId="{C8470AD0-FCA5-4ADB-AF2D-49E57EE4D948}" srcOrd="6" destOrd="0" presId="urn:microsoft.com/office/officeart/2008/layout/VerticalCurvedList"/>
    <dgm:cxn modelId="{B94009FB-F8C1-47CE-BDFD-23F8DE4D841B}" type="presParOf" srcId="{C8470AD0-FCA5-4ADB-AF2D-49E57EE4D948}" destId="{5E34F79A-E044-456E-B81B-17B506341968}" srcOrd="0" destOrd="0" presId="urn:microsoft.com/office/officeart/2008/layout/VerticalCurvedList"/>
    <dgm:cxn modelId="{31F7E88A-210C-43FA-87EA-D566B72D6354}" type="presParOf" srcId="{45B22B00-BAEB-46E1-AF8D-527F8C0A08A4}" destId="{4EAD6B61-81BE-4C8F-9B21-452827737862}" srcOrd="7" destOrd="0" presId="urn:microsoft.com/office/officeart/2008/layout/VerticalCurvedList"/>
    <dgm:cxn modelId="{2A6934F9-57D8-4EA0-8EE0-3DA12C754C64}" type="presParOf" srcId="{45B22B00-BAEB-46E1-AF8D-527F8C0A08A4}" destId="{2641E42B-46FA-40BA-84B5-F68299E8C470}" srcOrd="8" destOrd="0" presId="urn:microsoft.com/office/officeart/2008/layout/VerticalCurvedList"/>
    <dgm:cxn modelId="{0ABD40EB-7E0B-4ED4-B0EC-D06AFAA9526C}" type="presParOf" srcId="{2641E42B-46FA-40BA-84B5-F68299E8C470}" destId="{4D3507C1-7B1C-40AA-A82D-216B759B8523}" srcOrd="0" destOrd="0" presId="urn:microsoft.com/office/officeart/2008/layout/VerticalCurvedList"/>
    <dgm:cxn modelId="{0CDB1C55-F284-4330-924A-3DEA0D481DB2}" type="presParOf" srcId="{45B22B00-BAEB-46E1-AF8D-527F8C0A08A4}" destId="{E943973A-8EDB-4CDF-BD58-EE48F9417E74}" srcOrd="9" destOrd="0" presId="urn:microsoft.com/office/officeart/2008/layout/VerticalCurvedList"/>
    <dgm:cxn modelId="{A13EBA5F-22B7-474D-8B6E-F49B1718B17F}" type="presParOf" srcId="{45B22B00-BAEB-46E1-AF8D-527F8C0A08A4}" destId="{34D40D04-9FB9-43DE-8FB6-0CB435567F07}" srcOrd="10" destOrd="0" presId="urn:microsoft.com/office/officeart/2008/layout/VerticalCurvedList"/>
    <dgm:cxn modelId="{D8F8F743-77E7-4887-B20C-87590FFE6C3B}" type="presParOf" srcId="{34D40D04-9FB9-43DE-8FB6-0CB435567F07}" destId="{1DCA1110-7144-4B21-8C02-61A64701911B}" srcOrd="0" destOrd="0" presId="urn:microsoft.com/office/officeart/2008/layout/VerticalCurvedList"/>
    <dgm:cxn modelId="{F03EFC9B-BB18-4789-B558-DECFCB202400}" type="presParOf" srcId="{45B22B00-BAEB-46E1-AF8D-527F8C0A08A4}" destId="{533EE231-DD2E-42A8-BEA0-7F6EE37DEA2C}" srcOrd="11" destOrd="0" presId="urn:microsoft.com/office/officeart/2008/layout/VerticalCurvedList"/>
    <dgm:cxn modelId="{5895B5FE-F6B5-4C79-BC91-8B8657DA8C0A}" type="presParOf" srcId="{45B22B00-BAEB-46E1-AF8D-527F8C0A08A4}" destId="{3A61126E-D2AA-4221-A381-740FF0C8E2B4}" srcOrd="12" destOrd="0" presId="urn:microsoft.com/office/officeart/2008/layout/VerticalCurvedList"/>
    <dgm:cxn modelId="{847A25E8-DD53-4F03-ADAA-E90D2AA9091F}" type="presParOf" srcId="{3A61126E-D2AA-4221-A381-740FF0C8E2B4}" destId="{610CB9E5-1244-42A3-A80E-64B17E5FFD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s-ES" sz="32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s-ES" sz="20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s-ES" sz="20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s-ES" sz="3200" dirty="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s-ES" sz="20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s-ES" sz="20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s-ES_tradnl" sz="2000" dirty="0" smtClean="0"/>
            <a:t>Estudiar modelos de </a:t>
          </a:r>
          <a:r>
            <a:rPr lang="es-ES_tradnl" sz="2000" b="1" dirty="0" smtClean="0"/>
            <a:t>bases de datos</a:t>
          </a:r>
          <a:r>
            <a:rPr lang="es-ES_tradnl" sz="2000" dirty="0" smtClean="0"/>
            <a:t> no relacionales.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s-ES" sz="20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s-ES" sz="20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s-ES" sz="3200" dirty="0" smtClean="0"/>
            <a:t>3</a:t>
          </a:r>
          <a:endParaRPr lang="es-ES" sz="32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s-ES" sz="20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s-ES" sz="20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 algn="l"/>
          <a:r>
            <a:rPr lang="es-ES_tradnl" sz="2000" dirty="0" smtClean="0"/>
            <a:t>Conocer nuevos </a:t>
          </a:r>
          <a:r>
            <a:rPr lang="es-ES_tradnl" sz="2000" b="1" dirty="0" smtClean="0"/>
            <a:t>frameworks</a:t>
          </a:r>
          <a:r>
            <a:rPr lang="es-ES_tradnl" sz="2000" dirty="0" smtClean="0"/>
            <a:t> de desarrollo web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s-ES" sz="20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s-ES" sz="20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s-ES_tradnl" sz="2000" dirty="0" smtClean="0"/>
            <a:t>Realizar un sistema con </a:t>
          </a:r>
          <a:r>
            <a:rPr lang="es-ES_tradnl" sz="2000" b="1" dirty="0" smtClean="0"/>
            <a:t>flujo de datos </a:t>
          </a:r>
          <a:r>
            <a:rPr lang="es-ES_tradnl" sz="2000" dirty="0" smtClean="0"/>
            <a:t>con aplicaciones de terceros.</a:t>
          </a:r>
          <a:endParaRPr lang="es-E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s-ES" sz="2000"/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s-ES" sz="2000"/>
        </a:p>
      </dgm:t>
    </dgm:pt>
    <dgm:pt modelId="{5CE24E9C-4B3B-42DA-ABBE-6233A359EA00}">
      <dgm:prSet phldrT="[Text]" custT="1"/>
      <dgm:spPr/>
      <dgm:t>
        <a:bodyPr/>
        <a:lstStyle/>
        <a:p>
          <a:r>
            <a:rPr lang="es-ES" sz="3200" dirty="0" smtClean="0"/>
            <a:t>4</a:t>
          </a:r>
          <a:endParaRPr lang="es-ES" sz="3200" dirty="0"/>
        </a:p>
      </dgm:t>
    </dgm:pt>
    <dgm:pt modelId="{D2021277-C369-4F24-8440-BC1750EC1147}" type="parTrans" cxnId="{41DB5D6B-6151-40DA-9F23-1080962CCCD8}">
      <dgm:prSet/>
      <dgm:spPr/>
      <dgm:t>
        <a:bodyPr/>
        <a:lstStyle/>
        <a:p>
          <a:endParaRPr lang="es-ES"/>
        </a:p>
      </dgm:t>
    </dgm:pt>
    <dgm:pt modelId="{8D44C60E-DEEE-4FC8-9AC9-C31E2B18184A}" type="sibTrans" cxnId="{41DB5D6B-6151-40DA-9F23-1080962CCCD8}">
      <dgm:prSet/>
      <dgm:spPr/>
      <dgm:t>
        <a:bodyPr/>
        <a:lstStyle/>
        <a:p>
          <a:endParaRPr lang="es-ES"/>
        </a:p>
      </dgm:t>
    </dgm:pt>
    <dgm:pt modelId="{31299010-780B-4365-A3A6-1700024F195D}">
      <dgm:prSet phldrT="[Text]"/>
      <dgm:spPr/>
      <dgm:t>
        <a:bodyPr/>
        <a:lstStyle/>
        <a:p>
          <a:r>
            <a:rPr lang="es-ES_tradnl" dirty="0" smtClean="0"/>
            <a:t>Aplicar los conocimientos  adquiridos en las asignaturas de la Titulación de </a:t>
          </a:r>
          <a:r>
            <a:rPr lang="es-ES_tradnl" b="1" dirty="0" smtClean="0"/>
            <a:t>Ingeniería en Informática</a:t>
          </a:r>
          <a:r>
            <a:rPr lang="es-ES_tradnl" dirty="0" smtClean="0"/>
            <a:t>.</a:t>
          </a:r>
          <a:endParaRPr lang="es-E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C97488-F324-4698-BEB0-D31FF5508736}" type="parTrans" cxnId="{721A7D39-BA5B-44B4-9242-229197A73E1B}">
      <dgm:prSet/>
      <dgm:spPr/>
      <dgm:t>
        <a:bodyPr/>
        <a:lstStyle/>
        <a:p>
          <a:endParaRPr lang="es-ES"/>
        </a:p>
      </dgm:t>
    </dgm:pt>
    <dgm:pt modelId="{C5AA8EA0-0247-48D9-9FAE-A9FFA5730E0D}" type="sibTrans" cxnId="{721A7D39-BA5B-44B4-9242-229197A73E1B}">
      <dgm:prSet/>
      <dgm:spPr/>
      <dgm:t>
        <a:bodyPr/>
        <a:lstStyle/>
        <a:p>
          <a:endParaRPr lang="es-E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4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ACAA866-A8A8-4183-97B5-CEEAB1525C60}" type="pres">
      <dgm:prSet presAssocID="{40767EFF-7D52-4469-ACEE-7D28E67337E2}" presName="sp" presStyleCnt="0"/>
      <dgm:spPr/>
    </dgm:pt>
    <dgm:pt modelId="{477213BE-9E91-4950-8451-7F60796F47F4}" type="pres">
      <dgm:prSet presAssocID="{D1776C8F-2B10-4075-8DF7-7F65AB725ED5}" presName="linNode" presStyleCnt="0"/>
      <dgm:spPr/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833FDAAA-1092-449C-AC7F-FB6E1B7C9AB0}" type="pres">
      <dgm:prSet presAssocID="{88B75C29-8054-417D-BCE3-878A55118F6D}" presName="sp" presStyleCnt="0"/>
      <dgm:spPr/>
    </dgm:pt>
    <dgm:pt modelId="{EBC178E4-D6AB-4A30-94EE-916100A3E839}" type="pres">
      <dgm:prSet presAssocID="{5CE24E9C-4B3B-42DA-ABBE-6233A359EA00}" presName="linNode" presStyleCnt="0"/>
      <dgm:spPr/>
    </dgm:pt>
    <dgm:pt modelId="{4103A9A1-C246-48EB-B497-0D1AA6370F19}" type="pres">
      <dgm:prSet presAssocID="{5CE24E9C-4B3B-42DA-ABBE-6233A359EA00}" presName="parentText" presStyleLbl="node1" presStyleIdx="3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6C7C86B5-0592-47C7-91CA-39A6C0F4D662}" type="pres">
      <dgm:prSet presAssocID="{5CE24E9C-4B3B-42DA-ABBE-6233A359EA00}" presName="descendantText" presStyleLbl="alignAccFollowNode1" presStyleIdx="3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41DB5D6B-6151-40DA-9F23-1080962CCCD8}" srcId="{F6FEADD9-F67D-41F5-BA4C-3C84956E7F46}" destId="{5CE24E9C-4B3B-42DA-ABBE-6233A359EA00}" srcOrd="3" destOrd="0" parTransId="{D2021277-C369-4F24-8440-BC1750EC1147}" sibTransId="{8D44C60E-DEEE-4FC8-9AC9-C31E2B18184A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2E1FFF4-DD36-4D51-AF9C-2D7008F58B36}" type="presOf" srcId="{5CE24E9C-4B3B-42DA-ABBE-6233A359EA00}" destId="{4103A9A1-C246-48EB-B497-0D1AA6370F19}" srcOrd="0" destOrd="0" presId="urn:microsoft.com/office/officeart/2005/8/layout/vList5"/>
    <dgm:cxn modelId="{7409F4CA-8864-4DCF-AFDB-2494FADABD9E}" type="presOf" srcId="{31299010-780B-4365-A3A6-1700024F195D}" destId="{6C7C86B5-0592-47C7-91CA-39A6C0F4D662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721A7D39-BA5B-44B4-9242-229197A73E1B}" srcId="{5CE24E9C-4B3B-42DA-ABBE-6233A359EA00}" destId="{31299010-780B-4365-A3A6-1700024F195D}" srcOrd="0" destOrd="0" parTransId="{A7C97488-F324-4698-BEB0-D31FF5508736}" sibTransId="{C5AA8EA0-0247-48D9-9FAE-A9FFA5730E0D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  <dgm:cxn modelId="{FF368B20-7841-4C30-B837-B40D28B69ADA}" type="presParOf" srcId="{AAE7A1E6-6847-453D-B55B-8A82BF138C1D}" destId="{833FDAAA-1092-449C-AC7F-FB6E1B7C9AB0}" srcOrd="5" destOrd="0" presId="urn:microsoft.com/office/officeart/2005/8/layout/vList5"/>
    <dgm:cxn modelId="{539086EF-6FAA-4624-B1DA-A84E6BB1F639}" type="presParOf" srcId="{AAE7A1E6-6847-453D-B55B-8A82BF138C1D}" destId="{EBC178E4-D6AB-4A30-94EE-916100A3E839}" srcOrd="6" destOrd="0" presId="urn:microsoft.com/office/officeart/2005/8/layout/vList5"/>
    <dgm:cxn modelId="{83D8CD2E-12B1-4FEC-B411-623A8AB35456}" type="presParOf" srcId="{EBC178E4-D6AB-4A30-94EE-916100A3E839}" destId="{4103A9A1-C246-48EB-B497-0D1AA6370F19}" srcOrd="0" destOrd="0" presId="urn:microsoft.com/office/officeart/2005/8/layout/vList5"/>
    <dgm:cxn modelId="{F3BE7F29-D2C5-4B2E-AF98-5D5EED4058DE}" type="presParOf" srcId="{EBC178E4-D6AB-4A30-94EE-916100A3E839}" destId="{6C7C86B5-0592-47C7-91CA-39A6C0F4D6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7950E5-B97A-4B21-B93A-C0D9512D38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1F6272-D875-43E6-A8B1-F018A0DFD9AC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Introducción</a:t>
          </a:r>
          <a:endParaRPr lang="es-ES" dirty="0">
            <a:effectLst/>
          </a:endParaRPr>
        </a:p>
      </dgm:t>
    </dgm:pt>
    <dgm:pt modelId="{CE4CD6E5-E180-4EB2-865C-BE965DD805B3}" type="parTrans" cxnId="{88A92532-6069-42AA-BC1A-98CFE1271DD2}">
      <dgm:prSet/>
      <dgm:spPr/>
      <dgm:t>
        <a:bodyPr/>
        <a:lstStyle/>
        <a:p>
          <a:endParaRPr lang="es-ES">
            <a:effectLst/>
          </a:endParaRPr>
        </a:p>
      </dgm:t>
    </dgm:pt>
    <dgm:pt modelId="{2F1386BD-FC20-4F1C-A607-60125C0CF306}" type="sibTrans" cxnId="{88A92532-6069-42AA-BC1A-98CFE1271DD2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>
            <a:effectLst/>
          </a:endParaRPr>
        </a:p>
      </dgm:t>
    </dgm:pt>
    <dgm:pt modelId="{FBFD937E-639F-497F-A083-B64BB1A07FB1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Planificación</a:t>
          </a:r>
          <a:endParaRPr lang="es-ES" dirty="0">
            <a:effectLst/>
          </a:endParaRPr>
        </a:p>
      </dgm:t>
    </dgm:pt>
    <dgm:pt modelId="{FD5D38B6-4800-4CA4-9FCB-B0E6B1C12DF4}" type="par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2CD6CE6B-CD58-4F50-97DF-71F829783B9B}" type="sib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870E14B3-22A9-4B9E-BB10-450851C94AB0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Desarrollo del proyecto</a:t>
          </a:r>
          <a:endParaRPr lang="es-ES" dirty="0">
            <a:effectLst/>
          </a:endParaRPr>
        </a:p>
      </dgm:t>
    </dgm:pt>
    <dgm:pt modelId="{DB86D699-0A27-419B-9D29-FD8B64F28907}" type="par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4A2A2CE0-E454-4BFC-BB75-5354DF27BC4D}" type="sib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18804C35-0916-4C8B-9E71-4C0CC88FA0A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Demo</a:t>
          </a:r>
          <a:endParaRPr lang="es-ES" dirty="0">
            <a:effectLst/>
          </a:endParaRPr>
        </a:p>
      </dgm:t>
    </dgm:pt>
    <dgm:pt modelId="{D23BC2A6-2015-499B-93DF-D13AC233DB86}" type="par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4A87EB5B-EB62-4555-B597-926CBB2D0845}" type="sib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8BC5ED7E-52FA-4440-9BB7-4D63546ED03F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Conclusiones</a:t>
          </a:r>
          <a:endParaRPr lang="es-ES" dirty="0">
            <a:effectLst/>
          </a:endParaRPr>
        </a:p>
      </dgm:t>
    </dgm:pt>
    <dgm:pt modelId="{2EF0F63E-FB35-4DFD-B167-59E9ACA0B7CE}" type="par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6F7421C8-4855-4157-B51A-DF057BC2171C}" type="sib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B71E6C83-6E1F-47D6-AA8D-348A24566997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Bibliografía</a:t>
          </a:r>
          <a:endParaRPr lang="es-ES" dirty="0">
            <a:effectLst/>
          </a:endParaRPr>
        </a:p>
      </dgm:t>
    </dgm:pt>
    <dgm:pt modelId="{39785E33-D843-4E95-BD27-0B820272E9ED}" type="par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C4E98689-8D1A-4C06-8378-F13737EE4433}" type="sib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959E648B-85C0-4898-9C93-17110147EAC9}" type="pres">
      <dgm:prSet presAssocID="{387950E5-B97A-4B21-B93A-C0D9512D385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45B22B00-BAEB-46E1-AF8D-527F8C0A08A4}" type="pres">
      <dgm:prSet presAssocID="{387950E5-B97A-4B21-B93A-C0D9512D385E}" presName="Name1" presStyleCnt="0"/>
      <dgm:spPr/>
    </dgm:pt>
    <dgm:pt modelId="{7E72669D-6FA4-4BFD-AC2C-65129DBEC98C}" type="pres">
      <dgm:prSet presAssocID="{387950E5-B97A-4B21-B93A-C0D9512D385E}" presName="cycle" presStyleCnt="0"/>
      <dgm:spPr/>
    </dgm:pt>
    <dgm:pt modelId="{25C6DF82-A1E1-4E74-BB64-3A7FD268EF1A}" type="pres">
      <dgm:prSet presAssocID="{387950E5-B97A-4B21-B93A-C0D9512D385E}" presName="srcNode" presStyleLbl="node1" presStyleIdx="0" presStyleCnt="6"/>
      <dgm:spPr/>
    </dgm:pt>
    <dgm:pt modelId="{24C413AF-29DB-4B86-BA0E-ECC1E05EB4B2}" type="pres">
      <dgm:prSet presAssocID="{387950E5-B97A-4B21-B93A-C0D9512D385E}" presName="conn" presStyleLbl="parChTrans1D2" presStyleIdx="0" presStyleCnt="1"/>
      <dgm:spPr/>
      <dgm:t>
        <a:bodyPr/>
        <a:lstStyle/>
        <a:p>
          <a:endParaRPr lang="es-ES"/>
        </a:p>
      </dgm:t>
    </dgm:pt>
    <dgm:pt modelId="{1BB0F46B-65C4-445A-A0AC-0C62C51EB6E3}" type="pres">
      <dgm:prSet presAssocID="{387950E5-B97A-4B21-B93A-C0D9512D385E}" presName="extraNode" presStyleLbl="node1" presStyleIdx="0" presStyleCnt="6"/>
      <dgm:spPr/>
    </dgm:pt>
    <dgm:pt modelId="{E4ABBA17-1421-4AA3-9FE7-49DD5D7BBF02}" type="pres">
      <dgm:prSet presAssocID="{387950E5-B97A-4B21-B93A-C0D9512D385E}" presName="dstNode" presStyleLbl="node1" presStyleIdx="0" presStyleCnt="6"/>
      <dgm:spPr/>
    </dgm:pt>
    <dgm:pt modelId="{7F46B71E-C324-4822-9933-0AB0E70C87E8}" type="pres">
      <dgm:prSet presAssocID="{121F6272-D875-43E6-A8B1-F018A0DFD9A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F74E3-3E43-40F4-BAEC-D92FB567C6D4}" type="pres">
      <dgm:prSet presAssocID="{121F6272-D875-43E6-A8B1-F018A0DFD9AC}" presName="accent_1" presStyleCnt="0"/>
      <dgm:spPr/>
    </dgm:pt>
    <dgm:pt modelId="{FE192CEF-A00E-4D96-A5FB-A47AED22EC55}" type="pres">
      <dgm:prSet presAssocID="{121F6272-D875-43E6-A8B1-F018A0DFD9AC}" presName="accentRepeatNode" presStyleLbl="solidFgAcc1" presStyleIdx="0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8BF1BFA3-8138-400C-BB53-D6AFD4167021}" type="pres">
      <dgm:prSet presAssocID="{FBFD937E-639F-497F-A083-B64BB1A07FB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A7E77F-8B58-499F-9FBC-A61994BA3FDC}" type="pres">
      <dgm:prSet presAssocID="{FBFD937E-639F-497F-A083-B64BB1A07FB1}" presName="accent_2" presStyleCnt="0"/>
      <dgm:spPr/>
    </dgm:pt>
    <dgm:pt modelId="{94C6F489-35D0-4BEC-BE98-C40EE3C55E84}" type="pres">
      <dgm:prSet presAssocID="{FBFD937E-639F-497F-A083-B64BB1A07FB1}" presName="accentRepeatNode" presStyleLbl="solidFgAcc1" presStyleIdx="1" presStyleCnt="6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</dgm:pt>
    <dgm:pt modelId="{1A52D349-5496-4F3A-9862-51F998E23A86}" type="pres">
      <dgm:prSet presAssocID="{870E14B3-22A9-4B9E-BB10-450851C94AB0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470AD0-FCA5-4ADB-AF2D-49E57EE4D948}" type="pres">
      <dgm:prSet presAssocID="{870E14B3-22A9-4B9E-BB10-450851C94AB0}" presName="accent_3" presStyleCnt="0"/>
      <dgm:spPr/>
    </dgm:pt>
    <dgm:pt modelId="{5E34F79A-E044-456E-B81B-17B506341968}" type="pres">
      <dgm:prSet presAssocID="{870E14B3-22A9-4B9E-BB10-450851C94AB0}" presName="accentRepeatNode" presStyleLbl="solidFgAcc1" presStyleIdx="2" presStyleCnt="6"/>
      <dgm:spPr/>
    </dgm:pt>
    <dgm:pt modelId="{4EAD6B61-81BE-4C8F-9B21-452827737862}" type="pres">
      <dgm:prSet presAssocID="{18804C35-0916-4C8B-9E71-4C0CC88FA0A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41E42B-46FA-40BA-84B5-F68299E8C470}" type="pres">
      <dgm:prSet presAssocID="{18804C35-0916-4C8B-9E71-4C0CC88FA0A2}" presName="accent_4" presStyleCnt="0"/>
      <dgm:spPr/>
    </dgm:pt>
    <dgm:pt modelId="{4D3507C1-7B1C-40AA-A82D-216B759B8523}" type="pres">
      <dgm:prSet presAssocID="{18804C35-0916-4C8B-9E71-4C0CC88FA0A2}" presName="accentRepeatNode" presStyleLbl="solidFgAcc1" presStyleIdx="3" presStyleCnt="6"/>
      <dgm:spPr/>
    </dgm:pt>
    <dgm:pt modelId="{E943973A-8EDB-4CDF-BD58-EE48F9417E74}" type="pres">
      <dgm:prSet presAssocID="{8BC5ED7E-52FA-4440-9BB7-4D63546ED03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D40D04-9FB9-43DE-8FB6-0CB435567F07}" type="pres">
      <dgm:prSet presAssocID="{8BC5ED7E-52FA-4440-9BB7-4D63546ED03F}" presName="accent_5" presStyleCnt="0"/>
      <dgm:spPr/>
    </dgm:pt>
    <dgm:pt modelId="{1DCA1110-7144-4B21-8C02-61A64701911B}" type="pres">
      <dgm:prSet presAssocID="{8BC5ED7E-52FA-4440-9BB7-4D63546ED03F}" presName="accentRepeatNode" presStyleLbl="solidFgAcc1" presStyleIdx="4" presStyleCnt="6"/>
      <dgm:spPr/>
    </dgm:pt>
    <dgm:pt modelId="{533EE231-DD2E-42A8-BEA0-7F6EE37DEA2C}" type="pres">
      <dgm:prSet presAssocID="{B71E6C83-6E1F-47D6-AA8D-348A2456699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1126E-D2AA-4221-A381-740FF0C8E2B4}" type="pres">
      <dgm:prSet presAssocID="{B71E6C83-6E1F-47D6-AA8D-348A24566997}" presName="accent_6" presStyleCnt="0"/>
      <dgm:spPr/>
    </dgm:pt>
    <dgm:pt modelId="{610CB9E5-1244-42A3-A80E-64B17E5FFD83}" type="pres">
      <dgm:prSet presAssocID="{B71E6C83-6E1F-47D6-AA8D-348A24566997}" presName="accentRepeatNode" presStyleLbl="solidFgAcc1" presStyleIdx="5" presStyleCnt="6"/>
      <dgm:spPr/>
    </dgm:pt>
  </dgm:ptLst>
  <dgm:cxnLst>
    <dgm:cxn modelId="{A47F1804-7987-41E7-BC5F-40C5D353768C}" type="presOf" srcId="{870E14B3-22A9-4B9E-BB10-450851C94AB0}" destId="{1A52D349-5496-4F3A-9862-51F998E23A86}" srcOrd="0" destOrd="0" presId="urn:microsoft.com/office/officeart/2008/layout/VerticalCurvedList"/>
    <dgm:cxn modelId="{7ABC248A-F174-4C87-9965-74FEC6D6D8FD}" srcId="{387950E5-B97A-4B21-B93A-C0D9512D385E}" destId="{18804C35-0916-4C8B-9E71-4C0CC88FA0A2}" srcOrd="3" destOrd="0" parTransId="{D23BC2A6-2015-499B-93DF-D13AC233DB86}" sibTransId="{4A87EB5B-EB62-4555-B597-926CBB2D0845}"/>
    <dgm:cxn modelId="{846B8D41-D1D9-4081-BA7A-3149380E456E}" type="presOf" srcId="{2F1386BD-FC20-4F1C-A607-60125C0CF306}" destId="{24C413AF-29DB-4B86-BA0E-ECC1E05EB4B2}" srcOrd="0" destOrd="0" presId="urn:microsoft.com/office/officeart/2008/layout/VerticalCurvedList"/>
    <dgm:cxn modelId="{09B6BD28-C8D4-4F12-9721-1C9FA6F70C16}" type="presOf" srcId="{18804C35-0916-4C8B-9E71-4C0CC88FA0A2}" destId="{4EAD6B61-81BE-4C8F-9B21-452827737862}" srcOrd="0" destOrd="0" presId="urn:microsoft.com/office/officeart/2008/layout/VerticalCurvedList"/>
    <dgm:cxn modelId="{E47C2C3A-F14A-44D7-A662-210F0075344A}" type="presOf" srcId="{121F6272-D875-43E6-A8B1-F018A0DFD9AC}" destId="{7F46B71E-C324-4822-9933-0AB0E70C87E8}" srcOrd="0" destOrd="0" presId="urn:microsoft.com/office/officeart/2008/layout/VerticalCurvedList"/>
    <dgm:cxn modelId="{BC7D521A-9A5E-4751-9B22-E16E0BE845BD}" srcId="{387950E5-B97A-4B21-B93A-C0D9512D385E}" destId="{870E14B3-22A9-4B9E-BB10-450851C94AB0}" srcOrd="2" destOrd="0" parTransId="{DB86D699-0A27-419B-9D29-FD8B64F28907}" sibTransId="{4A2A2CE0-E454-4BFC-BB75-5354DF27BC4D}"/>
    <dgm:cxn modelId="{AF5AB52E-41D0-4D67-AF50-7E8069F39EEB}" srcId="{387950E5-B97A-4B21-B93A-C0D9512D385E}" destId="{FBFD937E-639F-497F-A083-B64BB1A07FB1}" srcOrd="1" destOrd="0" parTransId="{FD5D38B6-4800-4CA4-9FCB-B0E6B1C12DF4}" sibTransId="{2CD6CE6B-CD58-4F50-97DF-71F829783B9B}"/>
    <dgm:cxn modelId="{F40728DA-819E-4BB3-9C3D-BD84F0F51AE6}" type="presOf" srcId="{387950E5-B97A-4B21-B93A-C0D9512D385E}" destId="{959E648B-85C0-4898-9C93-17110147EAC9}" srcOrd="0" destOrd="0" presId="urn:microsoft.com/office/officeart/2008/layout/VerticalCurvedList"/>
    <dgm:cxn modelId="{2EA57134-426B-4B25-B342-21372EEC4042}" type="presOf" srcId="{8BC5ED7E-52FA-4440-9BB7-4D63546ED03F}" destId="{E943973A-8EDB-4CDF-BD58-EE48F9417E74}" srcOrd="0" destOrd="0" presId="urn:microsoft.com/office/officeart/2008/layout/VerticalCurvedList"/>
    <dgm:cxn modelId="{A27CD3DE-BD51-400E-9F54-6236E2CDAF47}" srcId="{387950E5-B97A-4B21-B93A-C0D9512D385E}" destId="{B71E6C83-6E1F-47D6-AA8D-348A24566997}" srcOrd="5" destOrd="0" parTransId="{39785E33-D843-4E95-BD27-0B820272E9ED}" sibTransId="{C4E98689-8D1A-4C06-8378-F13737EE4433}"/>
    <dgm:cxn modelId="{E693BECE-E8AC-4CC6-B817-EDC7C4FFBE44}" srcId="{387950E5-B97A-4B21-B93A-C0D9512D385E}" destId="{8BC5ED7E-52FA-4440-9BB7-4D63546ED03F}" srcOrd="4" destOrd="0" parTransId="{2EF0F63E-FB35-4DFD-B167-59E9ACA0B7CE}" sibTransId="{6F7421C8-4855-4157-B51A-DF057BC2171C}"/>
    <dgm:cxn modelId="{88A92532-6069-42AA-BC1A-98CFE1271DD2}" srcId="{387950E5-B97A-4B21-B93A-C0D9512D385E}" destId="{121F6272-D875-43E6-A8B1-F018A0DFD9AC}" srcOrd="0" destOrd="0" parTransId="{CE4CD6E5-E180-4EB2-865C-BE965DD805B3}" sibTransId="{2F1386BD-FC20-4F1C-A607-60125C0CF306}"/>
    <dgm:cxn modelId="{28450966-4FDA-4061-87DD-B0F339A0B10F}" type="presOf" srcId="{B71E6C83-6E1F-47D6-AA8D-348A24566997}" destId="{533EE231-DD2E-42A8-BEA0-7F6EE37DEA2C}" srcOrd="0" destOrd="0" presId="urn:microsoft.com/office/officeart/2008/layout/VerticalCurvedList"/>
    <dgm:cxn modelId="{06B4BDDC-602E-45AF-BA78-75629C04711A}" type="presOf" srcId="{FBFD937E-639F-497F-A083-B64BB1A07FB1}" destId="{8BF1BFA3-8138-400C-BB53-D6AFD4167021}" srcOrd="0" destOrd="0" presId="urn:microsoft.com/office/officeart/2008/layout/VerticalCurvedList"/>
    <dgm:cxn modelId="{D14CD5A5-A9BB-4C59-84D6-C7872AC59A97}" type="presParOf" srcId="{959E648B-85C0-4898-9C93-17110147EAC9}" destId="{45B22B00-BAEB-46E1-AF8D-527F8C0A08A4}" srcOrd="0" destOrd="0" presId="urn:microsoft.com/office/officeart/2008/layout/VerticalCurvedList"/>
    <dgm:cxn modelId="{48BA72C9-266E-49A2-9BC2-C532BA23F791}" type="presParOf" srcId="{45B22B00-BAEB-46E1-AF8D-527F8C0A08A4}" destId="{7E72669D-6FA4-4BFD-AC2C-65129DBEC98C}" srcOrd="0" destOrd="0" presId="urn:microsoft.com/office/officeart/2008/layout/VerticalCurvedList"/>
    <dgm:cxn modelId="{F5BCB178-C0E1-4176-A7C0-26010699E1AF}" type="presParOf" srcId="{7E72669D-6FA4-4BFD-AC2C-65129DBEC98C}" destId="{25C6DF82-A1E1-4E74-BB64-3A7FD268EF1A}" srcOrd="0" destOrd="0" presId="urn:microsoft.com/office/officeart/2008/layout/VerticalCurvedList"/>
    <dgm:cxn modelId="{9A8513EB-9722-48CF-B2FF-C9B4FD287C84}" type="presParOf" srcId="{7E72669D-6FA4-4BFD-AC2C-65129DBEC98C}" destId="{24C413AF-29DB-4B86-BA0E-ECC1E05EB4B2}" srcOrd="1" destOrd="0" presId="urn:microsoft.com/office/officeart/2008/layout/VerticalCurvedList"/>
    <dgm:cxn modelId="{4824D154-478A-4FDE-AFCE-D78C62B9E423}" type="presParOf" srcId="{7E72669D-6FA4-4BFD-AC2C-65129DBEC98C}" destId="{1BB0F46B-65C4-445A-A0AC-0C62C51EB6E3}" srcOrd="2" destOrd="0" presId="urn:microsoft.com/office/officeart/2008/layout/VerticalCurvedList"/>
    <dgm:cxn modelId="{2DE189CA-7DA6-4B5D-B641-B65765057BAC}" type="presParOf" srcId="{7E72669D-6FA4-4BFD-AC2C-65129DBEC98C}" destId="{E4ABBA17-1421-4AA3-9FE7-49DD5D7BBF02}" srcOrd="3" destOrd="0" presId="urn:microsoft.com/office/officeart/2008/layout/VerticalCurvedList"/>
    <dgm:cxn modelId="{D40795DB-1EB3-4974-95B9-360BDBE1F0C5}" type="presParOf" srcId="{45B22B00-BAEB-46E1-AF8D-527F8C0A08A4}" destId="{7F46B71E-C324-4822-9933-0AB0E70C87E8}" srcOrd="1" destOrd="0" presId="urn:microsoft.com/office/officeart/2008/layout/VerticalCurvedList"/>
    <dgm:cxn modelId="{C857FBB2-89B6-4466-AC37-0C98622C8045}" type="presParOf" srcId="{45B22B00-BAEB-46E1-AF8D-527F8C0A08A4}" destId="{5F1F74E3-3E43-40F4-BAEC-D92FB567C6D4}" srcOrd="2" destOrd="0" presId="urn:microsoft.com/office/officeart/2008/layout/VerticalCurvedList"/>
    <dgm:cxn modelId="{14216911-CD1E-49C3-8B14-21DCCA2A7526}" type="presParOf" srcId="{5F1F74E3-3E43-40F4-BAEC-D92FB567C6D4}" destId="{FE192CEF-A00E-4D96-A5FB-A47AED22EC55}" srcOrd="0" destOrd="0" presId="urn:microsoft.com/office/officeart/2008/layout/VerticalCurvedList"/>
    <dgm:cxn modelId="{D437783C-91C4-4A8F-AB8A-5F6B19809F90}" type="presParOf" srcId="{45B22B00-BAEB-46E1-AF8D-527F8C0A08A4}" destId="{8BF1BFA3-8138-400C-BB53-D6AFD4167021}" srcOrd="3" destOrd="0" presId="urn:microsoft.com/office/officeart/2008/layout/VerticalCurvedList"/>
    <dgm:cxn modelId="{060584C0-AEA7-40BF-A5BD-8D69CAA78E36}" type="presParOf" srcId="{45B22B00-BAEB-46E1-AF8D-527F8C0A08A4}" destId="{BBA7E77F-8B58-499F-9FBC-A61994BA3FDC}" srcOrd="4" destOrd="0" presId="urn:microsoft.com/office/officeart/2008/layout/VerticalCurvedList"/>
    <dgm:cxn modelId="{2DECCFB2-9B76-4416-B942-72E03EB6334E}" type="presParOf" srcId="{BBA7E77F-8B58-499F-9FBC-A61994BA3FDC}" destId="{94C6F489-35D0-4BEC-BE98-C40EE3C55E84}" srcOrd="0" destOrd="0" presId="urn:microsoft.com/office/officeart/2008/layout/VerticalCurvedList"/>
    <dgm:cxn modelId="{EB9DA1B3-7461-4EC0-A4C1-22BD70F18190}" type="presParOf" srcId="{45B22B00-BAEB-46E1-AF8D-527F8C0A08A4}" destId="{1A52D349-5496-4F3A-9862-51F998E23A86}" srcOrd="5" destOrd="0" presId="urn:microsoft.com/office/officeart/2008/layout/VerticalCurvedList"/>
    <dgm:cxn modelId="{CBAE2D71-0304-429A-97FE-8B3E6B9E3F72}" type="presParOf" srcId="{45B22B00-BAEB-46E1-AF8D-527F8C0A08A4}" destId="{C8470AD0-FCA5-4ADB-AF2D-49E57EE4D948}" srcOrd="6" destOrd="0" presId="urn:microsoft.com/office/officeart/2008/layout/VerticalCurvedList"/>
    <dgm:cxn modelId="{B73D6833-D48E-4621-B0B2-9A959B3185CC}" type="presParOf" srcId="{C8470AD0-FCA5-4ADB-AF2D-49E57EE4D948}" destId="{5E34F79A-E044-456E-B81B-17B506341968}" srcOrd="0" destOrd="0" presId="urn:microsoft.com/office/officeart/2008/layout/VerticalCurvedList"/>
    <dgm:cxn modelId="{60F1402D-3A8A-4CCE-896A-23050A856021}" type="presParOf" srcId="{45B22B00-BAEB-46E1-AF8D-527F8C0A08A4}" destId="{4EAD6B61-81BE-4C8F-9B21-452827737862}" srcOrd="7" destOrd="0" presId="urn:microsoft.com/office/officeart/2008/layout/VerticalCurvedList"/>
    <dgm:cxn modelId="{0C4AA311-2FF4-4927-ACE8-19A7CE41E158}" type="presParOf" srcId="{45B22B00-BAEB-46E1-AF8D-527F8C0A08A4}" destId="{2641E42B-46FA-40BA-84B5-F68299E8C470}" srcOrd="8" destOrd="0" presId="urn:microsoft.com/office/officeart/2008/layout/VerticalCurvedList"/>
    <dgm:cxn modelId="{D4F1E67C-A83F-457E-81C4-51AB630EC5DA}" type="presParOf" srcId="{2641E42B-46FA-40BA-84B5-F68299E8C470}" destId="{4D3507C1-7B1C-40AA-A82D-216B759B8523}" srcOrd="0" destOrd="0" presId="urn:microsoft.com/office/officeart/2008/layout/VerticalCurvedList"/>
    <dgm:cxn modelId="{27440692-5538-4B7F-8BBC-41D7E4F9CB66}" type="presParOf" srcId="{45B22B00-BAEB-46E1-AF8D-527F8C0A08A4}" destId="{E943973A-8EDB-4CDF-BD58-EE48F9417E74}" srcOrd="9" destOrd="0" presId="urn:microsoft.com/office/officeart/2008/layout/VerticalCurvedList"/>
    <dgm:cxn modelId="{422C38D4-EB42-49ED-B928-F91B0A854D55}" type="presParOf" srcId="{45B22B00-BAEB-46E1-AF8D-527F8C0A08A4}" destId="{34D40D04-9FB9-43DE-8FB6-0CB435567F07}" srcOrd="10" destOrd="0" presId="urn:microsoft.com/office/officeart/2008/layout/VerticalCurvedList"/>
    <dgm:cxn modelId="{8FDC798C-C013-428E-8A21-E6CC6A8B9858}" type="presParOf" srcId="{34D40D04-9FB9-43DE-8FB6-0CB435567F07}" destId="{1DCA1110-7144-4B21-8C02-61A64701911B}" srcOrd="0" destOrd="0" presId="urn:microsoft.com/office/officeart/2008/layout/VerticalCurvedList"/>
    <dgm:cxn modelId="{D2B9FB74-186A-4421-91D8-566A49F742E3}" type="presParOf" srcId="{45B22B00-BAEB-46E1-AF8D-527F8C0A08A4}" destId="{533EE231-DD2E-42A8-BEA0-7F6EE37DEA2C}" srcOrd="11" destOrd="0" presId="urn:microsoft.com/office/officeart/2008/layout/VerticalCurvedList"/>
    <dgm:cxn modelId="{3795569C-20CF-46BA-BFC2-B7D600D3B616}" type="presParOf" srcId="{45B22B00-BAEB-46E1-AF8D-527F8C0A08A4}" destId="{3A61126E-D2AA-4221-A381-740FF0C8E2B4}" srcOrd="12" destOrd="0" presId="urn:microsoft.com/office/officeart/2008/layout/VerticalCurvedList"/>
    <dgm:cxn modelId="{98609703-EC59-4639-92D1-F1701328D7B9}" type="presParOf" srcId="{3A61126E-D2AA-4221-A381-740FF0C8E2B4}" destId="{610CB9E5-1244-42A3-A80E-64B17E5FFD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7950E5-B97A-4B21-B93A-C0D9512D38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1F6272-D875-43E6-A8B1-F018A0DFD9AC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Introducción</a:t>
          </a:r>
          <a:endParaRPr lang="es-ES" dirty="0">
            <a:effectLst/>
          </a:endParaRPr>
        </a:p>
      </dgm:t>
    </dgm:pt>
    <dgm:pt modelId="{CE4CD6E5-E180-4EB2-865C-BE965DD805B3}" type="parTrans" cxnId="{88A92532-6069-42AA-BC1A-98CFE1271DD2}">
      <dgm:prSet/>
      <dgm:spPr/>
      <dgm:t>
        <a:bodyPr/>
        <a:lstStyle/>
        <a:p>
          <a:endParaRPr lang="es-ES">
            <a:effectLst/>
          </a:endParaRPr>
        </a:p>
      </dgm:t>
    </dgm:pt>
    <dgm:pt modelId="{2F1386BD-FC20-4F1C-A607-60125C0CF306}" type="sibTrans" cxnId="{88A92532-6069-42AA-BC1A-98CFE1271DD2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>
            <a:effectLst/>
          </a:endParaRPr>
        </a:p>
      </dgm:t>
    </dgm:pt>
    <dgm:pt modelId="{FBFD937E-639F-497F-A083-B64BB1A07FB1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Planificación</a:t>
          </a:r>
          <a:endParaRPr lang="es-ES" dirty="0">
            <a:effectLst/>
          </a:endParaRPr>
        </a:p>
      </dgm:t>
    </dgm:pt>
    <dgm:pt modelId="{FD5D38B6-4800-4CA4-9FCB-B0E6B1C12DF4}" type="par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2CD6CE6B-CD58-4F50-97DF-71F829783B9B}" type="sibTrans" cxnId="{AF5AB52E-41D0-4D67-AF50-7E8069F39EEB}">
      <dgm:prSet/>
      <dgm:spPr/>
      <dgm:t>
        <a:bodyPr/>
        <a:lstStyle/>
        <a:p>
          <a:endParaRPr lang="es-ES">
            <a:effectLst/>
          </a:endParaRPr>
        </a:p>
      </dgm:t>
    </dgm:pt>
    <dgm:pt modelId="{870E14B3-22A9-4B9E-BB10-450851C94AB0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Desarrollo del proyecto</a:t>
          </a:r>
          <a:endParaRPr lang="es-ES" dirty="0">
            <a:effectLst/>
          </a:endParaRPr>
        </a:p>
      </dgm:t>
    </dgm:pt>
    <dgm:pt modelId="{DB86D699-0A27-419B-9D29-FD8B64F28907}" type="par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4A2A2CE0-E454-4BFC-BB75-5354DF27BC4D}" type="sibTrans" cxnId="{BC7D521A-9A5E-4751-9B22-E16E0BE845BD}">
      <dgm:prSet/>
      <dgm:spPr/>
      <dgm:t>
        <a:bodyPr/>
        <a:lstStyle/>
        <a:p>
          <a:endParaRPr lang="es-ES">
            <a:effectLst/>
          </a:endParaRPr>
        </a:p>
      </dgm:t>
    </dgm:pt>
    <dgm:pt modelId="{18804C35-0916-4C8B-9E71-4C0CC88FA0A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Demo</a:t>
          </a:r>
          <a:endParaRPr lang="es-ES" dirty="0">
            <a:effectLst/>
          </a:endParaRPr>
        </a:p>
      </dgm:t>
    </dgm:pt>
    <dgm:pt modelId="{D23BC2A6-2015-499B-93DF-D13AC233DB86}" type="par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4A87EB5B-EB62-4555-B597-926CBB2D0845}" type="sibTrans" cxnId="{7ABC248A-F174-4C87-9965-74FEC6D6D8FD}">
      <dgm:prSet/>
      <dgm:spPr/>
      <dgm:t>
        <a:bodyPr/>
        <a:lstStyle/>
        <a:p>
          <a:endParaRPr lang="es-ES">
            <a:effectLst/>
          </a:endParaRPr>
        </a:p>
      </dgm:t>
    </dgm:pt>
    <dgm:pt modelId="{8BC5ED7E-52FA-4440-9BB7-4D63546ED03F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Conclusiones</a:t>
          </a:r>
          <a:endParaRPr lang="es-ES" dirty="0">
            <a:effectLst/>
          </a:endParaRPr>
        </a:p>
      </dgm:t>
    </dgm:pt>
    <dgm:pt modelId="{2EF0F63E-FB35-4DFD-B167-59E9ACA0B7CE}" type="par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6F7421C8-4855-4157-B51A-DF057BC2171C}" type="sibTrans" cxnId="{E693BECE-E8AC-4CC6-B817-EDC7C4FFBE44}">
      <dgm:prSet/>
      <dgm:spPr/>
      <dgm:t>
        <a:bodyPr/>
        <a:lstStyle/>
        <a:p>
          <a:endParaRPr lang="es-ES">
            <a:effectLst/>
          </a:endParaRPr>
        </a:p>
      </dgm:t>
    </dgm:pt>
    <dgm:pt modelId="{B71E6C83-6E1F-47D6-AA8D-348A24566997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>
              <a:effectLst/>
            </a:rPr>
            <a:t>Bibliografía</a:t>
          </a:r>
          <a:endParaRPr lang="es-ES" dirty="0">
            <a:effectLst/>
          </a:endParaRPr>
        </a:p>
      </dgm:t>
    </dgm:pt>
    <dgm:pt modelId="{39785E33-D843-4E95-BD27-0B820272E9ED}" type="par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C4E98689-8D1A-4C06-8378-F13737EE4433}" type="sibTrans" cxnId="{A27CD3DE-BD51-400E-9F54-6236E2CDAF47}">
      <dgm:prSet/>
      <dgm:spPr/>
      <dgm:t>
        <a:bodyPr/>
        <a:lstStyle/>
        <a:p>
          <a:endParaRPr lang="es-ES">
            <a:effectLst/>
          </a:endParaRPr>
        </a:p>
      </dgm:t>
    </dgm:pt>
    <dgm:pt modelId="{959E648B-85C0-4898-9C93-17110147EAC9}" type="pres">
      <dgm:prSet presAssocID="{387950E5-B97A-4B21-B93A-C0D9512D385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45B22B00-BAEB-46E1-AF8D-527F8C0A08A4}" type="pres">
      <dgm:prSet presAssocID="{387950E5-B97A-4B21-B93A-C0D9512D385E}" presName="Name1" presStyleCnt="0"/>
      <dgm:spPr/>
    </dgm:pt>
    <dgm:pt modelId="{7E72669D-6FA4-4BFD-AC2C-65129DBEC98C}" type="pres">
      <dgm:prSet presAssocID="{387950E5-B97A-4B21-B93A-C0D9512D385E}" presName="cycle" presStyleCnt="0"/>
      <dgm:spPr/>
    </dgm:pt>
    <dgm:pt modelId="{25C6DF82-A1E1-4E74-BB64-3A7FD268EF1A}" type="pres">
      <dgm:prSet presAssocID="{387950E5-B97A-4B21-B93A-C0D9512D385E}" presName="srcNode" presStyleLbl="node1" presStyleIdx="0" presStyleCnt="6"/>
      <dgm:spPr/>
    </dgm:pt>
    <dgm:pt modelId="{24C413AF-29DB-4B86-BA0E-ECC1E05EB4B2}" type="pres">
      <dgm:prSet presAssocID="{387950E5-B97A-4B21-B93A-C0D9512D385E}" presName="conn" presStyleLbl="parChTrans1D2" presStyleIdx="0" presStyleCnt="1"/>
      <dgm:spPr/>
      <dgm:t>
        <a:bodyPr/>
        <a:lstStyle/>
        <a:p>
          <a:endParaRPr lang="es-ES"/>
        </a:p>
      </dgm:t>
    </dgm:pt>
    <dgm:pt modelId="{1BB0F46B-65C4-445A-A0AC-0C62C51EB6E3}" type="pres">
      <dgm:prSet presAssocID="{387950E5-B97A-4B21-B93A-C0D9512D385E}" presName="extraNode" presStyleLbl="node1" presStyleIdx="0" presStyleCnt="6"/>
      <dgm:spPr/>
    </dgm:pt>
    <dgm:pt modelId="{E4ABBA17-1421-4AA3-9FE7-49DD5D7BBF02}" type="pres">
      <dgm:prSet presAssocID="{387950E5-B97A-4B21-B93A-C0D9512D385E}" presName="dstNode" presStyleLbl="node1" presStyleIdx="0" presStyleCnt="6"/>
      <dgm:spPr/>
    </dgm:pt>
    <dgm:pt modelId="{7F46B71E-C324-4822-9933-0AB0E70C87E8}" type="pres">
      <dgm:prSet presAssocID="{121F6272-D875-43E6-A8B1-F018A0DFD9A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F74E3-3E43-40F4-BAEC-D92FB567C6D4}" type="pres">
      <dgm:prSet presAssocID="{121F6272-D875-43E6-A8B1-F018A0DFD9AC}" presName="accent_1" presStyleCnt="0"/>
      <dgm:spPr/>
    </dgm:pt>
    <dgm:pt modelId="{FE192CEF-A00E-4D96-A5FB-A47AED22EC55}" type="pres">
      <dgm:prSet presAssocID="{121F6272-D875-43E6-A8B1-F018A0DFD9AC}" presName="accentRepeatNode" presStyleLbl="solidFgAcc1" presStyleIdx="0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8BF1BFA3-8138-400C-BB53-D6AFD4167021}" type="pres">
      <dgm:prSet presAssocID="{FBFD937E-639F-497F-A083-B64BB1A07FB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A7E77F-8B58-499F-9FBC-A61994BA3FDC}" type="pres">
      <dgm:prSet presAssocID="{FBFD937E-639F-497F-A083-B64BB1A07FB1}" presName="accent_2" presStyleCnt="0"/>
      <dgm:spPr/>
    </dgm:pt>
    <dgm:pt modelId="{94C6F489-35D0-4BEC-BE98-C40EE3C55E84}" type="pres">
      <dgm:prSet presAssocID="{FBFD937E-639F-497F-A083-B64BB1A07FB1}" presName="accentRepeatNode" presStyleLbl="solidFgAcc1" presStyleIdx="1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1A52D349-5496-4F3A-9862-51F998E23A86}" type="pres">
      <dgm:prSet presAssocID="{870E14B3-22A9-4B9E-BB10-450851C94AB0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470AD0-FCA5-4ADB-AF2D-49E57EE4D948}" type="pres">
      <dgm:prSet presAssocID="{870E14B3-22A9-4B9E-BB10-450851C94AB0}" presName="accent_3" presStyleCnt="0"/>
      <dgm:spPr/>
    </dgm:pt>
    <dgm:pt modelId="{5E34F79A-E044-456E-B81B-17B506341968}" type="pres">
      <dgm:prSet presAssocID="{870E14B3-22A9-4B9E-BB10-450851C94AB0}" presName="accentRepeatNode" presStyleLbl="solidFgAcc1" presStyleIdx="2" presStyleCnt="6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</dgm:pt>
    <dgm:pt modelId="{4EAD6B61-81BE-4C8F-9B21-452827737862}" type="pres">
      <dgm:prSet presAssocID="{18804C35-0916-4C8B-9E71-4C0CC88FA0A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41E42B-46FA-40BA-84B5-F68299E8C470}" type="pres">
      <dgm:prSet presAssocID="{18804C35-0916-4C8B-9E71-4C0CC88FA0A2}" presName="accent_4" presStyleCnt="0"/>
      <dgm:spPr/>
    </dgm:pt>
    <dgm:pt modelId="{4D3507C1-7B1C-40AA-A82D-216B759B8523}" type="pres">
      <dgm:prSet presAssocID="{18804C35-0916-4C8B-9E71-4C0CC88FA0A2}" presName="accentRepeatNode" presStyleLbl="solidFgAcc1" presStyleIdx="3" presStyleCnt="6"/>
      <dgm:spPr/>
    </dgm:pt>
    <dgm:pt modelId="{E943973A-8EDB-4CDF-BD58-EE48F9417E74}" type="pres">
      <dgm:prSet presAssocID="{8BC5ED7E-52FA-4440-9BB7-4D63546ED03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D40D04-9FB9-43DE-8FB6-0CB435567F07}" type="pres">
      <dgm:prSet presAssocID="{8BC5ED7E-52FA-4440-9BB7-4D63546ED03F}" presName="accent_5" presStyleCnt="0"/>
      <dgm:spPr/>
    </dgm:pt>
    <dgm:pt modelId="{1DCA1110-7144-4B21-8C02-61A64701911B}" type="pres">
      <dgm:prSet presAssocID="{8BC5ED7E-52FA-4440-9BB7-4D63546ED03F}" presName="accentRepeatNode" presStyleLbl="solidFgAcc1" presStyleIdx="4" presStyleCnt="6"/>
      <dgm:spPr/>
    </dgm:pt>
    <dgm:pt modelId="{533EE231-DD2E-42A8-BEA0-7F6EE37DEA2C}" type="pres">
      <dgm:prSet presAssocID="{B71E6C83-6E1F-47D6-AA8D-348A2456699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1126E-D2AA-4221-A381-740FF0C8E2B4}" type="pres">
      <dgm:prSet presAssocID="{B71E6C83-6E1F-47D6-AA8D-348A24566997}" presName="accent_6" presStyleCnt="0"/>
      <dgm:spPr/>
    </dgm:pt>
    <dgm:pt modelId="{610CB9E5-1244-42A3-A80E-64B17E5FFD83}" type="pres">
      <dgm:prSet presAssocID="{B71E6C83-6E1F-47D6-AA8D-348A24566997}" presName="accentRepeatNode" presStyleLbl="solidFgAcc1" presStyleIdx="5" presStyleCnt="6"/>
      <dgm:spPr/>
    </dgm:pt>
  </dgm:ptLst>
  <dgm:cxnLst>
    <dgm:cxn modelId="{F94F5CB8-734D-491C-B349-B001FBA85BA7}" type="presOf" srcId="{2F1386BD-FC20-4F1C-A607-60125C0CF306}" destId="{24C413AF-29DB-4B86-BA0E-ECC1E05EB4B2}" srcOrd="0" destOrd="0" presId="urn:microsoft.com/office/officeart/2008/layout/VerticalCurvedList"/>
    <dgm:cxn modelId="{C4372DEC-123F-4171-8804-340248AFA9BF}" type="presOf" srcId="{387950E5-B97A-4B21-B93A-C0D9512D385E}" destId="{959E648B-85C0-4898-9C93-17110147EAC9}" srcOrd="0" destOrd="0" presId="urn:microsoft.com/office/officeart/2008/layout/VerticalCurvedList"/>
    <dgm:cxn modelId="{3BCF6036-5ABA-41C1-AE16-723288E56EF6}" type="presOf" srcId="{121F6272-D875-43E6-A8B1-F018A0DFD9AC}" destId="{7F46B71E-C324-4822-9933-0AB0E70C87E8}" srcOrd="0" destOrd="0" presId="urn:microsoft.com/office/officeart/2008/layout/VerticalCurvedList"/>
    <dgm:cxn modelId="{7ABC248A-F174-4C87-9965-74FEC6D6D8FD}" srcId="{387950E5-B97A-4B21-B93A-C0D9512D385E}" destId="{18804C35-0916-4C8B-9E71-4C0CC88FA0A2}" srcOrd="3" destOrd="0" parTransId="{D23BC2A6-2015-499B-93DF-D13AC233DB86}" sibTransId="{4A87EB5B-EB62-4555-B597-926CBB2D0845}"/>
    <dgm:cxn modelId="{BC7D521A-9A5E-4751-9B22-E16E0BE845BD}" srcId="{387950E5-B97A-4B21-B93A-C0D9512D385E}" destId="{870E14B3-22A9-4B9E-BB10-450851C94AB0}" srcOrd="2" destOrd="0" parTransId="{DB86D699-0A27-419B-9D29-FD8B64F28907}" sibTransId="{4A2A2CE0-E454-4BFC-BB75-5354DF27BC4D}"/>
    <dgm:cxn modelId="{AF5AB52E-41D0-4D67-AF50-7E8069F39EEB}" srcId="{387950E5-B97A-4B21-B93A-C0D9512D385E}" destId="{FBFD937E-639F-497F-A083-B64BB1A07FB1}" srcOrd="1" destOrd="0" parTransId="{FD5D38B6-4800-4CA4-9FCB-B0E6B1C12DF4}" sibTransId="{2CD6CE6B-CD58-4F50-97DF-71F829783B9B}"/>
    <dgm:cxn modelId="{AF2C5501-E615-4D00-A209-317B96B89584}" type="presOf" srcId="{FBFD937E-639F-497F-A083-B64BB1A07FB1}" destId="{8BF1BFA3-8138-400C-BB53-D6AFD4167021}" srcOrd="0" destOrd="0" presId="urn:microsoft.com/office/officeart/2008/layout/VerticalCurvedList"/>
    <dgm:cxn modelId="{3EAE56D9-F525-47A1-BFEC-4BD20B93606A}" type="presOf" srcId="{870E14B3-22A9-4B9E-BB10-450851C94AB0}" destId="{1A52D349-5496-4F3A-9862-51F998E23A86}" srcOrd="0" destOrd="0" presId="urn:microsoft.com/office/officeart/2008/layout/VerticalCurvedList"/>
    <dgm:cxn modelId="{082962AA-DB5E-4247-BE32-93B0BD8BBFFF}" type="presOf" srcId="{B71E6C83-6E1F-47D6-AA8D-348A24566997}" destId="{533EE231-DD2E-42A8-BEA0-7F6EE37DEA2C}" srcOrd="0" destOrd="0" presId="urn:microsoft.com/office/officeart/2008/layout/VerticalCurvedList"/>
    <dgm:cxn modelId="{A27CD3DE-BD51-400E-9F54-6236E2CDAF47}" srcId="{387950E5-B97A-4B21-B93A-C0D9512D385E}" destId="{B71E6C83-6E1F-47D6-AA8D-348A24566997}" srcOrd="5" destOrd="0" parTransId="{39785E33-D843-4E95-BD27-0B820272E9ED}" sibTransId="{C4E98689-8D1A-4C06-8378-F13737EE4433}"/>
    <dgm:cxn modelId="{67F210DE-397C-4651-A0A7-BB0844BAF9CC}" type="presOf" srcId="{8BC5ED7E-52FA-4440-9BB7-4D63546ED03F}" destId="{E943973A-8EDB-4CDF-BD58-EE48F9417E74}" srcOrd="0" destOrd="0" presId="urn:microsoft.com/office/officeart/2008/layout/VerticalCurvedList"/>
    <dgm:cxn modelId="{8BC6BFB1-B88B-4020-BD66-04D912A499F3}" type="presOf" srcId="{18804C35-0916-4C8B-9E71-4C0CC88FA0A2}" destId="{4EAD6B61-81BE-4C8F-9B21-452827737862}" srcOrd="0" destOrd="0" presId="urn:microsoft.com/office/officeart/2008/layout/VerticalCurvedList"/>
    <dgm:cxn modelId="{E693BECE-E8AC-4CC6-B817-EDC7C4FFBE44}" srcId="{387950E5-B97A-4B21-B93A-C0D9512D385E}" destId="{8BC5ED7E-52FA-4440-9BB7-4D63546ED03F}" srcOrd="4" destOrd="0" parTransId="{2EF0F63E-FB35-4DFD-B167-59E9ACA0B7CE}" sibTransId="{6F7421C8-4855-4157-B51A-DF057BC2171C}"/>
    <dgm:cxn modelId="{88A92532-6069-42AA-BC1A-98CFE1271DD2}" srcId="{387950E5-B97A-4B21-B93A-C0D9512D385E}" destId="{121F6272-D875-43E6-A8B1-F018A0DFD9AC}" srcOrd="0" destOrd="0" parTransId="{CE4CD6E5-E180-4EB2-865C-BE965DD805B3}" sibTransId="{2F1386BD-FC20-4F1C-A607-60125C0CF306}"/>
    <dgm:cxn modelId="{911DD743-FE91-4391-8037-04441DE0774B}" type="presParOf" srcId="{959E648B-85C0-4898-9C93-17110147EAC9}" destId="{45B22B00-BAEB-46E1-AF8D-527F8C0A08A4}" srcOrd="0" destOrd="0" presId="urn:microsoft.com/office/officeart/2008/layout/VerticalCurvedList"/>
    <dgm:cxn modelId="{370FC85E-AE05-4848-89CC-2B694BD03960}" type="presParOf" srcId="{45B22B00-BAEB-46E1-AF8D-527F8C0A08A4}" destId="{7E72669D-6FA4-4BFD-AC2C-65129DBEC98C}" srcOrd="0" destOrd="0" presId="urn:microsoft.com/office/officeart/2008/layout/VerticalCurvedList"/>
    <dgm:cxn modelId="{A85226F8-09B7-40B5-90EC-7C4E5F3C9661}" type="presParOf" srcId="{7E72669D-6FA4-4BFD-AC2C-65129DBEC98C}" destId="{25C6DF82-A1E1-4E74-BB64-3A7FD268EF1A}" srcOrd="0" destOrd="0" presId="urn:microsoft.com/office/officeart/2008/layout/VerticalCurvedList"/>
    <dgm:cxn modelId="{BEBEC207-8F71-4C2F-A1A8-1486A8A98D1C}" type="presParOf" srcId="{7E72669D-6FA4-4BFD-AC2C-65129DBEC98C}" destId="{24C413AF-29DB-4B86-BA0E-ECC1E05EB4B2}" srcOrd="1" destOrd="0" presId="urn:microsoft.com/office/officeart/2008/layout/VerticalCurvedList"/>
    <dgm:cxn modelId="{C6DCE477-0EA4-42F8-9299-28D94E7FB486}" type="presParOf" srcId="{7E72669D-6FA4-4BFD-AC2C-65129DBEC98C}" destId="{1BB0F46B-65C4-445A-A0AC-0C62C51EB6E3}" srcOrd="2" destOrd="0" presId="urn:microsoft.com/office/officeart/2008/layout/VerticalCurvedList"/>
    <dgm:cxn modelId="{2784E3E4-6CEE-4AAD-9A2B-6A2743741570}" type="presParOf" srcId="{7E72669D-6FA4-4BFD-AC2C-65129DBEC98C}" destId="{E4ABBA17-1421-4AA3-9FE7-49DD5D7BBF02}" srcOrd="3" destOrd="0" presId="urn:microsoft.com/office/officeart/2008/layout/VerticalCurvedList"/>
    <dgm:cxn modelId="{BDCAAA64-3CDA-40DB-A480-F998604B4FCC}" type="presParOf" srcId="{45B22B00-BAEB-46E1-AF8D-527F8C0A08A4}" destId="{7F46B71E-C324-4822-9933-0AB0E70C87E8}" srcOrd="1" destOrd="0" presId="urn:microsoft.com/office/officeart/2008/layout/VerticalCurvedList"/>
    <dgm:cxn modelId="{20A96293-DC8D-4F2A-956F-78BF2E5269A9}" type="presParOf" srcId="{45B22B00-BAEB-46E1-AF8D-527F8C0A08A4}" destId="{5F1F74E3-3E43-40F4-BAEC-D92FB567C6D4}" srcOrd="2" destOrd="0" presId="urn:microsoft.com/office/officeart/2008/layout/VerticalCurvedList"/>
    <dgm:cxn modelId="{BA42B292-16B5-4907-98EF-FD163C9C1ED3}" type="presParOf" srcId="{5F1F74E3-3E43-40F4-BAEC-D92FB567C6D4}" destId="{FE192CEF-A00E-4D96-A5FB-A47AED22EC55}" srcOrd="0" destOrd="0" presId="urn:microsoft.com/office/officeart/2008/layout/VerticalCurvedList"/>
    <dgm:cxn modelId="{8D6F24C0-9F36-4294-B0AE-FFD60289A8FF}" type="presParOf" srcId="{45B22B00-BAEB-46E1-AF8D-527F8C0A08A4}" destId="{8BF1BFA3-8138-400C-BB53-D6AFD4167021}" srcOrd="3" destOrd="0" presId="urn:microsoft.com/office/officeart/2008/layout/VerticalCurvedList"/>
    <dgm:cxn modelId="{881AB70C-C6A0-46DB-BBE1-CE3AA2E46DEF}" type="presParOf" srcId="{45B22B00-BAEB-46E1-AF8D-527F8C0A08A4}" destId="{BBA7E77F-8B58-499F-9FBC-A61994BA3FDC}" srcOrd="4" destOrd="0" presId="urn:microsoft.com/office/officeart/2008/layout/VerticalCurvedList"/>
    <dgm:cxn modelId="{0BE7B4F7-A369-41CC-B87C-A9E3E75A607B}" type="presParOf" srcId="{BBA7E77F-8B58-499F-9FBC-A61994BA3FDC}" destId="{94C6F489-35D0-4BEC-BE98-C40EE3C55E84}" srcOrd="0" destOrd="0" presId="urn:microsoft.com/office/officeart/2008/layout/VerticalCurvedList"/>
    <dgm:cxn modelId="{D33E0011-AB41-4FA6-B3E1-09D038A393D6}" type="presParOf" srcId="{45B22B00-BAEB-46E1-AF8D-527F8C0A08A4}" destId="{1A52D349-5496-4F3A-9862-51F998E23A86}" srcOrd="5" destOrd="0" presId="urn:microsoft.com/office/officeart/2008/layout/VerticalCurvedList"/>
    <dgm:cxn modelId="{ACEDB093-0D3F-445F-90CF-CEFF9F5567C9}" type="presParOf" srcId="{45B22B00-BAEB-46E1-AF8D-527F8C0A08A4}" destId="{C8470AD0-FCA5-4ADB-AF2D-49E57EE4D948}" srcOrd="6" destOrd="0" presId="urn:microsoft.com/office/officeart/2008/layout/VerticalCurvedList"/>
    <dgm:cxn modelId="{A0CAE157-810A-4E2E-93A0-FF75159ADF5A}" type="presParOf" srcId="{C8470AD0-FCA5-4ADB-AF2D-49E57EE4D948}" destId="{5E34F79A-E044-456E-B81B-17B506341968}" srcOrd="0" destOrd="0" presId="urn:microsoft.com/office/officeart/2008/layout/VerticalCurvedList"/>
    <dgm:cxn modelId="{512E8D98-EF1C-46BF-98D3-18F1A23A73B2}" type="presParOf" srcId="{45B22B00-BAEB-46E1-AF8D-527F8C0A08A4}" destId="{4EAD6B61-81BE-4C8F-9B21-452827737862}" srcOrd="7" destOrd="0" presId="urn:microsoft.com/office/officeart/2008/layout/VerticalCurvedList"/>
    <dgm:cxn modelId="{5A51F024-C75A-435C-80DC-414D1FFCC648}" type="presParOf" srcId="{45B22B00-BAEB-46E1-AF8D-527F8C0A08A4}" destId="{2641E42B-46FA-40BA-84B5-F68299E8C470}" srcOrd="8" destOrd="0" presId="urn:microsoft.com/office/officeart/2008/layout/VerticalCurvedList"/>
    <dgm:cxn modelId="{2ABA5004-2D30-436B-98E0-45D605E781EA}" type="presParOf" srcId="{2641E42B-46FA-40BA-84B5-F68299E8C470}" destId="{4D3507C1-7B1C-40AA-A82D-216B759B8523}" srcOrd="0" destOrd="0" presId="urn:microsoft.com/office/officeart/2008/layout/VerticalCurvedList"/>
    <dgm:cxn modelId="{3034A2D9-8A16-43C1-A2BD-7B3EF3A49B88}" type="presParOf" srcId="{45B22B00-BAEB-46E1-AF8D-527F8C0A08A4}" destId="{E943973A-8EDB-4CDF-BD58-EE48F9417E74}" srcOrd="9" destOrd="0" presId="urn:microsoft.com/office/officeart/2008/layout/VerticalCurvedList"/>
    <dgm:cxn modelId="{48089636-B6BB-48BE-A348-604DA80C3730}" type="presParOf" srcId="{45B22B00-BAEB-46E1-AF8D-527F8C0A08A4}" destId="{34D40D04-9FB9-43DE-8FB6-0CB435567F07}" srcOrd="10" destOrd="0" presId="urn:microsoft.com/office/officeart/2008/layout/VerticalCurvedList"/>
    <dgm:cxn modelId="{0CC84B61-5D62-41B2-8C47-A00AE2BF8EE5}" type="presParOf" srcId="{34D40D04-9FB9-43DE-8FB6-0CB435567F07}" destId="{1DCA1110-7144-4B21-8C02-61A64701911B}" srcOrd="0" destOrd="0" presId="urn:microsoft.com/office/officeart/2008/layout/VerticalCurvedList"/>
    <dgm:cxn modelId="{85723713-F5E1-40A3-BE2A-C004725A7395}" type="presParOf" srcId="{45B22B00-BAEB-46E1-AF8D-527F8C0A08A4}" destId="{533EE231-DD2E-42A8-BEA0-7F6EE37DEA2C}" srcOrd="11" destOrd="0" presId="urn:microsoft.com/office/officeart/2008/layout/VerticalCurvedList"/>
    <dgm:cxn modelId="{C60DCA0D-1DE7-4D60-B4AF-113D19279D56}" type="presParOf" srcId="{45B22B00-BAEB-46E1-AF8D-527F8C0A08A4}" destId="{3A61126E-D2AA-4221-A381-740FF0C8E2B4}" srcOrd="12" destOrd="0" presId="urn:microsoft.com/office/officeart/2008/layout/VerticalCurvedList"/>
    <dgm:cxn modelId="{255AB2E8-F095-4DE6-8458-938BD3F1D1A2}" type="presParOf" srcId="{3A61126E-D2AA-4221-A381-740FF0C8E2B4}" destId="{610CB9E5-1244-42A3-A80E-64B17E5FFD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7133AD-A8D0-4904-BAD0-68583A735B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DB8F99-0C02-45A1-ACB7-F3935443D4D9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Requisitos funcionales</a:t>
          </a:r>
          <a:endParaRPr lang="es-ES" sz="2400" dirty="0"/>
        </a:p>
      </dgm:t>
    </dgm:pt>
    <dgm:pt modelId="{A0762963-16F7-4BDE-84C3-9F51CB8B23AC}" type="parTrans" cxnId="{B377D39A-786F-401E-B67F-A5836C36C476}">
      <dgm:prSet/>
      <dgm:spPr/>
      <dgm:t>
        <a:bodyPr/>
        <a:lstStyle/>
        <a:p>
          <a:endParaRPr lang="es-ES"/>
        </a:p>
      </dgm:t>
    </dgm:pt>
    <dgm:pt modelId="{0D736629-C228-43AF-958F-B6A248E70D9F}" type="sibTrans" cxnId="{B377D39A-786F-401E-B67F-A5836C36C476}">
      <dgm:prSet/>
      <dgm:spPr/>
      <dgm:t>
        <a:bodyPr/>
        <a:lstStyle/>
        <a:p>
          <a:endParaRPr lang="es-ES"/>
        </a:p>
      </dgm:t>
    </dgm:pt>
    <dgm:pt modelId="{84847DA2-9428-46DC-A3F5-33387CD831B2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Requisitos no funcionales</a:t>
          </a:r>
          <a:endParaRPr lang="es-ES" sz="2400" dirty="0"/>
        </a:p>
      </dgm:t>
    </dgm:pt>
    <dgm:pt modelId="{F66F9043-DEEF-4295-AB30-B91CA7DCBC8E}" type="parTrans" cxnId="{F3F78833-8FFA-42BC-8A5F-4A38DD44C107}">
      <dgm:prSet/>
      <dgm:spPr/>
      <dgm:t>
        <a:bodyPr/>
        <a:lstStyle/>
        <a:p>
          <a:endParaRPr lang="es-ES"/>
        </a:p>
      </dgm:t>
    </dgm:pt>
    <dgm:pt modelId="{C551D6CD-87AD-4B9F-8722-F427D04AA282}" type="sibTrans" cxnId="{F3F78833-8FFA-42BC-8A5F-4A38DD44C107}">
      <dgm:prSet/>
      <dgm:spPr/>
      <dgm:t>
        <a:bodyPr/>
        <a:lstStyle/>
        <a:p>
          <a:endParaRPr lang="es-ES"/>
        </a:p>
      </dgm:t>
    </dgm:pt>
    <dgm:pt modelId="{75CFA8A6-5DD7-4B23-BD25-84BF7D9635C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Disponibilidad</a:t>
          </a:r>
          <a:endParaRPr lang="es-ES" dirty="0"/>
        </a:p>
      </dgm:t>
    </dgm:pt>
    <dgm:pt modelId="{D6A112F9-9037-41F0-A7A6-BE48A00ECF9F}" type="parTrans" cxnId="{0C4F0275-1132-4091-831D-F67707DEF4ED}">
      <dgm:prSet/>
      <dgm:spPr/>
      <dgm:t>
        <a:bodyPr/>
        <a:lstStyle/>
        <a:p>
          <a:endParaRPr lang="es-ES"/>
        </a:p>
      </dgm:t>
    </dgm:pt>
    <dgm:pt modelId="{5388A5CA-C567-4494-8B0A-A675B83627AD}" type="sibTrans" cxnId="{0C4F0275-1132-4091-831D-F67707DEF4ED}">
      <dgm:prSet/>
      <dgm:spPr/>
      <dgm:t>
        <a:bodyPr/>
        <a:lstStyle/>
        <a:p>
          <a:endParaRPr lang="es-ES"/>
        </a:p>
      </dgm:t>
    </dgm:pt>
    <dgm:pt modelId="{4F3E85EE-4B35-4564-98E0-F97ACEADD6AE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Búsqueda de canciones y lugares</a:t>
          </a:r>
          <a:endParaRPr lang="es-ES" dirty="0"/>
        </a:p>
      </dgm:t>
    </dgm:pt>
    <dgm:pt modelId="{2B508727-D455-40CC-8A54-987695735E2B}" type="parTrans" cxnId="{8DF9C1A5-6F91-42B9-B8F0-E2FE55F05DC7}">
      <dgm:prSet/>
      <dgm:spPr/>
      <dgm:t>
        <a:bodyPr/>
        <a:lstStyle/>
        <a:p>
          <a:endParaRPr lang="es-ES"/>
        </a:p>
      </dgm:t>
    </dgm:pt>
    <dgm:pt modelId="{4EC7E720-51D2-44E3-A460-923790A9AE18}" type="sibTrans" cxnId="{8DF9C1A5-6F91-42B9-B8F0-E2FE55F05DC7}">
      <dgm:prSet/>
      <dgm:spPr/>
      <dgm:t>
        <a:bodyPr/>
        <a:lstStyle/>
        <a:p>
          <a:endParaRPr lang="es-ES"/>
        </a:p>
      </dgm:t>
    </dgm:pt>
    <dgm:pt modelId="{185BDAE7-86E8-4EF7-9589-BEB242BA0983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Gestión de lugares</a:t>
          </a:r>
          <a:endParaRPr lang="es-ES" dirty="0" smtClean="0"/>
        </a:p>
      </dgm:t>
    </dgm:pt>
    <dgm:pt modelId="{E12C4C0C-93A0-43BC-9511-075246752358}" type="parTrans" cxnId="{7C67E376-6937-4B35-8F55-ED34CDEDAB9F}">
      <dgm:prSet/>
      <dgm:spPr/>
      <dgm:t>
        <a:bodyPr/>
        <a:lstStyle/>
        <a:p>
          <a:endParaRPr lang="es-ES"/>
        </a:p>
      </dgm:t>
    </dgm:pt>
    <dgm:pt modelId="{AEA1A5D6-00F0-44AB-AD43-7109CF1C1451}" type="sibTrans" cxnId="{7C67E376-6937-4B35-8F55-ED34CDEDAB9F}">
      <dgm:prSet/>
      <dgm:spPr/>
      <dgm:t>
        <a:bodyPr/>
        <a:lstStyle/>
        <a:p>
          <a:endParaRPr lang="es-ES"/>
        </a:p>
      </dgm:t>
    </dgm:pt>
    <dgm:pt modelId="{67546737-F586-49DC-895D-F0C2ED445075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Registro y gestión de usuarios</a:t>
          </a:r>
          <a:endParaRPr lang="es-ES" dirty="0" smtClean="0"/>
        </a:p>
      </dgm:t>
    </dgm:pt>
    <dgm:pt modelId="{8162DB75-F621-45B5-9BE6-4ACCC4156508}" type="parTrans" cxnId="{05008006-1D7A-4E19-8BC2-6C15BF503821}">
      <dgm:prSet/>
      <dgm:spPr/>
      <dgm:t>
        <a:bodyPr/>
        <a:lstStyle/>
        <a:p>
          <a:endParaRPr lang="es-ES"/>
        </a:p>
      </dgm:t>
    </dgm:pt>
    <dgm:pt modelId="{69A9D76E-84A3-4806-97F2-4089BB1B111C}" type="sibTrans" cxnId="{05008006-1D7A-4E19-8BC2-6C15BF503821}">
      <dgm:prSet/>
      <dgm:spPr/>
      <dgm:t>
        <a:bodyPr/>
        <a:lstStyle/>
        <a:p>
          <a:endParaRPr lang="es-ES"/>
        </a:p>
      </dgm:t>
    </dgm:pt>
    <dgm:pt modelId="{953EF9A3-7C38-4C5C-8F08-74B70A95A854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Usabilidad</a:t>
          </a:r>
          <a:endParaRPr lang="es-ES" dirty="0" smtClean="0"/>
        </a:p>
      </dgm:t>
    </dgm:pt>
    <dgm:pt modelId="{C7D5E22E-7CDB-4579-8AD3-5D8FD4565979}" type="parTrans" cxnId="{53B5521B-8F73-40AA-A22C-41EBB59AAAB7}">
      <dgm:prSet/>
      <dgm:spPr/>
      <dgm:t>
        <a:bodyPr/>
        <a:lstStyle/>
        <a:p>
          <a:endParaRPr lang="es-ES"/>
        </a:p>
      </dgm:t>
    </dgm:pt>
    <dgm:pt modelId="{F3B0E9B7-99DE-4F31-B3B7-8EE21AAF8E83}" type="sibTrans" cxnId="{53B5521B-8F73-40AA-A22C-41EBB59AAAB7}">
      <dgm:prSet/>
      <dgm:spPr/>
      <dgm:t>
        <a:bodyPr/>
        <a:lstStyle/>
        <a:p>
          <a:endParaRPr lang="es-ES"/>
        </a:p>
      </dgm:t>
    </dgm:pt>
    <dgm:pt modelId="{C3D1165B-D141-45E5-98A3-726405298D5A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Portabilidad</a:t>
          </a:r>
          <a:endParaRPr lang="es-ES" dirty="0" smtClean="0"/>
        </a:p>
      </dgm:t>
    </dgm:pt>
    <dgm:pt modelId="{63B39A21-A221-466B-8F57-2C76D82A055B}" type="parTrans" cxnId="{F6309BF0-EDA8-4E0D-B96F-C851789480B3}">
      <dgm:prSet/>
      <dgm:spPr/>
      <dgm:t>
        <a:bodyPr/>
        <a:lstStyle/>
        <a:p>
          <a:endParaRPr lang="es-ES"/>
        </a:p>
      </dgm:t>
    </dgm:pt>
    <dgm:pt modelId="{77EBDE23-7152-48A4-BD35-46521578475F}" type="sibTrans" cxnId="{F6309BF0-EDA8-4E0D-B96F-C851789480B3}">
      <dgm:prSet/>
      <dgm:spPr/>
      <dgm:t>
        <a:bodyPr/>
        <a:lstStyle/>
        <a:p>
          <a:endParaRPr lang="es-ES"/>
        </a:p>
      </dgm:t>
    </dgm:pt>
    <dgm:pt modelId="{71CE4E99-ADD5-4179-A58E-7A7154727720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Seguridad</a:t>
          </a:r>
          <a:endParaRPr lang="es-ES" dirty="0" smtClean="0"/>
        </a:p>
      </dgm:t>
    </dgm:pt>
    <dgm:pt modelId="{CE07F3D7-D2F6-4F80-9F4D-ACC7A4912852}" type="parTrans" cxnId="{9A792C11-008E-43DE-ABDE-DB0268852040}">
      <dgm:prSet/>
      <dgm:spPr/>
      <dgm:t>
        <a:bodyPr/>
        <a:lstStyle/>
        <a:p>
          <a:endParaRPr lang="es-ES"/>
        </a:p>
      </dgm:t>
    </dgm:pt>
    <dgm:pt modelId="{9FF3B468-C189-45A3-A20A-AFF1B5F66F9B}" type="sibTrans" cxnId="{9A792C11-008E-43DE-ABDE-DB0268852040}">
      <dgm:prSet/>
      <dgm:spPr/>
      <dgm:t>
        <a:bodyPr/>
        <a:lstStyle/>
        <a:p>
          <a:endParaRPr lang="es-ES"/>
        </a:p>
      </dgm:t>
    </dgm:pt>
    <dgm:pt modelId="{3051CFBF-BC10-48AB-9832-F8928ED55B7E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Interfaz</a:t>
          </a:r>
          <a:endParaRPr lang="es-ES" dirty="0" smtClean="0"/>
        </a:p>
      </dgm:t>
    </dgm:pt>
    <dgm:pt modelId="{5A1EEC4C-89E0-4991-8FE5-C62A8B925639}" type="parTrans" cxnId="{5EBC3EF7-A6DB-4F12-A33A-8D3E3090849E}">
      <dgm:prSet/>
      <dgm:spPr/>
      <dgm:t>
        <a:bodyPr/>
        <a:lstStyle/>
        <a:p>
          <a:endParaRPr lang="es-ES"/>
        </a:p>
      </dgm:t>
    </dgm:pt>
    <dgm:pt modelId="{3B985DA2-6EC9-4606-8388-C4EAA8C9168D}" type="sibTrans" cxnId="{5EBC3EF7-A6DB-4F12-A33A-8D3E3090849E}">
      <dgm:prSet/>
      <dgm:spPr/>
      <dgm:t>
        <a:bodyPr/>
        <a:lstStyle/>
        <a:p>
          <a:endParaRPr lang="es-ES"/>
        </a:p>
      </dgm:t>
    </dgm:pt>
    <dgm:pt modelId="{2D4BC256-6F38-4649-8841-613A8995E826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Mantenibilidad</a:t>
          </a:r>
          <a:endParaRPr lang="es-ES" dirty="0" smtClean="0"/>
        </a:p>
      </dgm:t>
    </dgm:pt>
    <dgm:pt modelId="{5E77F802-D536-4715-BE71-DBA9DDA8CD10}" type="parTrans" cxnId="{088BE046-E2B8-469F-B19D-6DB431A0B45B}">
      <dgm:prSet/>
      <dgm:spPr/>
      <dgm:t>
        <a:bodyPr/>
        <a:lstStyle/>
        <a:p>
          <a:endParaRPr lang="es-ES"/>
        </a:p>
      </dgm:t>
    </dgm:pt>
    <dgm:pt modelId="{EFEAFD16-4377-4CAD-BCEF-B02D509224AF}" type="sibTrans" cxnId="{088BE046-E2B8-469F-B19D-6DB431A0B45B}">
      <dgm:prSet/>
      <dgm:spPr/>
      <dgm:t>
        <a:bodyPr/>
        <a:lstStyle/>
        <a:p>
          <a:endParaRPr lang="es-ES"/>
        </a:p>
      </dgm:t>
    </dgm:pt>
    <dgm:pt modelId="{C2CEF003-1C7B-4E45-A345-1A040A24065C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Rendimiento</a:t>
          </a:r>
          <a:endParaRPr lang="es-ES" dirty="0" smtClean="0"/>
        </a:p>
      </dgm:t>
    </dgm:pt>
    <dgm:pt modelId="{C269BFDD-7644-4457-A4D9-7D33146612F7}" type="parTrans" cxnId="{D13594B3-F5BE-4E18-A558-24B3C1102EAD}">
      <dgm:prSet/>
      <dgm:spPr/>
      <dgm:t>
        <a:bodyPr/>
        <a:lstStyle/>
        <a:p>
          <a:endParaRPr lang="es-ES"/>
        </a:p>
      </dgm:t>
    </dgm:pt>
    <dgm:pt modelId="{441ACFAC-FF27-47DA-8B42-CF28CBAE2DE0}" type="sibTrans" cxnId="{D13594B3-F5BE-4E18-A558-24B3C1102EAD}">
      <dgm:prSet/>
      <dgm:spPr/>
      <dgm:t>
        <a:bodyPr/>
        <a:lstStyle/>
        <a:p>
          <a:endParaRPr lang="es-ES"/>
        </a:p>
      </dgm:t>
    </dgm:pt>
    <dgm:pt modelId="{900FFE67-04BF-4A46-9270-B5B513A1699D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Fiabilidad</a:t>
          </a:r>
          <a:endParaRPr lang="es-ES" dirty="0" smtClean="0"/>
        </a:p>
      </dgm:t>
    </dgm:pt>
    <dgm:pt modelId="{C1C08E4A-C6D9-4FEC-84A4-0A02477431EF}" type="parTrans" cxnId="{CFCBEA3F-2752-40C6-A1E7-7D57C3C21A78}">
      <dgm:prSet/>
      <dgm:spPr/>
      <dgm:t>
        <a:bodyPr/>
        <a:lstStyle/>
        <a:p>
          <a:endParaRPr lang="es-ES"/>
        </a:p>
      </dgm:t>
    </dgm:pt>
    <dgm:pt modelId="{2D4FCD95-6D3B-48C5-899D-983743D52204}" type="sibTrans" cxnId="{CFCBEA3F-2752-40C6-A1E7-7D57C3C21A78}">
      <dgm:prSet/>
      <dgm:spPr/>
      <dgm:t>
        <a:bodyPr/>
        <a:lstStyle/>
        <a:p>
          <a:endParaRPr lang="es-ES"/>
        </a:p>
      </dgm:t>
    </dgm:pt>
    <dgm:pt modelId="{481B1B18-A42A-47D9-A0E5-9B3E865A9AC8}" type="pres">
      <dgm:prSet presAssocID="{AA7133AD-A8D0-4904-BAD0-68583A735B5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4D580A6-86FE-40EB-9F29-2E9CE1FEA6D0}" type="pres">
      <dgm:prSet presAssocID="{53DB8F99-0C02-45A1-ACB7-F3935443D4D9}" presName="parentLin" presStyleCnt="0"/>
      <dgm:spPr/>
    </dgm:pt>
    <dgm:pt modelId="{9A7373F8-A420-4955-9BA3-C26D13DB0CAC}" type="pres">
      <dgm:prSet presAssocID="{53DB8F99-0C02-45A1-ACB7-F3935443D4D9}" presName="parentLeftMargin" presStyleLbl="node1" presStyleIdx="0" presStyleCnt="2"/>
      <dgm:spPr/>
      <dgm:t>
        <a:bodyPr/>
        <a:lstStyle/>
        <a:p>
          <a:endParaRPr lang="es-ES"/>
        </a:p>
      </dgm:t>
    </dgm:pt>
    <dgm:pt modelId="{52CD743F-84BD-460A-BB98-9A1633952A53}" type="pres">
      <dgm:prSet presAssocID="{53DB8F99-0C02-45A1-ACB7-F3935443D4D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109A6D-7654-4D7B-82B4-87EB19B7469A}" type="pres">
      <dgm:prSet presAssocID="{53DB8F99-0C02-45A1-ACB7-F3935443D4D9}" presName="negativeSpace" presStyleCnt="0"/>
      <dgm:spPr/>
    </dgm:pt>
    <dgm:pt modelId="{B0160800-2DE9-408B-B2A1-6A43C18B63AE}" type="pres">
      <dgm:prSet presAssocID="{53DB8F99-0C02-45A1-ACB7-F3935443D4D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94FC60-B51E-47A0-94C4-4C6F54BC57E3}" type="pres">
      <dgm:prSet presAssocID="{0D736629-C228-43AF-958F-B6A248E70D9F}" presName="spaceBetweenRectangles" presStyleCnt="0"/>
      <dgm:spPr/>
    </dgm:pt>
    <dgm:pt modelId="{3FB4A88A-0C5F-4216-9B6C-2DABC96BAF85}" type="pres">
      <dgm:prSet presAssocID="{84847DA2-9428-46DC-A3F5-33387CD831B2}" presName="parentLin" presStyleCnt="0"/>
      <dgm:spPr/>
    </dgm:pt>
    <dgm:pt modelId="{FEA4AFA1-C67C-4D13-A331-E350CF472F3C}" type="pres">
      <dgm:prSet presAssocID="{84847DA2-9428-46DC-A3F5-33387CD831B2}" presName="parentLeftMargin" presStyleLbl="node1" presStyleIdx="0" presStyleCnt="2"/>
      <dgm:spPr/>
      <dgm:t>
        <a:bodyPr/>
        <a:lstStyle/>
        <a:p>
          <a:endParaRPr lang="es-ES"/>
        </a:p>
      </dgm:t>
    </dgm:pt>
    <dgm:pt modelId="{ECFC5269-6AEF-409D-8921-43817C0E2D62}" type="pres">
      <dgm:prSet presAssocID="{84847DA2-9428-46DC-A3F5-33387CD831B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9FD5E5-1D94-4937-838C-31783513F0F8}" type="pres">
      <dgm:prSet presAssocID="{84847DA2-9428-46DC-A3F5-33387CD831B2}" presName="negativeSpace" presStyleCnt="0"/>
      <dgm:spPr/>
    </dgm:pt>
    <dgm:pt modelId="{8FBD2485-5985-4E51-B32B-E2EED03B7ACC}" type="pres">
      <dgm:prSet presAssocID="{84847DA2-9428-46DC-A3F5-33387CD831B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00E75E8-8348-4DDA-BBF1-BB48C12E8174}" type="presOf" srcId="{71CE4E99-ADD5-4179-A58E-7A7154727720}" destId="{8FBD2485-5985-4E51-B32B-E2EED03B7ACC}" srcOrd="0" destOrd="3" presId="urn:microsoft.com/office/officeart/2005/8/layout/list1"/>
    <dgm:cxn modelId="{0C4F0275-1132-4091-831D-F67707DEF4ED}" srcId="{84847DA2-9428-46DC-A3F5-33387CD831B2}" destId="{75CFA8A6-5DD7-4B23-BD25-84BF7D9635C2}" srcOrd="0" destOrd="0" parTransId="{D6A112F9-9037-41F0-A7A6-BE48A00ECF9F}" sibTransId="{5388A5CA-C567-4494-8B0A-A675B83627AD}"/>
    <dgm:cxn modelId="{B8E92AAB-67F8-443D-8CD1-C7155569F44C}" type="presOf" srcId="{67546737-F586-49DC-895D-F0C2ED445075}" destId="{B0160800-2DE9-408B-B2A1-6A43C18B63AE}" srcOrd="0" destOrd="2" presId="urn:microsoft.com/office/officeart/2005/8/layout/list1"/>
    <dgm:cxn modelId="{D3F557B9-432E-49C7-A540-5332115A5E78}" type="presOf" srcId="{AA7133AD-A8D0-4904-BAD0-68583A735B56}" destId="{481B1B18-A42A-47D9-A0E5-9B3E865A9AC8}" srcOrd="0" destOrd="0" presId="urn:microsoft.com/office/officeart/2005/8/layout/list1"/>
    <dgm:cxn modelId="{F3F78833-8FFA-42BC-8A5F-4A38DD44C107}" srcId="{AA7133AD-A8D0-4904-BAD0-68583A735B56}" destId="{84847DA2-9428-46DC-A3F5-33387CD831B2}" srcOrd="1" destOrd="0" parTransId="{F66F9043-DEEF-4295-AB30-B91CA7DCBC8E}" sibTransId="{C551D6CD-87AD-4B9F-8722-F427D04AA282}"/>
    <dgm:cxn modelId="{72142F73-6F4E-4159-B9E1-9CC180C7CABE}" type="presOf" srcId="{3051CFBF-BC10-48AB-9832-F8928ED55B7E}" destId="{8FBD2485-5985-4E51-B32B-E2EED03B7ACC}" srcOrd="0" destOrd="4" presId="urn:microsoft.com/office/officeart/2005/8/layout/list1"/>
    <dgm:cxn modelId="{088BE046-E2B8-469F-B19D-6DB431A0B45B}" srcId="{84847DA2-9428-46DC-A3F5-33387CD831B2}" destId="{2D4BC256-6F38-4649-8841-613A8995E826}" srcOrd="5" destOrd="0" parTransId="{5E77F802-D536-4715-BE71-DBA9DDA8CD10}" sibTransId="{EFEAFD16-4377-4CAD-BCEF-B02D509224AF}"/>
    <dgm:cxn modelId="{453B60D9-D987-40F4-9E2B-56E6192AEB66}" type="presOf" srcId="{53DB8F99-0C02-45A1-ACB7-F3935443D4D9}" destId="{9A7373F8-A420-4955-9BA3-C26D13DB0CAC}" srcOrd="0" destOrd="0" presId="urn:microsoft.com/office/officeart/2005/8/layout/list1"/>
    <dgm:cxn modelId="{06D9C341-816D-4307-95C4-6027919FFD96}" type="presOf" srcId="{185BDAE7-86E8-4EF7-9589-BEB242BA0983}" destId="{B0160800-2DE9-408B-B2A1-6A43C18B63AE}" srcOrd="0" destOrd="1" presId="urn:microsoft.com/office/officeart/2005/8/layout/list1"/>
    <dgm:cxn modelId="{D13594B3-F5BE-4E18-A558-24B3C1102EAD}" srcId="{84847DA2-9428-46DC-A3F5-33387CD831B2}" destId="{C2CEF003-1C7B-4E45-A345-1A040A24065C}" srcOrd="6" destOrd="0" parTransId="{C269BFDD-7644-4457-A4D9-7D33146612F7}" sibTransId="{441ACFAC-FF27-47DA-8B42-CF28CBAE2DE0}"/>
    <dgm:cxn modelId="{3D4E0BA9-8953-475E-8DE2-936623C097A4}" type="presOf" srcId="{C3D1165B-D141-45E5-98A3-726405298D5A}" destId="{8FBD2485-5985-4E51-B32B-E2EED03B7ACC}" srcOrd="0" destOrd="2" presId="urn:microsoft.com/office/officeart/2005/8/layout/list1"/>
    <dgm:cxn modelId="{AC34959F-9A56-42D3-9534-4744CF2B8DBA}" type="presOf" srcId="{900FFE67-04BF-4A46-9270-B5B513A1699D}" destId="{8FBD2485-5985-4E51-B32B-E2EED03B7ACC}" srcOrd="0" destOrd="7" presId="urn:microsoft.com/office/officeart/2005/8/layout/list1"/>
    <dgm:cxn modelId="{B377D39A-786F-401E-B67F-A5836C36C476}" srcId="{AA7133AD-A8D0-4904-BAD0-68583A735B56}" destId="{53DB8F99-0C02-45A1-ACB7-F3935443D4D9}" srcOrd="0" destOrd="0" parTransId="{A0762963-16F7-4BDE-84C3-9F51CB8B23AC}" sibTransId="{0D736629-C228-43AF-958F-B6A248E70D9F}"/>
    <dgm:cxn modelId="{F6309BF0-EDA8-4E0D-B96F-C851789480B3}" srcId="{84847DA2-9428-46DC-A3F5-33387CD831B2}" destId="{C3D1165B-D141-45E5-98A3-726405298D5A}" srcOrd="2" destOrd="0" parTransId="{63B39A21-A221-466B-8F57-2C76D82A055B}" sibTransId="{77EBDE23-7152-48A4-BD35-46521578475F}"/>
    <dgm:cxn modelId="{14528589-46F2-4037-86FB-6233B904F367}" type="presOf" srcId="{84847DA2-9428-46DC-A3F5-33387CD831B2}" destId="{FEA4AFA1-C67C-4D13-A331-E350CF472F3C}" srcOrd="0" destOrd="0" presId="urn:microsoft.com/office/officeart/2005/8/layout/list1"/>
    <dgm:cxn modelId="{CFCBEA3F-2752-40C6-A1E7-7D57C3C21A78}" srcId="{84847DA2-9428-46DC-A3F5-33387CD831B2}" destId="{900FFE67-04BF-4A46-9270-B5B513A1699D}" srcOrd="7" destOrd="0" parTransId="{C1C08E4A-C6D9-4FEC-84A4-0A02477431EF}" sibTransId="{2D4FCD95-6D3B-48C5-899D-983743D52204}"/>
    <dgm:cxn modelId="{9DDA50B0-84A1-428B-9190-2E88B516CCEF}" type="presOf" srcId="{953EF9A3-7C38-4C5C-8F08-74B70A95A854}" destId="{8FBD2485-5985-4E51-B32B-E2EED03B7ACC}" srcOrd="0" destOrd="1" presId="urn:microsoft.com/office/officeart/2005/8/layout/list1"/>
    <dgm:cxn modelId="{53B5521B-8F73-40AA-A22C-41EBB59AAAB7}" srcId="{84847DA2-9428-46DC-A3F5-33387CD831B2}" destId="{953EF9A3-7C38-4C5C-8F08-74B70A95A854}" srcOrd="1" destOrd="0" parTransId="{C7D5E22E-7CDB-4579-8AD3-5D8FD4565979}" sibTransId="{F3B0E9B7-99DE-4F31-B3B7-8EE21AAF8E83}"/>
    <dgm:cxn modelId="{0E9373E5-63D7-43DA-A77B-F294C9C54B5F}" type="presOf" srcId="{2D4BC256-6F38-4649-8841-613A8995E826}" destId="{8FBD2485-5985-4E51-B32B-E2EED03B7ACC}" srcOrd="0" destOrd="5" presId="urn:microsoft.com/office/officeart/2005/8/layout/list1"/>
    <dgm:cxn modelId="{A44A54BE-DEE2-4B99-BE98-E942DF8F1984}" type="presOf" srcId="{75CFA8A6-5DD7-4B23-BD25-84BF7D9635C2}" destId="{8FBD2485-5985-4E51-B32B-E2EED03B7ACC}" srcOrd="0" destOrd="0" presId="urn:microsoft.com/office/officeart/2005/8/layout/list1"/>
    <dgm:cxn modelId="{05008006-1D7A-4E19-8BC2-6C15BF503821}" srcId="{53DB8F99-0C02-45A1-ACB7-F3935443D4D9}" destId="{67546737-F586-49DC-895D-F0C2ED445075}" srcOrd="2" destOrd="0" parTransId="{8162DB75-F621-45B5-9BE6-4ACCC4156508}" sibTransId="{69A9D76E-84A3-4806-97F2-4089BB1B111C}"/>
    <dgm:cxn modelId="{FF1D802D-CDEF-4C08-8D63-461B116AC49C}" type="presOf" srcId="{53DB8F99-0C02-45A1-ACB7-F3935443D4D9}" destId="{52CD743F-84BD-460A-BB98-9A1633952A53}" srcOrd="1" destOrd="0" presId="urn:microsoft.com/office/officeart/2005/8/layout/list1"/>
    <dgm:cxn modelId="{1AB2D2C4-3E3D-48FB-BF47-58E104E413E1}" type="presOf" srcId="{84847DA2-9428-46DC-A3F5-33387CD831B2}" destId="{ECFC5269-6AEF-409D-8921-43817C0E2D62}" srcOrd="1" destOrd="0" presId="urn:microsoft.com/office/officeart/2005/8/layout/list1"/>
    <dgm:cxn modelId="{5EBC3EF7-A6DB-4F12-A33A-8D3E3090849E}" srcId="{84847DA2-9428-46DC-A3F5-33387CD831B2}" destId="{3051CFBF-BC10-48AB-9832-F8928ED55B7E}" srcOrd="4" destOrd="0" parTransId="{5A1EEC4C-89E0-4991-8FE5-C62A8B925639}" sibTransId="{3B985DA2-6EC9-4606-8388-C4EAA8C9168D}"/>
    <dgm:cxn modelId="{7C67E376-6937-4B35-8F55-ED34CDEDAB9F}" srcId="{53DB8F99-0C02-45A1-ACB7-F3935443D4D9}" destId="{185BDAE7-86E8-4EF7-9589-BEB242BA0983}" srcOrd="1" destOrd="0" parTransId="{E12C4C0C-93A0-43BC-9511-075246752358}" sibTransId="{AEA1A5D6-00F0-44AB-AD43-7109CF1C1451}"/>
    <dgm:cxn modelId="{9A792C11-008E-43DE-ABDE-DB0268852040}" srcId="{84847DA2-9428-46DC-A3F5-33387CD831B2}" destId="{71CE4E99-ADD5-4179-A58E-7A7154727720}" srcOrd="3" destOrd="0" parTransId="{CE07F3D7-D2F6-4F80-9F4D-ACC7A4912852}" sibTransId="{9FF3B468-C189-45A3-A20A-AFF1B5F66F9B}"/>
    <dgm:cxn modelId="{178F81D0-F019-4230-812B-D89C5176AE26}" type="presOf" srcId="{C2CEF003-1C7B-4E45-A345-1A040A24065C}" destId="{8FBD2485-5985-4E51-B32B-E2EED03B7ACC}" srcOrd="0" destOrd="6" presId="urn:microsoft.com/office/officeart/2005/8/layout/list1"/>
    <dgm:cxn modelId="{8DF9C1A5-6F91-42B9-B8F0-E2FE55F05DC7}" srcId="{53DB8F99-0C02-45A1-ACB7-F3935443D4D9}" destId="{4F3E85EE-4B35-4564-98E0-F97ACEADD6AE}" srcOrd="0" destOrd="0" parTransId="{2B508727-D455-40CC-8A54-987695735E2B}" sibTransId="{4EC7E720-51D2-44E3-A460-923790A9AE18}"/>
    <dgm:cxn modelId="{BA29CAD3-9A8F-404A-B9F7-03684CF089DF}" type="presOf" srcId="{4F3E85EE-4B35-4564-98E0-F97ACEADD6AE}" destId="{B0160800-2DE9-408B-B2A1-6A43C18B63AE}" srcOrd="0" destOrd="0" presId="urn:microsoft.com/office/officeart/2005/8/layout/list1"/>
    <dgm:cxn modelId="{206FBF32-1BAF-44F8-83A0-FA65A4E4C43F}" type="presParOf" srcId="{481B1B18-A42A-47D9-A0E5-9B3E865A9AC8}" destId="{E4D580A6-86FE-40EB-9F29-2E9CE1FEA6D0}" srcOrd="0" destOrd="0" presId="urn:microsoft.com/office/officeart/2005/8/layout/list1"/>
    <dgm:cxn modelId="{0982B90E-0792-42B3-8A5B-E9DC4D5DD629}" type="presParOf" srcId="{E4D580A6-86FE-40EB-9F29-2E9CE1FEA6D0}" destId="{9A7373F8-A420-4955-9BA3-C26D13DB0CAC}" srcOrd="0" destOrd="0" presId="urn:microsoft.com/office/officeart/2005/8/layout/list1"/>
    <dgm:cxn modelId="{F8FE51C1-4BF6-4374-95D4-D169A0783682}" type="presParOf" srcId="{E4D580A6-86FE-40EB-9F29-2E9CE1FEA6D0}" destId="{52CD743F-84BD-460A-BB98-9A1633952A53}" srcOrd="1" destOrd="0" presId="urn:microsoft.com/office/officeart/2005/8/layout/list1"/>
    <dgm:cxn modelId="{6561CED5-ED76-42D8-8267-91B57D17FFA3}" type="presParOf" srcId="{481B1B18-A42A-47D9-A0E5-9B3E865A9AC8}" destId="{1D109A6D-7654-4D7B-82B4-87EB19B7469A}" srcOrd="1" destOrd="0" presId="urn:microsoft.com/office/officeart/2005/8/layout/list1"/>
    <dgm:cxn modelId="{E6703A11-582B-4ACC-AB8A-57417F8C412D}" type="presParOf" srcId="{481B1B18-A42A-47D9-A0E5-9B3E865A9AC8}" destId="{B0160800-2DE9-408B-B2A1-6A43C18B63AE}" srcOrd="2" destOrd="0" presId="urn:microsoft.com/office/officeart/2005/8/layout/list1"/>
    <dgm:cxn modelId="{47BC8E44-FF30-47CE-814B-3C2965295911}" type="presParOf" srcId="{481B1B18-A42A-47D9-A0E5-9B3E865A9AC8}" destId="{1F94FC60-B51E-47A0-94C4-4C6F54BC57E3}" srcOrd="3" destOrd="0" presId="urn:microsoft.com/office/officeart/2005/8/layout/list1"/>
    <dgm:cxn modelId="{CC160719-9182-47C2-B09E-317414D386F1}" type="presParOf" srcId="{481B1B18-A42A-47D9-A0E5-9B3E865A9AC8}" destId="{3FB4A88A-0C5F-4216-9B6C-2DABC96BAF85}" srcOrd="4" destOrd="0" presId="urn:microsoft.com/office/officeart/2005/8/layout/list1"/>
    <dgm:cxn modelId="{B6E2A622-C809-4134-99D4-C2C949B494B0}" type="presParOf" srcId="{3FB4A88A-0C5F-4216-9B6C-2DABC96BAF85}" destId="{FEA4AFA1-C67C-4D13-A331-E350CF472F3C}" srcOrd="0" destOrd="0" presId="urn:microsoft.com/office/officeart/2005/8/layout/list1"/>
    <dgm:cxn modelId="{D039E970-38F8-4BB7-90C4-34B57B7B8B93}" type="presParOf" srcId="{3FB4A88A-0C5F-4216-9B6C-2DABC96BAF85}" destId="{ECFC5269-6AEF-409D-8921-43817C0E2D62}" srcOrd="1" destOrd="0" presId="urn:microsoft.com/office/officeart/2005/8/layout/list1"/>
    <dgm:cxn modelId="{BE21B79E-9C2B-41E8-B56F-3CB1092CFF57}" type="presParOf" srcId="{481B1B18-A42A-47D9-A0E5-9B3E865A9AC8}" destId="{649FD5E5-1D94-4937-838C-31783513F0F8}" srcOrd="5" destOrd="0" presId="urn:microsoft.com/office/officeart/2005/8/layout/list1"/>
    <dgm:cxn modelId="{74DE6BE1-6AEB-4EBA-9A3B-AC138940B423}" type="presParOf" srcId="{481B1B18-A42A-47D9-A0E5-9B3E865A9AC8}" destId="{8FBD2485-5985-4E51-B32B-E2EED03B7AC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7133AD-A8D0-4904-BAD0-68583A735B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DB8F99-0C02-45A1-ACB7-F3935443D4D9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Invitado</a:t>
          </a:r>
          <a:endParaRPr lang="es-ES" sz="2400" dirty="0"/>
        </a:p>
      </dgm:t>
    </dgm:pt>
    <dgm:pt modelId="{A0762963-16F7-4BDE-84C3-9F51CB8B23AC}" type="parTrans" cxnId="{B377D39A-786F-401E-B67F-A5836C36C476}">
      <dgm:prSet/>
      <dgm:spPr/>
      <dgm:t>
        <a:bodyPr/>
        <a:lstStyle/>
        <a:p>
          <a:endParaRPr lang="es-ES"/>
        </a:p>
      </dgm:t>
    </dgm:pt>
    <dgm:pt modelId="{0D736629-C228-43AF-958F-B6A248E70D9F}" type="sibTrans" cxnId="{B377D39A-786F-401E-B67F-A5836C36C476}">
      <dgm:prSet/>
      <dgm:spPr/>
      <dgm:t>
        <a:bodyPr/>
        <a:lstStyle/>
        <a:p>
          <a:endParaRPr lang="es-ES"/>
        </a:p>
      </dgm:t>
    </dgm:pt>
    <dgm:pt modelId="{84847DA2-9428-46DC-A3F5-33387CD831B2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Usuario</a:t>
          </a:r>
          <a:endParaRPr lang="es-ES" sz="2400" dirty="0"/>
        </a:p>
      </dgm:t>
    </dgm:pt>
    <dgm:pt modelId="{F66F9043-DEEF-4295-AB30-B91CA7DCBC8E}" type="parTrans" cxnId="{F3F78833-8FFA-42BC-8A5F-4A38DD44C107}">
      <dgm:prSet/>
      <dgm:spPr/>
      <dgm:t>
        <a:bodyPr/>
        <a:lstStyle/>
        <a:p>
          <a:endParaRPr lang="es-ES"/>
        </a:p>
      </dgm:t>
    </dgm:pt>
    <dgm:pt modelId="{C551D6CD-87AD-4B9F-8722-F427D04AA282}" type="sibTrans" cxnId="{F3F78833-8FFA-42BC-8A5F-4A38DD44C107}">
      <dgm:prSet/>
      <dgm:spPr/>
      <dgm:t>
        <a:bodyPr/>
        <a:lstStyle/>
        <a:p>
          <a:endParaRPr lang="es-ES"/>
        </a:p>
      </dgm:t>
    </dgm:pt>
    <dgm:pt modelId="{75CFA8A6-5DD7-4B23-BD25-84BF7D9635C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Son las personas que acceden a la herramienta habiéndose registrados.</a:t>
          </a:r>
          <a:endParaRPr lang="es-ES" dirty="0"/>
        </a:p>
      </dgm:t>
    </dgm:pt>
    <dgm:pt modelId="{D6A112F9-9037-41F0-A7A6-BE48A00ECF9F}" type="parTrans" cxnId="{0C4F0275-1132-4091-831D-F67707DEF4ED}">
      <dgm:prSet/>
      <dgm:spPr/>
      <dgm:t>
        <a:bodyPr/>
        <a:lstStyle/>
        <a:p>
          <a:endParaRPr lang="es-ES"/>
        </a:p>
      </dgm:t>
    </dgm:pt>
    <dgm:pt modelId="{5388A5CA-C567-4494-8B0A-A675B83627AD}" type="sibTrans" cxnId="{0C4F0275-1132-4091-831D-F67707DEF4ED}">
      <dgm:prSet/>
      <dgm:spPr/>
      <dgm:t>
        <a:bodyPr/>
        <a:lstStyle/>
        <a:p>
          <a:endParaRPr lang="es-ES"/>
        </a:p>
      </dgm:t>
    </dgm:pt>
    <dgm:pt modelId="{4F3E85EE-4B35-4564-98E0-F97ACEADD6AE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Son las personas que acceden a la herramienta sin registro previo.</a:t>
          </a:r>
          <a:endParaRPr lang="es-ES" dirty="0"/>
        </a:p>
      </dgm:t>
    </dgm:pt>
    <dgm:pt modelId="{2B508727-D455-40CC-8A54-987695735E2B}" type="parTrans" cxnId="{8DF9C1A5-6F91-42B9-B8F0-E2FE55F05DC7}">
      <dgm:prSet/>
      <dgm:spPr/>
      <dgm:t>
        <a:bodyPr/>
        <a:lstStyle/>
        <a:p>
          <a:endParaRPr lang="es-ES"/>
        </a:p>
      </dgm:t>
    </dgm:pt>
    <dgm:pt modelId="{4EC7E720-51D2-44E3-A460-923790A9AE18}" type="sibTrans" cxnId="{8DF9C1A5-6F91-42B9-B8F0-E2FE55F05DC7}">
      <dgm:prSet/>
      <dgm:spPr/>
      <dgm:t>
        <a:bodyPr/>
        <a:lstStyle/>
        <a:p>
          <a:endParaRPr lang="es-ES"/>
        </a:p>
      </dgm:t>
    </dgm:pt>
    <dgm:pt modelId="{1B7B02A5-F163-4348-8358-A9A1D185EF22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smtClean="0"/>
            <a:t>Administrador</a:t>
          </a:r>
          <a:endParaRPr lang="es-ES" sz="2400" dirty="0"/>
        </a:p>
      </dgm:t>
    </dgm:pt>
    <dgm:pt modelId="{84246A19-46F8-45AB-97E2-2F98EF7FE57D}" type="parTrans" cxnId="{F5AA3987-0AAF-446D-AF53-D6052A2AB2B3}">
      <dgm:prSet/>
      <dgm:spPr/>
      <dgm:t>
        <a:bodyPr/>
        <a:lstStyle/>
        <a:p>
          <a:endParaRPr lang="es-ES"/>
        </a:p>
      </dgm:t>
    </dgm:pt>
    <dgm:pt modelId="{4461F7B2-D2F9-4F81-8921-23642915BCC4}" type="sibTrans" cxnId="{F5AA3987-0AAF-446D-AF53-D6052A2AB2B3}">
      <dgm:prSet/>
      <dgm:spPr/>
      <dgm:t>
        <a:bodyPr/>
        <a:lstStyle/>
        <a:p>
          <a:endParaRPr lang="es-ES"/>
        </a:p>
      </dgm:t>
    </dgm:pt>
    <dgm:pt modelId="{9AC6CD89-11AF-4244-BA86-1EFC1F6F9D19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mtClean="0"/>
            <a:t>Son las personas que acceden a la herramienta habiéndose registrado y que gestionan algún lugar. </a:t>
          </a:r>
          <a:endParaRPr lang="es-ES" dirty="0"/>
        </a:p>
      </dgm:t>
    </dgm:pt>
    <dgm:pt modelId="{76C9CCE2-2C6B-43CE-988B-31AE2748116F}" type="parTrans" cxnId="{BCF2DC72-49F8-4727-81A2-62D2E5311A32}">
      <dgm:prSet/>
      <dgm:spPr/>
      <dgm:t>
        <a:bodyPr/>
        <a:lstStyle/>
        <a:p>
          <a:endParaRPr lang="es-ES"/>
        </a:p>
      </dgm:t>
    </dgm:pt>
    <dgm:pt modelId="{17159F8E-46BA-437A-8C83-98156FFCC183}" type="sibTrans" cxnId="{BCF2DC72-49F8-4727-81A2-62D2E5311A32}">
      <dgm:prSet/>
      <dgm:spPr/>
      <dgm:t>
        <a:bodyPr/>
        <a:lstStyle/>
        <a:p>
          <a:endParaRPr lang="es-ES"/>
        </a:p>
      </dgm:t>
    </dgm:pt>
    <dgm:pt modelId="{481B1B18-A42A-47D9-A0E5-9B3E865A9AC8}" type="pres">
      <dgm:prSet presAssocID="{AA7133AD-A8D0-4904-BAD0-68583A735B5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4D580A6-86FE-40EB-9F29-2E9CE1FEA6D0}" type="pres">
      <dgm:prSet presAssocID="{53DB8F99-0C02-45A1-ACB7-F3935443D4D9}" presName="parentLin" presStyleCnt="0"/>
      <dgm:spPr/>
    </dgm:pt>
    <dgm:pt modelId="{9A7373F8-A420-4955-9BA3-C26D13DB0CAC}" type="pres">
      <dgm:prSet presAssocID="{53DB8F99-0C02-45A1-ACB7-F3935443D4D9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52CD743F-84BD-460A-BB98-9A1633952A53}" type="pres">
      <dgm:prSet presAssocID="{53DB8F99-0C02-45A1-ACB7-F3935443D4D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109A6D-7654-4D7B-82B4-87EB19B7469A}" type="pres">
      <dgm:prSet presAssocID="{53DB8F99-0C02-45A1-ACB7-F3935443D4D9}" presName="negativeSpace" presStyleCnt="0"/>
      <dgm:spPr/>
    </dgm:pt>
    <dgm:pt modelId="{B0160800-2DE9-408B-B2A1-6A43C18B63AE}" type="pres">
      <dgm:prSet presAssocID="{53DB8F99-0C02-45A1-ACB7-F3935443D4D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94FC60-B51E-47A0-94C4-4C6F54BC57E3}" type="pres">
      <dgm:prSet presAssocID="{0D736629-C228-43AF-958F-B6A248E70D9F}" presName="spaceBetweenRectangles" presStyleCnt="0"/>
      <dgm:spPr/>
    </dgm:pt>
    <dgm:pt modelId="{3FB4A88A-0C5F-4216-9B6C-2DABC96BAF85}" type="pres">
      <dgm:prSet presAssocID="{84847DA2-9428-46DC-A3F5-33387CD831B2}" presName="parentLin" presStyleCnt="0"/>
      <dgm:spPr/>
    </dgm:pt>
    <dgm:pt modelId="{FEA4AFA1-C67C-4D13-A331-E350CF472F3C}" type="pres">
      <dgm:prSet presAssocID="{84847DA2-9428-46DC-A3F5-33387CD831B2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ECFC5269-6AEF-409D-8921-43817C0E2D62}" type="pres">
      <dgm:prSet presAssocID="{84847DA2-9428-46DC-A3F5-33387CD831B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9FD5E5-1D94-4937-838C-31783513F0F8}" type="pres">
      <dgm:prSet presAssocID="{84847DA2-9428-46DC-A3F5-33387CD831B2}" presName="negativeSpace" presStyleCnt="0"/>
      <dgm:spPr/>
    </dgm:pt>
    <dgm:pt modelId="{8FBD2485-5985-4E51-B32B-E2EED03B7ACC}" type="pres">
      <dgm:prSet presAssocID="{84847DA2-9428-46DC-A3F5-33387CD831B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4F0BAF-3CC2-4AAF-A230-2790D2EC61D8}" type="pres">
      <dgm:prSet presAssocID="{C551D6CD-87AD-4B9F-8722-F427D04AA282}" presName="spaceBetweenRectangles" presStyleCnt="0"/>
      <dgm:spPr/>
    </dgm:pt>
    <dgm:pt modelId="{02B536B7-22D9-4DB6-A7CE-7FA5088E70BC}" type="pres">
      <dgm:prSet presAssocID="{1B7B02A5-F163-4348-8358-A9A1D185EF22}" presName="parentLin" presStyleCnt="0"/>
      <dgm:spPr/>
    </dgm:pt>
    <dgm:pt modelId="{B04E153C-CAD5-4EF4-9ABE-79AE548CFAF2}" type="pres">
      <dgm:prSet presAssocID="{1B7B02A5-F163-4348-8358-A9A1D185EF22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D2CD99D0-5849-4C0A-B695-56F273FD2BD3}" type="pres">
      <dgm:prSet presAssocID="{1B7B02A5-F163-4348-8358-A9A1D185EF2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894352-E6E9-463D-A9E0-45255C6126E7}" type="pres">
      <dgm:prSet presAssocID="{1B7B02A5-F163-4348-8358-A9A1D185EF22}" presName="negativeSpace" presStyleCnt="0"/>
      <dgm:spPr/>
    </dgm:pt>
    <dgm:pt modelId="{2A087673-CC28-4F44-9096-37598DDDC685}" type="pres">
      <dgm:prSet presAssocID="{1B7B02A5-F163-4348-8358-A9A1D185EF2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A2B7FF5-A80A-4361-8E48-B68257A12232}" type="presOf" srcId="{53DB8F99-0C02-45A1-ACB7-F3935443D4D9}" destId="{52CD743F-84BD-460A-BB98-9A1633952A53}" srcOrd="1" destOrd="0" presId="urn:microsoft.com/office/officeart/2005/8/layout/list1"/>
    <dgm:cxn modelId="{754D49E4-5522-4704-99E5-9076CF1686E7}" type="presOf" srcId="{84847DA2-9428-46DC-A3F5-33387CD831B2}" destId="{FEA4AFA1-C67C-4D13-A331-E350CF472F3C}" srcOrd="0" destOrd="0" presId="urn:microsoft.com/office/officeart/2005/8/layout/list1"/>
    <dgm:cxn modelId="{F9D641D0-0BAC-4BAD-BDAA-88D416D761EF}" type="presOf" srcId="{9AC6CD89-11AF-4244-BA86-1EFC1F6F9D19}" destId="{2A087673-CC28-4F44-9096-37598DDDC685}" srcOrd="0" destOrd="0" presId="urn:microsoft.com/office/officeart/2005/8/layout/list1"/>
    <dgm:cxn modelId="{1D5FB716-C0F9-42C4-962C-828E62E96CD0}" type="presOf" srcId="{1B7B02A5-F163-4348-8358-A9A1D185EF22}" destId="{B04E153C-CAD5-4EF4-9ABE-79AE548CFAF2}" srcOrd="0" destOrd="0" presId="urn:microsoft.com/office/officeart/2005/8/layout/list1"/>
    <dgm:cxn modelId="{E586250D-5709-401B-AA1C-A2832ECC4F7F}" type="presOf" srcId="{53DB8F99-0C02-45A1-ACB7-F3935443D4D9}" destId="{9A7373F8-A420-4955-9BA3-C26D13DB0CAC}" srcOrd="0" destOrd="0" presId="urn:microsoft.com/office/officeart/2005/8/layout/list1"/>
    <dgm:cxn modelId="{B377D39A-786F-401E-B67F-A5836C36C476}" srcId="{AA7133AD-A8D0-4904-BAD0-68583A735B56}" destId="{53DB8F99-0C02-45A1-ACB7-F3935443D4D9}" srcOrd="0" destOrd="0" parTransId="{A0762963-16F7-4BDE-84C3-9F51CB8B23AC}" sibTransId="{0D736629-C228-43AF-958F-B6A248E70D9F}"/>
    <dgm:cxn modelId="{D0394CC2-0F69-4813-97B6-0334D1628E44}" type="presOf" srcId="{AA7133AD-A8D0-4904-BAD0-68583A735B56}" destId="{481B1B18-A42A-47D9-A0E5-9B3E865A9AC8}" srcOrd="0" destOrd="0" presId="urn:microsoft.com/office/officeart/2005/8/layout/list1"/>
    <dgm:cxn modelId="{F3F78833-8FFA-42BC-8A5F-4A38DD44C107}" srcId="{AA7133AD-A8D0-4904-BAD0-68583A735B56}" destId="{84847DA2-9428-46DC-A3F5-33387CD831B2}" srcOrd="1" destOrd="0" parTransId="{F66F9043-DEEF-4295-AB30-B91CA7DCBC8E}" sibTransId="{C551D6CD-87AD-4B9F-8722-F427D04AA282}"/>
    <dgm:cxn modelId="{F5AA3987-0AAF-446D-AF53-D6052A2AB2B3}" srcId="{AA7133AD-A8D0-4904-BAD0-68583A735B56}" destId="{1B7B02A5-F163-4348-8358-A9A1D185EF22}" srcOrd="2" destOrd="0" parTransId="{84246A19-46F8-45AB-97E2-2F98EF7FE57D}" sibTransId="{4461F7B2-D2F9-4F81-8921-23642915BCC4}"/>
    <dgm:cxn modelId="{C485144C-9605-4137-8E36-481C475EC720}" type="presOf" srcId="{4F3E85EE-4B35-4564-98E0-F97ACEADD6AE}" destId="{B0160800-2DE9-408B-B2A1-6A43C18B63AE}" srcOrd="0" destOrd="0" presId="urn:microsoft.com/office/officeart/2005/8/layout/list1"/>
    <dgm:cxn modelId="{0C4F0275-1132-4091-831D-F67707DEF4ED}" srcId="{84847DA2-9428-46DC-A3F5-33387CD831B2}" destId="{75CFA8A6-5DD7-4B23-BD25-84BF7D9635C2}" srcOrd="0" destOrd="0" parTransId="{D6A112F9-9037-41F0-A7A6-BE48A00ECF9F}" sibTransId="{5388A5CA-C567-4494-8B0A-A675B83627AD}"/>
    <dgm:cxn modelId="{606858AE-C330-46D1-B133-70E1C2DD08D8}" type="presOf" srcId="{84847DA2-9428-46DC-A3F5-33387CD831B2}" destId="{ECFC5269-6AEF-409D-8921-43817C0E2D62}" srcOrd="1" destOrd="0" presId="urn:microsoft.com/office/officeart/2005/8/layout/list1"/>
    <dgm:cxn modelId="{9433260E-16EC-4FEE-AF28-240F81324FFA}" type="presOf" srcId="{75CFA8A6-5DD7-4B23-BD25-84BF7D9635C2}" destId="{8FBD2485-5985-4E51-B32B-E2EED03B7ACC}" srcOrd="0" destOrd="0" presId="urn:microsoft.com/office/officeart/2005/8/layout/list1"/>
    <dgm:cxn modelId="{8DF9C1A5-6F91-42B9-B8F0-E2FE55F05DC7}" srcId="{53DB8F99-0C02-45A1-ACB7-F3935443D4D9}" destId="{4F3E85EE-4B35-4564-98E0-F97ACEADD6AE}" srcOrd="0" destOrd="0" parTransId="{2B508727-D455-40CC-8A54-987695735E2B}" sibTransId="{4EC7E720-51D2-44E3-A460-923790A9AE18}"/>
    <dgm:cxn modelId="{EA9E53C2-2FE1-4089-BBF2-72C1EB960569}" type="presOf" srcId="{1B7B02A5-F163-4348-8358-A9A1D185EF22}" destId="{D2CD99D0-5849-4C0A-B695-56F273FD2BD3}" srcOrd="1" destOrd="0" presId="urn:microsoft.com/office/officeart/2005/8/layout/list1"/>
    <dgm:cxn modelId="{BCF2DC72-49F8-4727-81A2-62D2E5311A32}" srcId="{1B7B02A5-F163-4348-8358-A9A1D185EF22}" destId="{9AC6CD89-11AF-4244-BA86-1EFC1F6F9D19}" srcOrd="0" destOrd="0" parTransId="{76C9CCE2-2C6B-43CE-988B-31AE2748116F}" sibTransId="{17159F8E-46BA-437A-8C83-98156FFCC183}"/>
    <dgm:cxn modelId="{58161F2B-E42A-479D-9507-BFF38DEA5F32}" type="presParOf" srcId="{481B1B18-A42A-47D9-A0E5-9B3E865A9AC8}" destId="{E4D580A6-86FE-40EB-9F29-2E9CE1FEA6D0}" srcOrd="0" destOrd="0" presId="urn:microsoft.com/office/officeart/2005/8/layout/list1"/>
    <dgm:cxn modelId="{0F95813F-D244-4FAA-83C5-37AD2F1EBFAB}" type="presParOf" srcId="{E4D580A6-86FE-40EB-9F29-2E9CE1FEA6D0}" destId="{9A7373F8-A420-4955-9BA3-C26D13DB0CAC}" srcOrd="0" destOrd="0" presId="urn:microsoft.com/office/officeart/2005/8/layout/list1"/>
    <dgm:cxn modelId="{3000C366-6A9A-46D0-A539-9DE7411D33A8}" type="presParOf" srcId="{E4D580A6-86FE-40EB-9F29-2E9CE1FEA6D0}" destId="{52CD743F-84BD-460A-BB98-9A1633952A53}" srcOrd="1" destOrd="0" presId="urn:microsoft.com/office/officeart/2005/8/layout/list1"/>
    <dgm:cxn modelId="{8AFCBD7E-CCC4-4460-8F53-D6C70038BC1F}" type="presParOf" srcId="{481B1B18-A42A-47D9-A0E5-9B3E865A9AC8}" destId="{1D109A6D-7654-4D7B-82B4-87EB19B7469A}" srcOrd="1" destOrd="0" presId="urn:microsoft.com/office/officeart/2005/8/layout/list1"/>
    <dgm:cxn modelId="{B72301DA-7618-4CE6-8493-35A4DAF94E73}" type="presParOf" srcId="{481B1B18-A42A-47D9-A0E5-9B3E865A9AC8}" destId="{B0160800-2DE9-408B-B2A1-6A43C18B63AE}" srcOrd="2" destOrd="0" presId="urn:microsoft.com/office/officeart/2005/8/layout/list1"/>
    <dgm:cxn modelId="{487806E5-15CA-426C-B683-62ABD7EB174E}" type="presParOf" srcId="{481B1B18-A42A-47D9-A0E5-9B3E865A9AC8}" destId="{1F94FC60-B51E-47A0-94C4-4C6F54BC57E3}" srcOrd="3" destOrd="0" presId="urn:microsoft.com/office/officeart/2005/8/layout/list1"/>
    <dgm:cxn modelId="{10749CC5-7225-4944-B2C3-58185CE2FBCB}" type="presParOf" srcId="{481B1B18-A42A-47D9-A0E5-9B3E865A9AC8}" destId="{3FB4A88A-0C5F-4216-9B6C-2DABC96BAF85}" srcOrd="4" destOrd="0" presId="urn:microsoft.com/office/officeart/2005/8/layout/list1"/>
    <dgm:cxn modelId="{AF2EB398-A572-42E1-A903-545CF382AAFB}" type="presParOf" srcId="{3FB4A88A-0C5F-4216-9B6C-2DABC96BAF85}" destId="{FEA4AFA1-C67C-4D13-A331-E350CF472F3C}" srcOrd="0" destOrd="0" presId="urn:microsoft.com/office/officeart/2005/8/layout/list1"/>
    <dgm:cxn modelId="{275F670A-3C8A-4E95-8BA8-8D929E84E83A}" type="presParOf" srcId="{3FB4A88A-0C5F-4216-9B6C-2DABC96BAF85}" destId="{ECFC5269-6AEF-409D-8921-43817C0E2D62}" srcOrd="1" destOrd="0" presId="urn:microsoft.com/office/officeart/2005/8/layout/list1"/>
    <dgm:cxn modelId="{9F7019A9-FA10-414C-9802-D292833BD399}" type="presParOf" srcId="{481B1B18-A42A-47D9-A0E5-9B3E865A9AC8}" destId="{649FD5E5-1D94-4937-838C-31783513F0F8}" srcOrd="5" destOrd="0" presId="urn:microsoft.com/office/officeart/2005/8/layout/list1"/>
    <dgm:cxn modelId="{91B7D751-A7AB-4A74-9F75-2C388AB48B46}" type="presParOf" srcId="{481B1B18-A42A-47D9-A0E5-9B3E865A9AC8}" destId="{8FBD2485-5985-4E51-B32B-E2EED03B7ACC}" srcOrd="6" destOrd="0" presId="urn:microsoft.com/office/officeart/2005/8/layout/list1"/>
    <dgm:cxn modelId="{2A9B8512-C2C0-40CB-A723-944A75B52338}" type="presParOf" srcId="{481B1B18-A42A-47D9-A0E5-9B3E865A9AC8}" destId="{A44F0BAF-3CC2-4AAF-A230-2790D2EC61D8}" srcOrd="7" destOrd="0" presId="urn:microsoft.com/office/officeart/2005/8/layout/list1"/>
    <dgm:cxn modelId="{186CDF87-AFA2-4654-B602-2D398048506C}" type="presParOf" srcId="{481B1B18-A42A-47D9-A0E5-9B3E865A9AC8}" destId="{02B536B7-22D9-4DB6-A7CE-7FA5088E70BC}" srcOrd="8" destOrd="0" presId="urn:microsoft.com/office/officeart/2005/8/layout/list1"/>
    <dgm:cxn modelId="{C3C84837-52CC-423C-A6A6-FD6285F8E7CB}" type="presParOf" srcId="{02B536B7-22D9-4DB6-A7CE-7FA5088E70BC}" destId="{B04E153C-CAD5-4EF4-9ABE-79AE548CFAF2}" srcOrd="0" destOrd="0" presId="urn:microsoft.com/office/officeart/2005/8/layout/list1"/>
    <dgm:cxn modelId="{EEB8F455-E887-4ED8-88EE-7869B5DEF742}" type="presParOf" srcId="{02B536B7-22D9-4DB6-A7CE-7FA5088E70BC}" destId="{D2CD99D0-5849-4C0A-B695-56F273FD2BD3}" srcOrd="1" destOrd="0" presId="urn:microsoft.com/office/officeart/2005/8/layout/list1"/>
    <dgm:cxn modelId="{BCBBCC3B-6C68-4AA0-B8AA-41A29447998B}" type="presParOf" srcId="{481B1B18-A42A-47D9-A0E5-9B3E865A9AC8}" destId="{D6894352-E6E9-463D-A9E0-45255C6126E7}" srcOrd="9" destOrd="0" presId="urn:microsoft.com/office/officeart/2005/8/layout/list1"/>
    <dgm:cxn modelId="{1EB363B7-37A0-408F-A160-877BE365FDA1}" type="presParOf" srcId="{481B1B18-A42A-47D9-A0E5-9B3E865A9AC8}" destId="{2A087673-CC28-4F44-9096-37598DDDC6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7133AD-A8D0-4904-BAD0-68583A735B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DB8F99-0C02-45A1-ACB7-F3935443D4D9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MongoDB</a:t>
          </a:r>
          <a:endParaRPr lang="es-ES" sz="2400" dirty="0"/>
        </a:p>
      </dgm:t>
    </dgm:pt>
    <dgm:pt modelId="{A0762963-16F7-4BDE-84C3-9F51CB8B23AC}" type="parTrans" cxnId="{B377D39A-786F-401E-B67F-A5836C36C476}">
      <dgm:prSet/>
      <dgm:spPr/>
      <dgm:t>
        <a:bodyPr/>
        <a:lstStyle/>
        <a:p>
          <a:endParaRPr lang="es-ES"/>
        </a:p>
      </dgm:t>
    </dgm:pt>
    <dgm:pt modelId="{0D736629-C228-43AF-958F-B6A248E70D9F}" type="sibTrans" cxnId="{B377D39A-786F-401E-B67F-A5836C36C476}">
      <dgm:prSet/>
      <dgm:spPr/>
      <dgm:t>
        <a:bodyPr/>
        <a:lstStyle/>
        <a:p>
          <a:endParaRPr lang="es-ES"/>
        </a:p>
      </dgm:t>
    </dgm:pt>
    <dgm:pt modelId="{84847DA2-9428-46DC-A3F5-33387CD831B2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Express.js</a:t>
          </a:r>
          <a:endParaRPr lang="es-ES" sz="2400" dirty="0"/>
        </a:p>
      </dgm:t>
    </dgm:pt>
    <dgm:pt modelId="{F66F9043-DEEF-4295-AB30-B91CA7DCBC8E}" type="parTrans" cxnId="{F3F78833-8FFA-42BC-8A5F-4A38DD44C107}">
      <dgm:prSet/>
      <dgm:spPr/>
      <dgm:t>
        <a:bodyPr/>
        <a:lstStyle/>
        <a:p>
          <a:endParaRPr lang="es-ES"/>
        </a:p>
      </dgm:t>
    </dgm:pt>
    <dgm:pt modelId="{C551D6CD-87AD-4B9F-8722-F427D04AA282}" type="sibTrans" cxnId="{F3F78833-8FFA-42BC-8A5F-4A38DD44C107}">
      <dgm:prSet/>
      <dgm:spPr/>
      <dgm:t>
        <a:bodyPr/>
        <a:lstStyle/>
        <a:p>
          <a:endParaRPr lang="es-ES"/>
        </a:p>
      </dgm:t>
    </dgm:pt>
    <dgm:pt modelId="{75CFA8A6-5DD7-4B23-BD25-84BF7D9635C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Framework encargado de conectar MongoDB con el servidor WEB </a:t>
          </a:r>
          <a:endParaRPr lang="es-ES" dirty="0"/>
        </a:p>
      </dgm:t>
    </dgm:pt>
    <dgm:pt modelId="{D6A112F9-9037-41F0-A7A6-BE48A00ECF9F}" type="parTrans" cxnId="{0C4F0275-1132-4091-831D-F67707DEF4ED}">
      <dgm:prSet/>
      <dgm:spPr/>
      <dgm:t>
        <a:bodyPr/>
        <a:lstStyle/>
        <a:p>
          <a:endParaRPr lang="es-ES"/>
        </a:p>
      </dgm:t>
    </dgm:pt>
    <dgm:pt modelId="{5388A5CA-C567-4494-8B0A-A675B83627AD}" type="sibTrans" cxnId="{0C4F0275-1132-4091-831D-F67707DEF4ED}">
      <dgm:prSet/>
      <dgm:spPr/>
      <dgm:t>
        <a:bodyPr/>
        <a:lstStyle/>
        <a:p>
          <a:endParaRPr lang="es-ES"/>
        </a:p>
      </dgm:t>
    </dgm:pt>
    <dgm:pt modelId="{4F3E85EE-4B35-4564-98E0-F97ACEADD6AE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Sistema de base de datos no relacionales</a:t>
          </a:r>
          <a:endParaRPr lang="es-ES" dirty="0"/>
        </a:p>
      </dgm:t>
    </dgm:pt>
    <dgm:pt modelId="{2B508727-D455-40CC-8A54-987695735E2B}" type="parTrans" cxnId="{8DF9C1A5-6F91-42B9-B8F0-E2FE55F05DC7}">
      <dgm:prSet/>
      <dgm:spPr/>
      <dgm:t>
        <a:bodyPr/>
        <a:lstStyle/>
        <a:p>
          <a:endParaRPr lang="es-ES"/>
        </a:p>
      </dgm:t>
    </dgm:pt>
    <dgm:pt modelId="{4EC7E720-51D2-44E3-A460-923790A9AE18}" type="sibTrans" cxnId="{8DF9C1A5-6F91-42B9-B8F0-E2FE55F05DC7}">
      <dgm:prSet/>
      <dgm:spPr/>
      <dgm:t>
        <a:bodyPr/>
        <a:lstStyle/>
        <a:p>
          <a:endParaRPr lang="es-ES"/>
        </a:p>
      </dgm:t>
    </dgm:pt>
    <dgm:pt modelId="{1B7B02A5-F163-4348-8358-A9A1D185EF22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Angular2</a:t>
          </a:r>
          <a:endParaRPr lang="es-ES" sz="2400" dirty="0"/>
        </a:p>
      </dgm:t>
    </dgm:pt>
    <dgm:pt modelId="{84246A19-46F8-45AB-97E2-2F98EF7FE57D}" type="parTrans" cxnId="{F5AA3987-0AAF-446D-AF53-D6052A2AB2B3}">
      <dgm:prSet/>
      <dgm:spPr/>
      <dgm:t>
        <a:bodyPr/>
        <a:lstStyle/>
        <a:p>
          <a:endParaRPr lang="es-ES"/>
        </a:p>
      </dgm:t>
    </dgm:pt>
    <dgm:pt modelId="{4461F7B2-D2F9-4F81-8921-23642915BCC4}" type="sibTrans" cxnId="{F5AA3987-0AAF-446D-AF53-D6052A2AB2B3}">
      <dgm:prSet/>
      <dgm:spPr/>
      <dgm:t>
        <a:bodyPr/>
        <a:lstStyle/>
        <a:p>
          <a:endParaRPr lang="es-ES"/>
        </a:p>
      </dgm:t>
    </dgm:pt>
    <dgm:pt modelId="{9AC6CD89-11AF-4244-BA86-1EFC1F6F9D19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Framework basado en MVC utilizado para la parte Cliente de la aplicación WEB.</a:t>
          </a:r>
          <a:endParaRPr lang="es-ES" dirty="0"/>
        </a:p>
      </dgm:t>
    </dgm:pt>
    <dgm:pt modelId="{76C9CCE2-2C6B-43CE-988B-31AE2748116F}" type="parTrans" cxnId="{BCF2DC72-49F8-4727-81A2-62D2E5311A32}">
      <dgm:prSet/>
      <dgm:spPr/>
      <dgm:t>
        <a:bodyPr/>
        <a:lstStyle/>
        <a:p>
          <a:endParaRPr lang="es-ES"/>
        </a:p>
      </dgm:t>
    </dgm:pt>
    <dgm:pt modelId="{17159F8E-46BA-437A-8C83-98156FFCC183}" type="sibTrans" cxnId="{BCF2DC72-49F8-4727-81A2-62D2E5311A32}">
      <dgm:prSet/>
      <dgm:spPr/>
      <dgm:t>
        <a:bodyPr/>
        <a:lstStyle/>
        <a:p>
          <a:endParaRPr lang="es-ES"/>
        </a:p>
      </dgm:t>
    </dgm:pt>
    <dgm:pt modelId="{C199945A-114D-4233-85DB-12ED4D1F0B90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Node.js</a:t>
          </a:r>
          <a:endParaRPr lang="es-ES" sz="2400" dirty="0"/>
        </a:p>
      </dgm:t>
    </dgm:pt>
    <dgm:pt modelId="{4A6D3D35-69B9-42C5-B169-AFBCC7A0D5B0}" type="parTrans" cxnId="{C548AEC0-6C89-4B64-B4F0-61EBD05DD074}">
      <dgm:prSet/>
      <dgm:spPr/>
      <dgm:t>
        <a:bodyPr/>
        <a:lstStyle/>
        <a:p>
          <a:endParaRPr lang="es-ES"/>
        </a:p>
      </dgm:t>
    </dgm:pt>
    <dgm:pt modelId="{FDE3F478-D306-4F3E-9EB3-633DAD0D0B02}" type="sibTrans" cxnId="{C548AEC0-6C89-4B64-B4F0-61EBD05DD074}">
      <dgm:prSet/>
      <dgm:spPr/>
      <dgm:t>
        <a:bodyPr/>
        <a:lstStyle/>
        <a:p>
          <a:endParaRPr lang="es-ES"/>
        </a:p>
      </dgm:t>
    </dgm:pt>
    <dgm:pt modelId="{4A059080-E20F-45F2-9334-FB1DE9D61735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Framework utilizado como servidor WEB </a:t>
          </a:r>
          <a:endParaRPr lang="es-ES" dirty="0"/>
        </a:p>
      </dgm:t>
    </dgm:pt>
    <dgm:pt modelId="{474DEE07-ED40-4F2A-A1E1-F53EAD76FA35}" type="parTrans" cxnId="{0C36A028-3987-43A4-BFE2-235087A3976F}">
      <dgm:prSet/>
      <dgm:spPr/>
      <dgm:t>
        <a:bodyPr/>
        <a:lstStyle/>
        <a:p>
          <a:endParaRPr lang="es-ES"/>
        </a:p>
      </dgm:t>
    </dgm:pt>
    <dgm:pt modelId="{FDE9ED59-939D-462D-85B8-2283E1627D08}" type="sibTrans" cxnId="{0C36A028-3987-43A4-BFE2-235087A3976F}">
      <dgm:prSet/>
      <dgm:spPr/>
      <dgm:t>
        <a:bodyPr/>
        <a:lstStyle/>
        <a:p>
          <a:endParaRPr lang="es-ES"/>
        </a:p>
      </dgm:t>
    </dgm:pt>
    <dgm:pt modelId="{481B1B18-A42A-47D9-A0E5-9B3E865A9AC8}" type="pres">
      <dgm:prSet presAssocID="{AA7133AD-A8D0-4904-BAD0-68583A735B5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4D580A6-86FE-40EB-9F29-2E9CE1FEA6D0}" type="pres">
      <dgm:prSet presAssocID="{53DB8F99-0C02-45A1-ACB7-F3935443D4D9}" presName="parentLin" presStyleCnt="0"/>
      <dgm:spPr/>
    </dgm:pt>
    <dgm:pt modelId="{9A7373F8-A420-4955-9BA3-C26D13DB0CAC}" type="pres">
      <dgm:prSet presAssocID="{53DB8F99-0C02-45A1-ACB7-F3935443D4D9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52CD743F-84BD-460A-BB98-9A1633952A53}" type="pres">
      <dgm:prSet presAssocID="{53DB8F99-0C02-45A1-ACB7-F3935443D4D9}" presName="parentText" presStyleLbl="node1" presStyleIdx="0" presStyleCnt="4" custScaleX="34250" custLinFactX="2367" custLinFactNeighborX="100000" custLinFactNeighborY="505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109A6D-7654-4D7B-82B4-87EB19B7469A}" type="pres">
      <dgm:prSet presAssocID="{53DB8F99-0C02-45A1-ACB7-F3935443D4D9}" presName="negativeSpace" presStyleCnt="0"/>
      <dgm:spPr/>
    </dgm:pt>
    <dgm:pt modelId="{B0160800-2DE9-408B-B2A1-6A43C18B63AE}" type="pres">
      <dgm:prSet presAssocID="{53DB8F99-0C02-45A1-ACB7-F3935443D4D9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94FC60-B51E-47A0-94C4-4C6F54BC57E3}" type="pres">
      <dgm:prSet presAssocID="{0D736629-C228-43AF-958F-B6A248E70D9F}" presName="spaceBetweenRectangles" presStyleCnt="0"/>
      <dgm:spPr/>
    </dgm:pt>
    <dgm:pt modelId="{3FB4A88A-0C5F-4216-9B6C-2DABC96BAF85}" type="pres">
      <dgm:prSet presAssocID="{84847DA2-9428-46DC-A3F5-33387CD831B2}" presName="parentLin" presStyleCnt="0"/>
      <dgm:spPr/>
    </dgm:pt>
    <dgm:pt modelId="{FEA4AFA1-C67C-4D13-A331-E350CF472F3C}" type="pres">
      <dgm:prSet presAssocID="{84847DA2-9428-46DC-A3F5-33387CD831B2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ECFC5269-6AEF-409D-8921-43817C0E2D62}" type="pres">
      <dgm:prSet presAssocID="{84847DA2-9428-46DC-A3F5-33387CD831B2}" presName="parentText" presStyleLbl="node1" presStyleIdx="1" presStyleCnt="4" custScaleX="34222" custLinFactX="2367" custLinFactNeighborX="100000" custLinFactNeighborY="-91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9FD5E5-1D94-4937-838C-31783513F0F8}" type="pres">
      <dgm:prSet presAssocID="{84847DA2-9428-46DC-A3F5-33387CD831B2}" presName="negativeSpace" presStyleCnt="0"/>
      <dgm:spPr/>
    </dgm:pt>
    <dgm:pt modelId="{8FBD2485-5985-4E51-B32B-E2EED03B7ACC}" type="pres">
      <dgm:prSet presAssocID="{84847DA2-9428-46DC-A3F5-33387CD831B2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4F0BAF-3CC2-4AAF-A230-2790D2EC61D8}" type="pres">
      <dgm:prSet presAssocID="{C551D6CD-87AD-4B9F-8722-F427D04AA282}" presName="spaceBetweenRectangles" presStyleCnt="0"/>
      <dgm:spPr/>
    </dgm:pt>
    <dgm:pt modelId="{02B536B7-22D9-4DB6-A7CE-7FA5088E70BC}" type="pres">
      <dgm:prSet presAssocID="{1B7B02A5-F163-4348-8358-A9A1D185EF22}" presName="parentLin" presStyleCnt="0"/>
      <dgm:spPr/>
    </dgm:pt>
    <dgm:pt modelId="{B04E153C-CAD5-4EF4-9ABE-79AE548CFAF2}" type="pres">
      <dgm:prSet presAssocID="{1B7B02A5-F163-4348-8358-A9A1D185EF22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D2CD99D0-5849-4C0A-B695-56F273FD2BD3}" type="pres">
      <dgm:prSet presAssocID="{1B7B02A5-F163-4348-8358-A9A1D185EF22}" presName="parentText" presStyleLbl="node1" presStyleIdx="2" presStyleCnt="4" custScaleX="34222" custLinFactX="2380" custLinFactNeighborX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894352-E6E9-463D-A9E0-45255C6126E7}" type="pres">
      <dgm:prSet presAssocID="{1B7B02A5-F163-4348-8358-A9A1D185EF22}" presName="negativeSpace" presStyleCnt="0"/>
      <dgm:spPr/>
    </dgm:pt>
    <dgm:pt modelId="{2A087673-CC28-4F44-9096-37598DDDC685}" type="pres">
      <dgm:prSet presAssocID="{1B7B02A5-F163-4348-8358-A9A1D185EF22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21ABB3-55EC-4DF4-92C9-550D276A07FA}" type="pres">
      <dgm:prSet presAssocID="{4461F7B2-D2F9-4F81-8921-23642915BCC4}" presName="spaceBetweenRectangles" presStyleCnt="0"/>
      <dgm:spPr/>
    </dgm:pt>
    <dgm:pt modelId="{0D9612FB-E24D-4C8D-8F6C-D013159C8A73}" type="pres">
      <dgm:prSet presAssocID="{C199945A-114D-4233-85DB-12ED4D1F0B90}" presName="parentLin" presStyleCnt="0"/>
      <dgm:spPr/>
    </dgm:pt>
    <dgm:pt modelId="{EDE2BCFB-61DF-4081-8FAC-0153A84458FC}" type="pres">
      <dgm:prSet presAssocID="{C199945A-114D-4233-85DB-12ED4D1F0B90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4483CC3A-BF88-4E2C-9D1C-10D275FA28AA}" type="pres">
      <dgm:prSet presAssocID="{C199945A-114D-4233-85DB-12ED4D1F0B90}" presName="parentText" presStyleLbl="node1" presStyleIdx="3" presStyleCnt="4" custScaleX="34222" custLinFactX="2380" custLinFactNeighborX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FDD8B8-D2B6-412F-BE09-500891692884}" type="pres">
      <dgm:prSet presAssocID="{C199945A-114D-4233-85DB-12ED4D1F0B90}" presName="negativeSpace" presStyleCnt="0"/>
      <dgm:spPr/>
    </dgm:pt>
    <dgm:pt modelId="{5ACE496F-26D0-4C17-85CF-DD93FA16C460}" type="pres">
      <dgm:prSet presAssocID="{C199945A-114D-4233-85DB-12ED4D1F0B9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92853F2-1983-49A5-832F-F606E7356D78}" type="presOf" srcId="{1B7B02A5-F163-4348-8358-A9A1D185EF22}" destId="{D2CD99D0-5849-4C0A-B695-56F273FD2BD3}" srcOrd="1" destOrd="0" presId="urn:microsoft.com/office/officeart/2005/8/layout/list1"/>
    <dgm:cxn modelId="{7BE43005-C94D-4D34-B361-6712E26B513C}" type="presOf" srcId="{C199945A-114D-4233-85DB-12ED4D1F0B90}" destId="{EDE2BCFB-61DF-4081-8FAC-0153A84458FC}" srcOrd="0" destOrd="0" presId="urn:microsoft.com/office/officeart/2005/8/layout/list1"/>
    <dgm:cxn modelId="{0C36A028-3987-43A4-BFE2-235087A3976F}" srcId="{C199945A-114D-4233-85DB-12ED4D1F0B90}" destId="{4A059080-E20F-45F2-9334-FB1DE9D61735}" srcOrd="0" destOrd="0" parTransId="{474DEE07-ED40-4F2A-A1E1-F53EAD76FA35}" sibTransId="{FDE9ED59-939D-462D-85B8-2283E1627D08}"/>
    <dgm:cxn modelId="{59F3CCA1-2B76-4838-B2B3-E82F032C354F}" type="presOf" srcId="{9AC6CD89-11AF-4244-BA86-1EFC1F6F9D19}" destId="{2A087673-CC28-4F44-9096-37598DDDC685}" srcOrd="0" destOrd="0" presId="urn:microsoft.com/office/officeart/2005/8/layout/list1"/>
    <dgm:cxn modelId="{4E84B2FD-B467-477A-A456-45990EE70CD5}" type="presOf" srcId="{84847DA2-9428-46DC-A3F5-33387CD831B2}" destId="{FEA4AFA1-C67C-4D13-A331-E350CF472F3C}" srcOrd="0" destOrd="0" presId="urn:microsoft.com/office/officeart/2005/8/layout/list1"/>
    <dgm:cxn modelId="{B5A57E1A-C5BA-4321-831B-87DA0C2C2B26}" type="presOf" srcId="{53DB8F99-0C02-45A1-ACB7-F3935443D4D9}" destId="{9A7373F8-A420-4955-9BA3-C26D13DB0CAC}" srcOrd="0" destOrd="0" presId="urn:microsoft.com/office/officeart/2005/8/layout/list1"/>
    <dgm:cxn modelId="{C548AEC0-6C89-4B64-B4F0-61EBD05DD074}" srcId="{AA7133AD-A8D0-4904-BAD0-68583A735B56}" destId="{C199945A-114D-4233-85DB-12ED4D1F0B90}" srcOrd="3" destOrd="0" parTransId="{4A6D3D35-69B9-42C5-B169-AFBCC7A0D5B0}" sibTransId="{FDE3F478-D306-4F3E-9EB3-633DAD0D0B02}"/>
    <dgm:cxn modelId="{B377D39A-786F-401E-B67F-A5836C36C476}" srcId="{AA7133AD-A8D0-4904-BAD0-68583A735B56}" destId="{53DB8F99-0C02-45A1-ACB7-F3935443D4D9}" srcOrd="0" destOrd="0" parTransId="{A0762963-16F7-4BDE-84C3-9F51CB8B23AC}" sibTransId="{0D736629-C228-43AF-958F-B6A248E70D9F}"/>
    <dgm:cxn modelId="{0D6CE0BB-3D6A-4ACF-92F4-DF139348B5C1}" type="presOf" srcId="{4F3E85EE-4B35-4564-98E0-F97ACEADD6AE}" destId="{B0160800-2DE9-408B-B2A1-6A43C18B63AE}" srcOrd="0" destOrd="0" presId="urn:microsoft.com/office/officeart/2005/8/layout/list1"/>
    <dgm:cxn modelId="{3C4B3083-CAAC-47DC-A610-235EADB6B3A1}" type="presOf" srcId="{84847DA2-9428-46DC-A3F5-33387CD831B2}" destId="{ECFC5269-6AEF-409D-8921-43817C0E2D62}" srcOrd="1" destOrd="0" presId="urn:microsoft.com/office/officeart/2005/8/layout/list1"/>
    <dgm:cxn modelId="{F3F78833-8FFA-42BC-8A5F-4A38DD44C107}" srcId="{AA7133AD-A8D0-4904-BAD0-68583A735B56}" destId="{84847DA2-9428-46DC-A3F5-33387CD831B2}" srcOrd="1" destOrd="0" parTransId="{F66F9043-DEEF-4295-AB30-B91CA7DCBC8E}" sibTransId="{C551D6CD-87AD-4B9F-8722-F427D04AA282}"/>
    <dgm:cxn modelId="{1D982D56-F513-4A26-94B0-5A575AA66738}" type="presOf" srcId="{75CFA8A6-5DD7-4B23-BD25-84BF7D9635C2}" destId="{8FBD2485-5985-4E51-B32B-E2EED03B7ACC}" srcOrd="0" destOrd="0" presId="urn:microsoft.com/office/officeart/2005/8/layout/list1"/>
    <dgm:cxn modelId="{F5AA3987-0AAF-446D-AF53-D6052A2AB2B3}" srcId="{AA7133AD-A8D0-4904-BAD0-68583A735B56}" destId="{1B7B02A5-F163-4348-8358-A9A1D185EF22}" srcOrd="2" destOrd="0" parTransId="{84246A19-46F8-45AB-97E2-2F98EF7FE57D}" sibTransId="{4461F7B2-D2F9-4F81-8921-23642915BCC4}"/>
    <dgm:cxn modelId="{0C4F0275-1132-4091-831D-F67707DEF4ED}" srcId="{84847DA2-9428-46DC-A3F5-33387CD831B2}" destId="{75CFA8A6-5DD7-4B23-BD25-84BF7D9635C2}" srcOrd="0" destOrd="0" parTransId="{D6A112F9-9037-41F0-A7A6-BE48A00ECF9F}" sibTransId="{5388A5CA-C567-4494-8B0A-A675B83627AD}"/>
    <dgm:cxn modelId="{DCE290BC-B1D4-4E95-8C57-B3BEF7599796}" type="presOf" srcId="{1B7B02A5-F163-4348-8358-A9A1D185EF22}" destId="{B04E153C-CAD5-4EF4-9ABE-79AE548CFAF2}" srcOrd="0" destOrd="0" presId="urn:microsoft.com/office/officeart/2005/8/layout/list1"/>
    <dgm:cxn modelId="{8DF9C1A5-6F91-42B9-B8F0-E2FE55F05DC7}" srcId="{53DB8F99-0C02-45A1-ACB7-F3935443D4D9}" destId="{4F3E85EE-4B35-4564-98E0-F97ACEADD6AE}" srcOrd="0" destOrd="0" parTransId="{2B508727-D455-40CC-8A54-987695735E2B}" sibTransId="{4EC7E720-51D2-44E3-A460-923790A9AE18}"/>
    <dgm:cxn modelId="{E042148D-42E7-4FA3-A25D-03931A67A22A}" type="presOf" srcId="{AA7133AD-A8D0-4904-BAD0-68583A735B56}" destId="{481B1B18-A42A-47D9-A0E5-9B3E865A9AC8}" srcOrd="0" destOrd="0" presId="urn:microsoft.com/office/officeart/2005/8/layout/list1"/>
    <dgm:cxn modelId="{6DF65487-EE85-4159-8183-B3066BABC90B}" type="presOf" srcId="{C199945A-114D-4233-85DB-12ED4D1F0B90}" destId="{4483CC3A-BF88-4E2C-9D1C-10D275FA28AA}" srcOrd="1" destOrd="0" presId="urn:microsoft.com/office/officeart/2005/8/layout/list1"/>
    <dgm:cxn modelId="{BCF2DC72-49F8-4727-81A2-62D2E5311A32}" srcId="{1B7B02A5-F163-4348-8358-A9A1D185EF22}" destId="{9AC6CD89-11AF-4244-BA86-1EFC1F6F9D19}" srcOrd="0" destOrd="0" parTransId="{76C9CCE2-2C6B-43CE-988B-31AE2748116F}" sibTransId="{17159F8E-46BA-437A-8C83-98156FFCC183}"/>
    <dgm:cxn modelId="{E0032E40-0985-4709-BF6A-F0489D1E7B38}" type="presOf" srcId="{53DB8F99-0C02-45A1-ACB7-F3935443D4D9}" destId="{52CD743F-84BD-460A-BB98-9A1633952A53}" srcOrd="1" destOrd="0" presId="urn:microsoft.com/office/officeart/2005/8/layout/list1"/>
    <dgm:cxn modelId="{828D6D5B-D212-4043-A263-74B8E195A407}" type="presOf" srcId="{4A059080-E20F-45F2-9334-FB1DE9D61735}" destId="{5ACE496F-26D0-4C17-85CF-DD93FA16C460}" srcOrd="0" destOrd="0" presId="urn:microsoft.com/office/officeart/2005/8/layout/list1"/>
    <dgm:cxn modelId="{243AC682-97F3-406A-95E0-BFE71E2DA5D7}" type="presParOf" srcId="{481B1B18-A42A-47D9-A0E5-9B3E865A9AC8}" destId="{E4D580A6-86FE-40EB-9F29-2E9CE1FEA6D0}" srcOrd="0" destOrd="0" presId="urn:microsoft.com/office/officeart/2005/8/layout/list1"/>
    <dgm:cxn modelId="{42C4C998-6BDF-4EEC-A17B-334B4C5833D1}" type="presParOf" srcId="{E4D580A6-86FE-40EB-9F29-2E9CE1FEA6D0}" destId="{9A7373F8-A420-4955-9BA3-C26D13DB0CAC}" srcOrd="0" destOrd="0" presId="urn:microsoft.com/office/officeart/2005/8/layout/list1"/>
    <dgm:cxn modelId="{A2848D21-BFD3-4144-A03A-56895D6F3B6E}" type="presParOf" srcId="{E4D580A6-86FE-40EB-9F29-2E9CE1FEA6D0}" destId="{52CD743F-84BD-460A-BB98-9A1633952A53}" srcOrd="1" destOrd="0" presId="urn:microsoft.com/office/officeart/2005/8/layout/list1"/>
    <dgm:cxn modelId="{EA0EA240-AE71-460D-8D96-69E8E61FEB6C}" type="presParOf" srcId="{481B1B18-A42A-47D9-A0E5-9B3E865A9AC8}" destId="{1D109A6D-7654-4D7B-82B4-87EB19B7469A}" srcOrd="1" destOrd="0" presId="urn:microsoft.com/office/officeart/2005/8/layout/list1"/>
    <dgm:cxn modelId="{535CE0EC-38CC-4F05-B9FB-3B591BA3D19C}" type="presParOf" srcId="{481B1B18-A42A-47D9-A0E5-9B3E865A9AC8}" destId="{B0160800-2DE9-408B-B2A1-6A43C18B63AE}" srcOrd="2" destOrd="0" presId="urn:microsoft.com/office/officeart/2005/8/layout/list1"/>
    <dgm:cxn modelId="{69600651-D0A6-405B-BECC-D17AA877FE9A}" type="presParOf" srcId="{481B1B18-A42A-47D9-A0E5-9B3E865A9AC8}" destId="{1F94FC60-B51E-47A0-94C4-4C6F54BC57E3}" srcOrd="3" destOrd="0" presId="urn:microsoft.com/office/officeart/2005/8/layout/list1"/>
    <dgm:cxn modelId="{39495EF0-C2D8-4A56-B2F6-927A89753702}" type="presParOf" srcId="{481B1B18-A42A-47D9-A0E5-9B3E865A9AC8}" destId="{3FB4A88A-0C5F-4216-9B6C-2DABC96BAF85}" srcOrd="4" destOrd="0" presId="urn:microsoft.com/office/officeart/2005/8/layout/list1"/>
    <dgm:cxn modelId="{4CD89A02-D0E9-46DD-99D1-731A0F2E4C2B}" type="presParOf" srcId="{3FB4A88A-0C5F-4216-9B6C-2DABC96BAF85}" destId="{FEA4AFA1-C67C-4D13-A331-E350CF472F3C}" srcOrd="0" destOrd="0" presId="urn:microsoft.com/office/officeart/2005/8/layout/list1"/>
    <dgm:cxn modelId="{61F55742-4BA6-42FA-A48B-5B368BCFEF9C}" type="presParOf" srcId="{3FB4A88A-0C5F-4216-9B6C-2DABC96BAF85}" destId="{ECFC5269-6AEF-409D-8921-43817C0E2D62}" srcOrd="1" destOrd="0" presId="urn:microsoft.com/office/officeart/2005/8/layout/list1"/>
    <dgm:cxn modelId="{389039B5-3CF9-4287-B8FF-6CA8E1A9BF90}" type="presParOf" srcId="{481B1B18-A42A-47D9-A0E5-9B3E865A9AC8}" destId="{649FD5E5-1D94-4937-838C-31783513F0F8}" srcOrd="5" destOrd="0" presId="urn:microsoft.com/office/officeart/2005/8/layout/list1"/>
    <dgm:cxn modelId="{F3570E03-0039-4FD7-8DB6-09A4AE797B78}" type="presParOf" srcId="{481B1B18-A42A-47D9-A0E5-9B3E865A9AC8}" destId="{8FBD2485-5985-4E51-B32B-E2EED03B7ACC}" srcOrd="6" destOrd="0" presId="urn:microsoft.com/office/officeart/2005/8/layout/list1"/>
    <dgm:cxn modelId="{884CFEDC-8FF9-42BE-857B-C37FE222CF33}" type="presParOf" srcId="{481B1B18-A42A-47D9-A0E5-9B3E865A9AC8}" destId="{A44F0BAF-3CC2-4AAF-A230-2790D2EC61D8}" srcOrd="7" destOrd="0" presId="urn:microsoft.com/office/officeart/2005/8/layout/list1"/>
    <dgm:cxn modelId="{CD22D1E6-F70A-431F-954E-C9BD07CD7333}" type="presParOf" srcId="{481B1B18-A42A-47D9-A0E5-9B3E865A9AC8}" destId="{02B536B7-22D9-4DB6-A7CE-7FA5088E70BC}" srcOrd="8" destOrd="0" presId="urn:microsoft.com/office/officeart/2005/8/layout/list1"/>
    <dgm:cxn modelId="{2E2FEA74-2DBF-4CEB-B918-928BC47B8296}" type="presParOf" srcId="{02B536B7-22D9-4DB6-A7CE-7FA5088E70BC}" destId="{B04E153C-CAD5-4EF4-9ABE-79AE548CFAF2}" srcOrd="0" destOrd="0" presId="urn:microsoft.com/office/officeart/2005/8/layout/list1"/>
    <dgm:cxn modelId="{4BC4F5EF-CF0D-46F4-92B2-3CCE9DD18929}" type="presParOf" srcId="{02B536B7-22D9-4DB6-A7CE-7FA5088E70BC}" destId="{D2CD99D0-5849-4C0A-B695-56F273FD2BD3}" srcOrd="1" destOrd="0" presId="urn:microsoft.com/office/officeart/2005/8/layout/list1"/>
    <dgm:cxn modelId="{82CAFCCC-2352-4AFB-8DFA-92F0758D14B9}" type="presParOf" srcId="{481B1B18-A42A-47D9-A0E5-9B3E865A9AC8}" destId="{D6894352-E6E9-463D-A9E0-45255C6126E7}" srcOrd="9" destOrd="0" presId="urn:microsoft.com/office/officeart/2005/8/layout/list1"/>
    <dgm:cxn modelId="{ABE179EE-8FF1-4292-B01F-E9C5DA846F92}" type="presParOf" srcId="{481B1B18-A42A-47D9-A0E5-9B3E865A9AC8}" destId="{2A087673-CC28-4F44-9096-37598DDDC685}" srcOrd="10" destOrd="0" presId="urn:microsoft.com/office/officeart/2005/8/layout/list1"/>
    <dgm:cxn modelId="{F5A4167D-B8C6-414C-8B04-4C45C9663C02}" type="presParOf" srcId="{481B1B18-A42A-47D9-A0E5-9B3E865A9AC8}" destId="{C421ABB3-55EC-4DF4-92C9-550D276A07FA}" srcOrd="11" destOrd="0" presId="urn:microsoft.com/office/officeart/2005/8/layout/list1"/>
    <dgm:cxn modelId="{2195AF47-B67E-45F1-A520-5AC56AF951FB}" type="presParOf" srcId="{481B1B18-A42A-47D9-A0E5-9B3E865A9AC8}" destId="{0D9612FB-E24D-4C8D-8F6C-D013159C8A73}" srcOrd="12" destOrd="0" presId="urn:microsoft.com/office/officeart/2005/8/layout/list1"/>
    <dgm:cxn modelId="{D7F1B486-1859-40B6-A2A7-22EBF92D9072}" type="presParOf" srcId="{0D9612FB-E24D-4C8D-8F6C-D013159C8A73}" destId="{EDE2BCFB-61DF-4081-8FAC-0153A84458FC}" srcOrd="0" destOrd="0" presId="urn:microsoft.com/office/officeart/2005/8/layout/list1"/>
    <dgm:cxn modelId="{033DCE14-DA6F-411D-94D8-95874F580B74}" type="presParOf" srcId="{0D9612FB-E24D-4C8D-8F6C-D013159C8A73}" destId="{4483CC3A-BF88-4E2C-9D1C-10D275FA28AA}" srcOrd="1" destOrd="0" presId="urn:microsoft.com/office/officeart/2005/8/layout/list1"/>
    <dgm:cxn modelId="{2FA1921C-063E-430C-904C-43AEB85D3E8C}" type="presParOf" srcId="{481B1B18-A42A-47D9-A0E5-9B3E865A9AC8}" destId="{7DFDD8B8-D2B6-412F-BE09-500891692884}" srcOrd="13" destOrd="0" presId="urn:microsoft.com/office/officeart/2005/8/layout/list1"/>
    <dgm:cxn modelId="{0FF0287F-A52C-425E-9DCF-CC707D21F302}" type="presParOf" srcId="{481B1B18-A42A-47D9-A0E5-9B3E865A9AC8}" destId="{5ACE496F-26D0-4C17-85CF-DD93FA16C46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7133AD-A8D0-4904-BAD0-68583A735B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DB8F99-0C02-45A1-ACB7-F3935443D4D9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dirty="0" smtClean="0"/>
            <a:t>Modelo</a:t>
          </a:r>
          <a:endParaRPr lang="es-ES" sz="2400" dirty="0"/>
        </a:p>
      </dgm:t>
    </dgm:pt>
    <dgm:pt modelId="{A0762963-16F7-4BDE-84C3-9F51CB8B23AC}" type="parTrans" cxnId="{B377D39A-786F-401E-B67F-A5836C36C476}">
      <dgm:prSet/>
      <dgm:spPr/>
      <dgm:t>
        <a:bodyPr/>
        <a:lstStyle/>
        <a:p>
          <a:endParaRPr lang="es-ES"/>
        </a:p>
      </dgm:t>
    </dgm:pt>
    <dgm:pt modelId="{0D736629-C228-43AF-958F-B6A248E70D9F}" type="sibTrans" cxnId="{B377D39A-786F-401E-B67F-A5836C36C476}">
      <dgm:prSet/>
      <dgm:spPr/>
      <dgm:t>
        <a:bodyPr/>
        <a:lstStyle/>
        <a:p>
          <a:endParaRPr lang="es-ES"/>
        </a:p>
      </dgm:t>
    </dgm:pt>
    <dgm:pt modelId="{84847DA2-9428-46DC-A3F5-33387CD831B2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dirty="0" smtClean="0"/>
            <a:t>Vista</a:t>
          </a:r>
          <a:endParaRPr lang="es-ES" sz="2400" dirty="0"/>
        </a:p>
      </dgm:t>
    </dgm:pt>
    <dgm:pt modelId="{F66F9043-DEEF-4295-AB30-B91CA7DCBC8E}" type="parTrans" cxnId="{F3F78833-8FFA-42BC-8A5F-4A38DD44C107}">
      <dgm:prSet/>
      <dgm:spPr/>
      <dgm:t>
        <a:bodyPr/>
        <a:lstStyle/>
        <a:p>
          <a:endParaRPr lang="es-ES"/>
        </a:p>
      </dgm:t>
    </dgm:pt>
    <dgm:pt modelId="{C551D6CD-87AD-4B9F-8722-F427D04AA282}" type="sibTrans" cxnId="{F3F78833-8FFA-42BC-8A5F-4A38DD44C107}">
      <dgm:prSet/>
      <dgm:spPr/>
      <dgm:t>
        <a:bodyPr/>
        <a:lstStyle/>
        <a:p>
          <a:endParaRPr lang="es-ES"/>
        </a:p>
      </dgm:t>
    </dgm:pt>
    <dgm:pt modelId="{75CFA8A6-5DD7-4B23-BD25-84BF7D9635C2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Es el encargado de renderizar los datos proporcionado por el controlador, es la capa visual que puede ver y utilizar el usuario. Es controlado por </a:t>
          </a:r>
          <a:r>
            <a:rPr lang="es-ES" b="1" dirty="0" smtClean="0"/>
            <a:t>Angular2</a:t>
          </a:r>
          <a:r>
            <a:rPr lang="es-ES" dirty="0" smtClean="0"/>
            <a:t>. </a:t>
          </a:r>
          <a:endParaRPr lang="es-ES" dirty="0"/>
        </a:p>
      </dgm:t>
    </dgm:pt>
    <dgm:pt modelId="{D6A112F9-9037-41F0-A7A6-BE48A00ECF9F}" type="parTrans" cxnId="{0C4F0275-1132-4091-831D-F67707DEF4ED}">
      <dgm:prSet/>
      <dgm:spPr/>
      <dgm:t>
        <a:bodyPr/>
        <a:lstStyle/>
        <a:p>
          <a:endParaRPr lang="es-ES"/>
        </a:p>
      </dgm:t>
    </dgm:pt>
    <dgm:pt modelId="{5388A5CA-C567-4494-8B0A-A675B83627AD}" type="sibTrans" cxnId="{0C4F0275-1132-4091-831D-F67707DEF4ED}">
      <dgm:prSet/>
      <dgm:spPr/>
      <dgm:t>
        <a:bodyPr/>
        <a:lstStyle/>
        <a:p>
          <a:endParaRPr lang="es-ES"/>
        </a:p>
      </dgm:t>
    </dgm:pt>
    <dgm:pt modelId="{4F3E85EE-4B35-4564-98E0-F97ACEADD6AE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Es el encargado de controlar los datos, así como su acceso y modificación. El encargado es </a:t>
          </a:r>
          <a:r>
            <a:rPr lang="es-ES" b="1" dirty="0" smtClean="0"/>
            <a:t>MongoDB</a:t>
          </a:r>
          <a:r>
            <a:rPr lang="es-ES" dirty="0" smtClean="0"/>
            <a:t>, que a través de </a:t>
          </a:r>
          <a:r>
            <a:rPr lang="es-ES" b="1" dirty="0" smtClean="0"/>
            <a:t>Express.js</a:t>
          </a:r>
          <a:r>
            <a:rPr lang="es-ES" dirty="0" smtClean="0"/>
            <a:t> y </a:t>
          </a:r>
          <a:r>
            <a:rPr lang="es-ES" b="1" dirty="0" smtClean="0"/>
            <a:t>Node.js</a:t>
          </a:r>
          <a:r>
            <a:rPr lang="es-ES" dirty="0" smtClean="0"/>
            <a:t>, hacen que el acceso a los datos sean seguro. </a:t>
          </a:r>
          <a:endParaRPr lang="es-ES" dirty="0"/>
        </a:p>
      </dgm:t>
    </dgm:pt>
    <dgm:pt modelId="{2B508727-D455-40CC-8A54-987695735E2B}" type="parTrans" cxnId="{8DF9C1A5-6F91-42B9-B8F0-E2FE55F05DC7}">
      <dgm:prSet/>
      <dgm:spPr/>
      <dgm:t>
        <a:bodyPr/>
        <a:lstStyle/>
        <a:p>
          <a:endParaRPr lang="es-ES"/>
        </a:p>
      </dgm:t>
    </dgm:pt>
    <dgm:pt modelId="{4EC7E720-51D2-44E3-A460-923790A9AE18}" type="sibTrans" cxnId="{8DF9C1A5-6F91-42B9-B8F0-E2FE55F05DC7}">
      <dgm:prSet/>
      <dgm:spPr/>
      <dgm:t>
        <a:bodyPr/>
        <a:lstStyle/>
        <a:p>
          <a:endParaRPr lang="es-ES"/>
        </a:p>
      </dgm:t>
    </dgm:pt>
    <dgm:pt modelId="{1B7B02A5-F163-4348-8358-A9A1D185EF22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dirty="0" smtClean="0"/>
            <a:t>Controlador</a:t>
          </a:r>
          <a:endParaRPr lang="es-ES" sz="2400" dirty="0"/>
        </a:p>
      </dgm:t>
    </dgm:pt>
    <dgm:pt modelId="{84246A19-46F8-45AB-97E2-2F98EF7FE57D}" type="parTrans" cxnId="{F5AA3987-0AAF-446D-AF53-D6052A2AB2B3}">
      <dgm:prSet/>
      <dgm:spPr/>
      <dgm:t>
        <a:bodyPr/>
        <a:lstStyle/>
        <a:p>
          <a:endParaRPr lang="es-ES"/>
        </a:p>
      </dgm:t>
    </dgm:pt>
    <dgm:pt modelId="{4461F7B2-D2F9-4F81-8921-23642915BCC4}" type="sibTrans" cxnId="{F5AA3987-0AAF-446D-AF53-D6052A2AB2B3}">
      <dgm:prSet/>
      <dgm:spPr/>
      <dgm:t>
        <a:bodyPr/>
        <a:lstStyle/>
        <a:p>
          <a:endParaRPr lang="es-ES"/>
        </a:p>
      </dgm:t>
    </dgm:pt>
    <dgm:pt modelId="{9AC6CD89-11AF-4244-BA86-1EFC1F6F9D19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smtClean="0"/>
            <a:t>Es el encargado de invocar peticiones y responder a eventos. Esta función la cubre también </a:t>
          </a:r>
          <a:r>
            <a:rPr lang="es-ES" b="1" dirty="0" smtClean="0"/>
            <a:t>Angular2</a:t>
          </a:r>
          <a:r>
            <a:rPr lang="es-ES" dirty="0" smtClean="0"/>
            <a:t>. </a:t>
          </a:r>
          <a:endParaRPr lang="es-ES" dirty="0"/>
        </a:p>
      </dgm:t>
    </dgm:pt>
    <dgm:pt modelId="{76C9CCE2-2C6B-43CE-988B-31AE2748116F}" type="parTrans" cxnId="{BCF2DC72-49F8-4727-81A2-62D2E5311A32}">
      <dgm:prSet/>
      <dgm:spPr/>
      <dgm:t>
        <a:bodyPr/>
        <a:lstStyle/>
        <a:p>
          <a:endParaRPr lang="es-ES"/>
        </a:p>
      </dgm:t>
    </dgm:pt>
    <dgm:pt modelId="{17159F8E-46BA-437A-8C83-98156FFCC183}" type="sibTrans" cxnId="{BCF2DC72-49F8-4727-81A2-62D2E5311A32}">
      <dgm:prSet/>
      <dgm:spPr/>
      <dgm:t>
        <a:bodyPr/>
        <a:lstStyle/>
        <a:p>
          <a:endParaRPr lang="es-ES"/>
        </a:p>
      </dgm:t>
    </dgm:pt>
    <dgm:pt modelId="{481B1B18-A42A-47D9-A0E5-9B3E865A9AC8}" type="pres">
      <dgm:prSet presAssocID="{AA7133AD-A8D0-4904-BAD0-68583A735B5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4D580A6-86FE-40EB-9F29-2E9CE1FEA6D0}" type="pres">
      <dgm:prSet presAssocID="{53DB8F99-0C02-45A1-ACB7-F3935443D4D9}" presName="parentLin" presStyleCnt="0"/>
      <dgm:spPr/>
    </dgm:pt>
    <dgm:pt modelId="{9A7373F8-A420-4955-9BA3-C26D13DB0CAC}" type="pres">
      <dgm:prSet presAssocID="{53DB8F99-0C02-45A1-ACB7-F3935443D4D9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52CD743F-84BD-460A-BB98-9A1633952A53}" type="pres">
      <dgm:prSet presAssocID="{53DB8F99-0C02-45A1-ACB7-F3935443D4D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109A6D-7654-4D7B-82B4-87EB19B7469A}" type="pres">
      <dgm:prSet presAssocID="{53DB8F99-0C02-45A1-ACB7-F3935443D4D9}" presName="negativeSpace" presStyleCnt="0"/>
      <dgm:spPr/>
    </dgm:pt>
    <dgm:pt modelId="{B0160800-2DE9-408B-B2A1-6A43C18B63AE}" type="pres">
      <dgm:prSet presAssocID="{53DB8F99-0C02-45A1-ACB7-F3935443D4D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94FC60-B51E-47A0-94C4-4C6F54BC57E3}" type="pres">
      <dgm:prSet presAssocID="{0D736629-C228-43AF-958F-B6A248E70D9F}" presName="spaceBetweenRectangles" presStyleCnt="0"/>
      <dgm:spPr/>
    </dgm:pt>
    <dgm:pt modelId="{3FB4A88A-0C5F-4216-9B6C-2DABC96BAF85}" type="pres">
      <dgm:prSet presAssocID="{84847DA2-9428-46DC-A3F5-33387CD831B2}" presName="parentLin" presStyleCnt="0"/>
      <dgm:spPr/>
    </dgm:pt>
    <dgm:pt modelId="{FEA4AFA1-C67C-4D13-A331-E350CF472F3C}" type="pres">
      <dgm:prSet presAssocID="{84847DA2-9428-46DC-A3F5-33387CD831B2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ECFC5269-6AEF-409D-8921-43817C0E2D62}" type="pres">
      <dgm:prSet presAssocID="{84847DA2-9428-46DC-A3F5-33387CD831B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9FD5E5-1D94-4937-838C-31783513F0F8}" type="pres">
      <dgm:prSet presAssocID="{84847DA2-9428-46DC-A3F5-33387CD831B2}" presName="negativeSpace" presStyleCnt="0"/>
      <dgm:spPr/>
    </dgm:pt>
    <dgm:pt modelId="{8FBD2485-5985-4E51-B32B-E2EED03B7ACC}" type="pres">
      <dgm:prSet presAssocID="{84847DA2-9428-46DC-A3F5-33387CD831B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4F0BAF-3CC2-4AAF-A230-2790D2EC61D8}" type="pres">
      <dgm:prSet presAssocID="{C551D6CD-87AD-4B9F-8722-F427D04AA282}" presName="spaceBetweenRectangles" presStyleCnt="0"/>
      <dgm:spPr/>
    </dgm:pt>
    <dgm:pt modelId="{02B536B7-22D9-4DB6-A7CE-7FA5088E70BC}" type="pres">
      <dgm:prSet presAssocID="{1B7B02A5-F163-4348-8358-A9A1D185EF22}" presName="parentLin" presStyleCnt="0"/>
      <dgm:spPr/>
    </dgm:pt>
    <dgm:pt modelId="{B04E153C-CAD5-4EF4-9ABE-79AE548CFAF2}" type="pres">
      <dgm:prSet presAssocID="{1B7B02A5-F163-4348-8358-A9A1D185EF22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D2CD99D0-5849-4C0A-B695-56F273FD2BD3}" type="pres">
      <dgm:prSet presAssocID="{1B7B02A5-F163-4348-8358-A9A1D185EF2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894352-E6E9-463D-A9E0-45255C6126E7}" type="pres">
      <dgm:prSet presAssocID="{1B7B02A5-F163-4348-8358-A9A1D185EF22}" presName="negativeSpace" presStyleCnt="0"/>
      <dgm:spPr/>
    </dgm:pt>
    <dgm:pt modelId="{2A087673-CC28-4F44-9096-37598DDDC685}" type="pres">
      <dgm:prSet presAssocID="{1B7B02A5-F163-4348-8358-A9A1D185EF2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D0C60CD-317A-4551-899C-6BD6418C34A0}" type="presOf" srcId="{53DB8F99-0C02-45A1-ACB7-F3935443D4D9}" destId="{52CD743F-84BD-460A-BB98-9A1633952A53}" srcOrd="1" destOrd="0" presId="urn:microsoft.com/office/officeart/2005/8/layout/list1"/>
    <dgm:cxn modelId="{5C8AF624-CF31-4D2E-9086-EC43BDDC4399}" type="presOf" srcId="{1B7B02A5-F163-4348-8358-A9A1D185EF22}" destId="{D2CD99D0-5849-4C0A-B695-56F273FD2BD3}" srcOrd="1" destOrd="0" presId="urn:microsoft.com/office/officeart/2005/8/layout/list1"/>
    <dgm:cxn modelId="{17649CE9-0E65-499D-BCDD-47E9B46F344E}" type="presOf" srcId="{75CFA8A6-5DD7-4B23-BD25-84BF7D9635C2}" destId="{8FBD2485-5985-4E51-B32B-E2EED03B7ACC}" srcOrd="0" destOrd="0" presId="urn:microsoft.com/office/officeart/2005/8/layout/list1"/>
    <dgm:cxn modelId="{3CEB4C08-C39A-4D11-8431-0D35F86D07B0}" type="presOf" srcId="{84847DA2-9428-46DC-A3F5-33387CD831B2}" destId="{FEA4AFA1-C67C-4D13-A331-E350CF472F3C}" srcOrd="0" destOrd="0" presId="urn:microsoft.com/office/officeart/2005/8/layout/list1"/>
    <dgm:cxn modelId="{F9683ACF-F035-431E-8AB8-4982269FFC02}" type="presOf" srcId="{84847DA2-9428-46DC-A3F5-33387CD831B2}" destId="{ECFC5269-6AEF-409D-8921-43817C0E2D62}" srcOrd="1" destOrd="0" presId="urn:microsoft.com/office/officeart/2005/8/layout/list1"/>
    <dgm:cxn modelId="{B6DB55FF-D559-4F45-A2FD-2A108DEF8FD1}" type="presOf" srcId="{4F3E85EE-4B35-4564-98E0-F97ACEADD6AE}" destId="{B0160800-2DE9-408B-B2A1-6A43C18B63AE}" srcOrd="0" destOrd="0" presId="urn:microsoft.com/office/officeart/2005/8/layout/list1"/>
    <dgm:cxn modelId="{2FD88362-5A27-449F-9722-A47285B3773F}" type="presOf" srcId="{1B7B02A5-F163-4348-8358-A9A1D185EF22}" destId="{B04E153C-CAD5-4EF4-9ABE-79AE548CFAF2}" srcOrd="0" destOrd="0" presId="urn:microsoft.com/office/officeart/2005/8/layout/list1"/>
    <dgm:cxn modelId="{B377D39A-786F-401E-B67F-A5836C36C476}" srcId="{AA7133AD-A8D0-4904-BAD0-68583A735B56}" destId="{53DB8F99-0C02-45A1-ACB7-F3935443D4D9}" srcOrd="0" destOrd="0" parTransId="{A0762963-16F7-4BDE-84C3-9F51CB8B23AC}" sibTransId="{0D736629-C228-43AF-958F-B6A248E70D9F}"/>
    <dgm:cxn modelId="{E923A591-CB4A-439D-A9B5-4CC94BBB4A08}" type="presOf" srcId="{AA7133AD-A8D0-4904-BAD0-68583A735B56}" destId="{481B1B18-A42A-47D9-A0E5-9B3E865A9AC8}" srcOrd="0" destOrd="0" presId="urn:microsoft.com/office/officeart/2005/8/layout/list1"/>
    <dgm:cxn modelId="{F3F78833-8FFA-42BC-8A5F-4A38DD44C107}" srcId="{AA7133AD-A8D0-4904-BAD0-68583A735B56}" destId="{84847DA2-9428-46DC-A3F5-33387CD831B2}" srcOrd="1" destOrd="0" parTransId="{F66F9043-DEEF-4295-AB30-B91CA7DCBC8E}" sibTransId="{C551D6CD-87AD-4B9F-8722-F427D04AA282}"/>
    <dgm:cxn modelId="{F5AA3987-0AAF-446D-AF53-D6052A2AB2B3}" srcId="{AA7133AD-A8D0-4904-BAD0-68583A735B56}" destId="{1B7B02A5-F163-4348-8358-A9A1D185EF22}" srcOrd="2" destOrd="0" parTransId="{84246A19-46F8-45AB-97E2-2F98EF7FE57D}" sibTransId="{4461F7B2-D2F9-4F81-8921-23642915BCC4}"/>
    <dgm:cxn modelId="{0C4F0275-1132-4091-831D-F67707DEF4ED}" srcId="{84847DA2-9428-46DC-A3F5-33387CD831B2}" destId="{75CFA8A6-5DD7-4B23-BD25-84BF7D9635C2}" srcOrd="0" destOrd="0" parTransId="{D6A112F9-9037-41F0-A7A6-BE48A00ECF9F}" sibTransId="{5388A5CA-C567-4494-8B0A-A675B83627AD}"/>
    <dgm:cxn modelId="{8DF9C1A5-6F91-42B9-B8F0-E2FE55F05DC7}" srcId="{53DB8F99-0C02-45A1-ACB7-F3935443D4D9}" destId="{4F3E85EE-4B35-4564-98E0-F97ACEADD6AE}" srcOrd="0" destOrd="0" parTransId="{2B508727-D455-40CC-8A54-987695735E2B}" sibTransId="{4EC7E720-51D2-44E3-A460-923790A9AE18}"/>
    <dgm:cxn modelId="{02838C15-2DC5-456A-82C0-502F7D8025B3}" type="presOf" srcId="{9AC6CD89-11AF-4244-BA86-1EFC1F6F9D19}" destId="{2A087673-CC28-4F44-9096-37598DDDC685}" srcOrd="0" destOrd="0" presId="urn:microsoft.com/office/officeart/2005/8/layout/list1"/>
    <dgm:cxn modelId="{BCF2DC72-49F8-4727-81A2-62D2E5311A32}" srcId="{1B7B02A5-F163-4348-8358-A9A1D185EF22}" destId="{9AC6CD89-11AF-4244-BA86-1EFC1F6F9D19}" srcOrd="0" destOrd="0" parTransId="{76C9CCE2-2C6B-43CE-988B-31AE2748116F}" sibTransId="{17159F8E-46BA-437A-8C83-98156FFCC183}"/>
    <dgm:cxn modelId="{0746D675-A6EC-4175-A3AA-AAE1FA70C7A0}" type="presOf" srcId="{53DB8F99-0C02-45A1-ACB7-F3935443D4D9}" destId="{9A7373F8-A420-4955-9BA3-C26D13DB0CAC}" srcOrd="0" destOrd="0" presId="urn:microsoft.com/office/officeart/2005/8/layout/list1"/>
    <dgm:cxn modelId="{817ECBB3-6602-460F-A0FF-BFFF338F221F}" type="presParOf" srcId="{481B1B18-A42A-47D9-A0E5-9B3E865A9AC8}" destId="{E4D580A6-86FE-40EB-9F29-2E9CE1FEA6D0}" srcOrd="0" destOrd="0" presId="urn:microsoft.com/office/officeart/2005/8/layout/list1"/>
    <dgm:cxn modelId="{109581AA-529F-45E6-9531-BE345F312679}" type="presParOf" srcId="{E4D580A6-86FE-40EB-9F29-2E9CE1FEA6D0}" destId="{9A7373F8-A420-4955-9BA3-C26D13DB0CAC}" srcOrd="0" destOrd="0" presId="urn:microsoft.com/office/officeart/2005/8/layout/list1"/>
    <dgm:cxn modelId="{AB50DCD0-8732-4CE9-B1BB-33289A54CD52}" type="presParOf" srcId="{E4D580A6-86FE-40EB-9F29-2E9CE1FEA6D0}" destId="{52CD743F-84BD-460A-BB98-9A1633952A53}" srcOrd="1" destOrd="0" presId="urn:microsoft.com/office/officeart/2005/8/layout/list1"/>
    <dgm:cxn modelId="{E0AD0652-76B6-4FE6-A162-ABAB24CDEC03}" type="presParOf" srcId="{481B1B18-A42A-47D9-A0E5-9B3E865A9AC8}" destId="{1D109A6D-7654-4D7B-82B4-87EB19B7469A}" srcOrd="1" destOrd="0" presId="urn:microsoft.com/office/officeart/2005/8/layout/list1"/>
    <dgm:cxn modelId="{0AED1791-CB2E-48B6-9821-6459F2E2B65E}" type="presParOf" srcId="{481B1B18-A42A-47D9-A0E5-9B3E865A9AC8}" destId="{B0160800-2DE9-408B-B2A1-6A43C18B63AE}" srcOrd="2" destOrd="0" presId="urn:microsoft.com/office/officeart/2005/8/layout/list1"/>
    <dgm:cxn modelId="{0C1749E3-EDB7-4411-B37C-CBFFC03CE232}" type="presParOf" srcId="{481B1B18-A42A-47D9-A0E5-9B3E865A9AC8}" destId="{1F94FC60-B51E-47A0-94C4-4C6F54BC57E3}" srcOrd="3" destOrd="0" presId="urn:microsoft.com/office/officeart/2005/8/layout/list1"/>
    <dgm:cxn modelId="{BC2B75A5-E49C-4C21-AB2A-C9BF492B7E4C}" type="presParOf" srcId="{481B1B18-A42A-47D9-A0E5-9B3E865A9AC8}" destId="{3FB4A88A-0C5F-4216-9B6C-2DABC96BAF85}" srcOrd="4" destOrd="0" presId="urn:microsoft.com/office/officeart/2005/8/layout/list1"/>
    <dgm:cxn modelId="{3E5FD29B-99D0-4F1B-8A9E-6284B627247B}" type="presParOf" srcId="{3FB4A88A-0C5F-4216-9B6C-2DABC96BAF85}" destId="{FEA4AFA1-C67C-4D13-A331-E350CF472F3C}" srcOrd="0" destOrd="0" presId="urn:microsoft.com/office/officeart/2005/8/layout/list1"/>
    <dgm:cxn modelId="{01305B8E-25E9-4655-AA42-B413510670FC}" type="presParOf" srcId="{3FB4A88A-0C5F-4216-9B6C-2DABC96BAF85}" destId="{ECFC5269-6AEF-409D-8921-43817C0E2D62}" srcOrd="1" destOrd="0" presId="urn:microsoft.com/office/officeart/2005/8/layout/list1"/>
    <dgm:cxn modelId="{05B8500F-E069-45FF-8E4E-06CA04D5F18D}" type="presParOf" srcId="{481B1B18-A42A-47D9-A0E5-9B3E865A9AC8}" destId="{649FD5E5-1D94-4937-838C-31783513F0F8}" srcOrd="5" destOrd="0" presId="urn:microsoft.com/office/officeart/2005/8/layout/list1"/>
    <dgm:cxn modelId="{E8D6D7BB-8AE5-409B-8796-0724FF62F490}" type="presParOf" srcId="{481B1B18-A42A-47D9-A0E5-9B3E865A9AC8}" destId="{8FBD2485-5985-4E51-B32B-E2EED03B7ACC}" srcOrd="6" destOrd="0" presId="urn:microsoft.com/office/officeart/2005/8/layout/list1"/>
    <dgm:cxn modelId="{8652247B-6C64-4FBF-997D-C156AD34D162}" type="presParOf" srcId="{481B1B18-A42A-47D9-A0E5-9B3E865A9AC8}" destId="{A44F0BAF-3CC2-4AAF-A230-2790D2EC61D8}" srcOrd="7" destOrd="0" presId="urn:microsoft.com/office/officeart/2005/8/layout/list1"/>
    <dgm:cxn modelId="{FDEA4143-95A4-462D-894C-854006AF32B6}" type="presParOf" srcId="{481B1B18-A42A-47D9-A0E5-9B3E865A9AC8}" destId="{02B536B7-22D9-4DB6-A7CE-7FA5088E70BC}" srcOrd="8" destOrd="0" presId="urn:microsoft.com/office/officeart/2005/8/layout/list1"/>
    <dgm:cxn modelId="{D894937B-82AC-4346-9359-AA9CB65130A6}" type="presParOf" srcId="{02B536B7-22D9-4DB6-A7CE-7FA5088E70BC}" destId="{B04E153C-CAD5-4EF4-9ABE-79AE548CFAF2}" srcOrd="0" destOrd="0" presId="urn:microsoft.com/office/officeart/2005/8/layout/list1"/>
    <dgm:cxn modelId="{A54D74C4-FB02-4C7F-8CBC-D7B85FF691C0}" type="presParOf" srcId="{02B536B7-22D9-4DB6-A7CE-7FA5088E70BC}" destId="{D2CD99D0-5849-4C0A-B695-56F273FD2BD3}" srcOrd="1" destOrd="0" presId="urn:microsoft.com/office/officeart/2005/8/layout/list1"/>
    <dgm:cxn modelId="{C9C06FC4-1357-4305-88DB-4550A38AB299}" type="presParOf" srcId="{481B1B18-A42A-47D9-A0E5-9B3E865A9AC8}" destId="{D6894352-E6E9-463D-A9E0-45255C6126E7}" srcOrd="9" destOrd="0" presId="urn:microsoft.com/office/officeart/2005/8/layout/list1"/>
    <dgm:cxn modelId="{CB7F268E-0DA7-4789-98FC-C978A66FC516}" type="presParOf" srcId="{481B1B18-A42A-47D9-A0E5-9B3E865A9AC8}" destId="{2A087673-CC28-4F44-9096-37598DDDC6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13AF-29DB-4B86-BA0E-ECC1E05EB4B2}">
      <dsp:nvSpPr>
        <dsp:cNvPr id="0" name=""/>
        <dsp:cNvSpPr/>
      </dsp:nvSpPr>
      <dsp:spPr>
        <a:xfrm>
          <a:off x="-5391172" y="-825548"/>
          <a:ext cx="6419400" cy="641940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7F46B71E-C324-4822-9933-0AB0E70C87E8}">
      <dsp:nvSpPr>
        <dsp:cNvPr id="0" name=""/>
        <dsp:cNvSpPr/>
      </dsp:nvSpPr>
      <dsp:spPr>
        <a:xfrm>
          <a:off x="383340" y="2510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Introducción</a:t>
          </a:r>
          <a:endParaRPr lang="es-ES" sz="2600" kern="1200" dirty="0">
            <a:effectLst/>
          </a:endParaRPr>
        </a:p>
      </dsp:txBody>
      <dsp:txXfrm>
        <a:off x="383340" y="251098"/>
        <a:ext cx="6774812" cy="502007"/>
      </dsp:txXfrm>
    </dsp:sp>
    <dsp:sp modelId="{FE192CEF-A00E-4D96-A5FB-A47AED22EC55}">
      <dsp:nvSpPr>
        <dsp:cNvPr id="0" name=""/>
        <dsp:cNvSpPr/>
      </dsp:nvSpPr>
      <dsp:spPr>
        <a:xfrm>
          <a:off x="69586" y="188348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1BFA3-8138-400C-BB53-D6AFD4167021}">
      <dsp:nvSpPr>
        <dsp:cNvPr id="0" name=""/>
        <dsp:cNvSpPr/>
      </dsp:nvSpPr>
      <dsp:spPr>
        <a:xfrm>
          <a:off x="796275" y="1004014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Planificación</a:t>
          </a:r>
          <a:endParaRPr lang="es-ES" sz="2600" kern="1200" dirty="0">
            <a:effectLst/>
          </a:endParaRPr>
        </a:p>
      </dsp:txBody>
      <dsp:txXfrm>
        <a:off x="796275" y="1004014"/>
        <a:ext cx="6361877" cy="502007"/>
      </dsp:txXfrm>
    </dsp:sp>
    <dsp:sp modelId="{94C6F489-35D0-4BEC-BE98-C40EE3C55E84}">
      <dsp:nvSpPr>
        <dsp:cNvPr id="0" name=""/>
        <dsp:cNvSpPr/>
      </dsp:nvSpPr>
      <dsp:spPr>
        <a:xfrm>
          <a:off x="482521" y="941263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2D349-5496-4F3A-9862-51F998E23A86}">
      <dsp:nvSpPr>
        <dsp:cNvPr id="0" name=""/>
        <dsp:cNvSpPr/>
      </dsp:nvSpPr>
      <dsp:spPr>
        <a:xfrm>
          <a:off x="985100" y="1756929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Desarrollo del proyecto</a:t>
          </a:r>
          <a:endParaRPr lang="es-ES" sz="2600" kern="1200" dirty="0">
            <a:effectLst/>
          </a:endParaRPr>
        </a:p>
      </dsp:txBody>
      <dsp:txXfrm>
        <a:off x="985100" y="1756929"/>
        <a:ext cx="6173052" cy="502007"/>
      </dsp:txXfrm>
    </dsp:sp>
    <dsp:sp modelId="{5E34F79A-E044-456E-B81B-17B506341968}">
      <dsp:nvSpPr>
        <dsp:cNvPr id="0" name=""/>
        <dsp:cNvSpPr/>
      </dsp:nvSpPr>
      <dsp:spPr>
        <a:xfrm>
          <a:off x="671346" y="1694178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D6B61-81BE-4C8F-9B21-452827737862}">
      <dsp:nvSpPr>
        <dsp:cNvPr id="0" name=""/>
        <dsp:cNvSpPr/>
      </dsp:nvSpPr>
      <dsp:spPr>
        <a:xfrm>
          <a:off x="985100" y="2509367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Demo</a:t>
          </a:r>
          <a:endParaRPr lang="es-ES" sz="2600" kern="1200" dirty="0">
            <a:effectLst/>
          </a:endParaRPr>
        </a:p>
      </dsp:txBody>
      <dsp:txXfrm>
        <a:off x="985100" y="2509367"/>
        <a:ext cx="6173052" cy="502007"/>
      </dsp:txXfrm>
    </dsp:sp>
    <dsp:sp modelId="{4D3507C1-7B1C-40AA-A82D-216B759B8523}">
      <dsp:nvSpPr>
        <dsp:cNvPr id="0" name=""/>
        <dsp:cNvSpPr/>
      </dsp:nvSpPr>
      <dsp:spPr>
        <a:xfrm>
          <a:off x="671346" y="2446616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3973A-8EDB-4CDF-BD58-EE48F9417E74}">
      <dsp:nvSpPr>
        <dsp:cNvPr id="0" name=""/>
        <dsp:cNvSpPr/>
      </dsp:nvSpPr>
      <dsp:spPr>
        <a:xfrm>
          <a:off x="796275" y="3262282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Conclusiones</a:t>
          </a:r>
          <a:endParaRPr lang="es-ES" sz="2600" kern="1200" dirty="0">
            <a:effectLst/>
          </a:endParaRPr>
        </a:p>
      </dsp:txBody>
      <dsp:txXfrm>
        <a:off x="796275" y="3262282"/>
        <a:ext cx="6361877" cy="502007"/>
      </dsp:txXfrm>
    </dsp:sp>
    <dsp:sp modelId="{1DCA1110-7144-4B21-8C02-61A64701911B}">
      <dsp:nvSpPr>
        <dsp:cNvPr id="0" name=""/>
        <dsp:cNvSpPr/>
      </dsp:nvSpPr>
      <dsp:spPr>
        <a:xfrm>
          <a:off x="482521" y="3199531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EE231-DD2E-42A8-BEA0-7F6EE37DEA2C}">
      <dsp:nvSpPr>
        <dsp:cNvPr id="0" name=""/>
        <dsp:cNvSpPr/>
      </dsp:nvSpPr>
      <dsp:spPr>
        <a:xfrm>
          <a:off x="383340" y="40151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Bibliografía</a:t>
          </a:r>
          <a:endParaRPr lang="es-ES" sz="2600" kern="1200" dirty="0">
            <a:effectLst/>
          </a:endParaRPr>
        </a:p>
      </dsp:txBody>
      <dsp:txXfrm>
        <a:off x="383340" y="4015198"/>
        <a:ext cx="6774812" cy="502007"/>
      </dsp:txXfrm>
    </dsp:sp>
    <dsp:sp modelId="{610CB9E5-1244-42A3-A80E-64B17E5FFD83}">
      <dsp:nvSpPr>
        <dsp:cNvPr id="0" name=""/>
        <dsp:cNvSpPr/>
      </dsp:nvSpPr>
      <dsp:spPr>
        <a:xfrm>
          <a:off x="69586" y="3952447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10D6A-53DF-499B-802A-0F0909A4F0D6}">
      <dsp:nvSpPr>
        <dsp:cNvPr id="0" name=""/>
        <dsp:cNvSpPr/>
      </dsp:nvSpPr>
      <dsp:spPr>
        <a:xfrm>
          <a:off x="760" y="1371"/>
          <a:ext cx="6623215" cy="1427045"/>
        </a:xfrm>
        <a:prstGeom prst="roundRect">
          <a:avLst>
            <a:gd name="adj" fmla="val 10000"/>
          </a:avLst>
        </a:prstGeom>
        <a:noFill/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200" kern="1200" dirty="0" smtClean="0"/>
            <a:t> </a:t>
          </a:r>
          <a:endParaRPr lang="es-ES" sz="6200" kern="1200" dirty="0"/>
        </a:p>
      </dsp:txBody>
      <dsp:txXfrm>
        <a:off x="42557" y="43168"/>
        <a:ext cx="6539621" cy="1343451"/>
      </dsp:txXfrm>
    </dsp:sp>
    <dsp:sp modelId="{831A05C9-A790-4976-A445-99FC80761678}">
      <dsp:nvSpPr>
        <dsp:cNvPr id="0" name=""/>
        <dsp:cNvSpPr/>
      </dsp:nvSpPr>
      <dsp:spPr>
        <a:xfrm>
          <a:off x="760" y="1516996"/>
          <a:ext cx="4326489" cy="14270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Etapa 1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Durante el desarrollo</a:t>
          </a:r>
          <a:endParaRPr lang="es-ES" sz="1600" kern="1200" dirty="0"/>
        </a:p>
      </dsp:txBody>
      <dsp:txXfrm>
        <a:off x="42557" y="1558793"/>
        <a:ext cx="4242895" cy="1343451"/>
      </dsp:txXfrm>
    </dsp:sp>
    <dsp:sp modelId="{541B70C5-C2D3-4ED8-8D93-E638B6D2E56C}">
      <dsp:nvSpPr>
        <dsp:cNvPr id="0" name=""/>
        <dsp:cNvSpPr/>
      </dsp:nvSpPr>
      <dsp:spPr>
        <a:xfrm>
          <a:off x="760" y="3032621"/>
          <a:ext cx="2118751" cy="14270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Desarrollador</a:t>
          </a:r>
          <a:endParaRPr lang="es-ES" sz="2500" kern="1200" dirty="0"/>
        </a:p>
      </dsp:txBody>
      <dsp:txXfrm>
        <a:off x="42557" y="3074418"/>
        <a:ext cx="2035157" cy="1343451"/>
      </dsp:txXfrm>
    </dsp:sp>
    <dsp:sp modelId="{490C8A3D-9E7C-4832-A5EB-A0CF2A2F5B8A}">
      <dsp:nvSpPr>
        <dsp:cNvPr id="0" name=""/>
        <dsp:cNvSpPr/>
      </dsp:nvSpPr>
      <dsp:spPr>
        <a:xfrm>
          <a:off x="760" y="4548247"/>
          <a:ext cx="2118751" cy="14270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Encargado de realizar la pruebas </a:t>
          </a:r>
          <a:r>
            <a:rPr lang="es-ES" sz="1400" b="1" kern="1200" dirty="0" smtClean="0"/>
            <a:t>unitarias</a:t>
          </a:r>
          <a:r>
            <a:rPr lang="es-ES" sz="1400" kern="1200" dirty="0" smtClean="0"/>
            <a:t>, de </a:t>
          </a:r>
          <a:r>
            <a:rPr lang="es-ES" sz="1400" b="1" kern="1200" dirty="0" smtClean="0"/>
            <a:t>integración</a:t>
          </a:r>
          <a:r>
            <a:rPr lang="es-ES" sz="1400" kern="1200" dirty="0" smtClean="0"/>
            <a:t> de componentes, de </a:t>
          </a:r>
          <a:r>
            <a:rPr lang="es-ES" sz="1400" b="1" kern="1200" dirty="0" smtClean="0"/>
            <a:t>sistema</a:t>
          </a:r>
          <a:r>
            <a:rPr lang="es-ES" sz="1400" kern="1200" dirty="0" smtClean="0"/>
            <a:t> y las </a:t>
          </a:r>
          <a:r>
            <a:rPr lang="es-ES" sz="1400" b="1" kern="1200" dirty="0" smtClean="0"/>
            <a:t>no funcionales</a:t>
          </a:r>
          <a:endParaRPr lang="es-ES" sz="1400" b="1" kern="1200" dirty="0"/>
        </a:p>
      </dsp:txBody>
      <dsp:txXfrm>
        <a:off x="42557" y="4590044"/>
        <a:ext cx="2035157" cy="1343451"/>
      </dsp:txXfrm>
    </dsp:sp>
    <dsp:sp modelId="{A07A3384-96EE-4FE8-9460-52103050E90A}">
      <dsp:nvSpPr>
        <dsp:cNvPr id="0" name=""/>
        <dsp:cNvSpPr/>
      </dsp:nvSpPr>
      <dsp:spPr>
        <a:xfrm>
          <a:off x="2208498" y="3032621"/>
          <a:ext cx="2118751" cy="14270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Usuario</a:t>
          </a:r>
          <a:endParaRPr lang="es-ES" sz="2500" kern="1200" dirty="0"/>
        </a:p>
      </dsp:txBody>
      <dsp:txXfrm>
        <a:off x="2250295" y="3074418"/>
        <a:ext cx="2035157" cy="1343451"/>
      </dsp:txXfrm>
    </dsp:sp>
    <dsp:sp modelId="{D303F658-D6FD-4C33-BE9F-4F84C9B1E7AB}">
      <dsp:nvSpPr>
        <dsp:cNvPr id="0" name=""/>
        <dsp:cNvSpPr/>
      </dsp:nvSpPr>
      <dsp:spPr>
        <a:xfrm>
          <a:off x="2208498" y="4548247"/>
          <a:ext cx="2118751" cy="14270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Encargado de realizar las pruebas </a:t>
          </a:r>
          <a:r>
            <a:rPr lang="es-ES" sz="1400" b="1" kern="1200" dirty="0" smtClean="0"/>
            <a:t>funcionales</a:t>
          </a:r>
          <a:endParaRPr lang="es-ES" sz="1400" b="1" kern="1200" dirty="0"/>
        </a:p>
      </dsp:txBody>
      <dsp:txXfrm>
        <a:off x="2250295" y="4590044"/>
        <a:ext cx="2035157" cy="1343451"/>
      </dsp:txXfrm>
    </dsp:sp>
    <dsp:sp modelId="{FFDDF678-DAC3-4C8D-991B-DB30B925FFA5}">
      <dsp:nvSpPr>
        <dsp:cNvPr id="0" name=""/>
        <dsp:cNvSpPr/>
      </dsp:nvSpPr>
      <dsp:spPr>
        <a:xfrm>
          <a:off x="4505224" y="1516996"/>
          <a:ext cx="2118751" cy="14270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Etapa 2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 dirty="0" smtClean="0"/>
            <a:t>Después del desarrollo</a:t>
          </a:r>
          <a:endParaRPr lang="es-ES" sz="1600" b="0" kern="1200" dirty="0"/>
        </a:p>
      </dsp:txBody>
      <dsp:txXfrm>
        <a:off x="4547021" y="1558793"/>
        <a:ext cx="2035157" cy="1343451"/>
      </dsp:txXfrm>
    </dsp:sp>
    <dsp:sp modelId="{44F3E327-84CF-4571-BB0C-EE1D68C9407C}">
      <dsp:nvSpPr>
        <dsp:cNvPr id="0" name=""/>
        <dsp:cNvSpPr/>
      </dsp:nvSpPr>
      <dsp:spPr>
        <a:xfrm>
          <a:off x="4505224" y="3032621"/>
          <a:ext cx="2118751" cy="14270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Usuario</a:t>
          </a:r>
          <a:endParaRPr lang="es-ES" sz="2500" kern="1200" dirty="0"/>
        </a:p>
      </dsp:txBody>
      <dsp:txXfrm>
        <a:off x="4547021" y="3074418"/>
        <a:ext cx="2035157" cy="1343451"/>
      </dsp:txXfrm>
    </dsp:sp>
    <dsp:sp modelId="{7E02CA08-158C-4954-859E-5F13E2AAB5C1}">
      <dsp:nvSpPr>
        <dsp:cNvPr id="0" name=""/>
        <dsp:cNvSpPr/>
      </dsp:nvSpPr>
      <dsp:spPr>
        <a:xfrm>
          <a:off x="4505224" y="4548247"/>
          <a:ext cx="2118751" cy="14270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Encargado de realizar las pruebas de </a:t>
          </a:r>
          <a:r>
            <a:rPr lang="es-ES" sz="1400" b="1" kern="1200" dirty="0" smtClean="0"/>
            <a:t>aceptación</a:t>
          </a:r>
          <a:endParaRPr lang="es-ES" sz="1400" b="1" kern="1200" dirty="0"/>
        </a:p>
      </dsp:txBody>
      <dsp:txXfrm>
        <a:off x="4547021" y="4590044"/>
        <a:ext cx="2035157" cy="134345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13AF-29DB-4B86-BA0E-ECC1E05EB4B2}">
      <dsp:nvSpPr>
        <dsp:cNvPr id="0" name=""/>
        <dsp:cNvSpPr/>
      </dsp:nvSpPr>
      <dsp:spPr>
        <a:xfrm>
          <a:off x="-5391172" y="-825548"/>
          <a:ext cx="6419400" cy="641940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7F46B71E-C324-4822-9933-0AB0E70C87E8}">
      <dsp:nvSpPr>
        <dsp:cNvPr id="0" name=""/>
        <dsp:cNvSpPr/>
      </dsp:nvSpPr>
      <dsp:spPr>
        <a:xfrm>
          <a:off x="383340" y="2510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Introducción</a:t>
          </a:r>
          <a:endParaRPr lang="es-ES" sz="2600" kern="1200" dirty="0">
            <a:effectLst/>
          </a:endParaRPr>
        </a:p>
      </dsp:txBody>
      <dsp:txXfrm>
        <a:off x="383340" y="251098"/>
        <a:ext cx="6774812" cy="502007"/>
      </dsp:txXfrm>
    </dsp:sp>
    <dsp:sp modelId="{FE192CEF-A00E-4D96-A5FB-A47AED22EC55}">
      <dsp:nvSpPr>
        <dsp:cNvPr id="0" name=""/>
        <dsp:cNvSpPr/>
      </dsp:nvSpPr>
      <dsp:spPr>
        <a:xfrm>
          <a:off x="69586" y="188348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8BF1BFA3-8138-400C-BB53-D6AFD4167021}">
      <dsp:nvSpPr>
        <dsp:cNvPr id="0" name=""/>
        <dsp:cNvSpPr/>
      </dsp:nvSpPr>
      <dsp:spPr>
        <a:xfrm>
          <a:off x="796275" y="1004014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Planificación</a:t>
          </a:r>
          <a:endParaRPr lang="es-ES" sz="2600" kern="1200" dirty="0">
            <a:effectLst/>
          </a:endParaRPr>
        </a:p>
      </dsp:txBody>
      <dsp:txXfrm>
        <a:off x="796275" y="1004014"/>
        <a:ext cx="6361877" cy="502007"/>
      </dsp:txXfrm>
    </dsp:sp>
    <dsp:sp modelId="{94C6F489-35D0-4BEC-BE98-C40EE3C55E84}">
      <dsp:nvSpPr>
        <dsp:cNvPr id="0" name=""/>
        <dsp:cNvSpPr/>
      </dsp:nvSpPr>
      <dsp:spPr>
        <a:xfrm>
          <a:off x="482521" y="941263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1A52D349-5496-4F3A-9862-51F998E23A86}">
      <dsp:nvSpPr>
        <dsp:cNvPr id="0" name=""/>
        <dsp:cNvSpPr/>
      </dsp:nvSpPr>
      <dsp:spPr>
        <a:xfrm>
          <a:off x="985100" y="1756929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Desarrollo del proyecto</a:t>
          </a:r>
          <a:endParaRPr lang="es-ES" sz="2600" kern="1200" dirty="0">
            <a:effectLst/>
          </a:endParaRPr>
        </a:p>
      </dsp:txBody>
      <dsp:txXfrm>
        <a:off x="985100" y="1756929"/>
        <a:ext cx="6173052" cy="502007"/>
      </dsp:txXfrm>
    </dsp:sp>
    <dsp:sp modelId="{5E34F79A-E044-456E-B81B-17B506341968}">
      <dsp:nvSpPr>
        <dsp:cNvPr id="0" name=""/>
        <dsp:cNvSpPr/>
      </dsp:nvSpPr>
      <dsp:spPr>
        <a:xfrm>
          <a:off x="671346" y="1694178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4EAD6B61-81BE-4C8F-9B21-452827737862}">
      <dsp:nvSpPr>
        <dsp:cNvPr id="0" name=""/>
        <dsp:cNvSpPr/>
      </dsp:nvSpPr>
      <dsp:spPr>
        <a:xfrm>
          <a:off x="985100" y="2509367"/>
          <a:ext cx="6173052" cy="50200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Demo</a:t>
          </a:r>
          <a:endParaRPr lang="es-ES" sz="2600" kern="1200" dirty="0">
            <a:effectLst/>
          </a:endParaRPr>
        </a:p>
      </dsp:txBody>
      <dsp:txXfrm>
        <a:off x="985100" y="2509367"/>
        <a:ext cx="6173052" cy="502007"/>
      </dsp:txXfrm>
    </dsp:sp>
    <dsp:sp modelId="{4D3507C1-7B1C-40AA-A82D-216B759B8523}">
      <dsp:nvSpPr>
        <dsp:cNvPr id="0" name=""/>
        <dsp:cNvSpPr/>
      </dsp:nvSpPr>
      <dsp:spPr>
        <a:xfrm>
          <a:off x="671346" y="2446616"/>
          <a:ext cx="627508" cy="627508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E943973A-8EDB-4CDF-BD58-EE48F9417E74}">
      <dsp:nvSpPr>
        <dsp:cNvPr id="0" name=""/>
        <dsp:cNvSpPr/>
      </dsp:nvSpPr>
      <dsp:spPr>
        <a:xfrm>
          <a:off x="796275" y="3262282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Conclusiones</a:t>
          </a:r>
          <a:endParaRPr lang="es-ES" sz="2600" kern="1200" dirty="0">
            <a:effectLst/>
          </a:endParaRPr>
        </a:p>
      </dsp:txBody>
      <dsp:txXfrm>
        <a:off x="796275" y="3262282"/>
        <a:ext cx="6361877" cy="502007"/>
      </dsp:txXfrm>
    </dsp:sp>
    <dsp:sp modelId="{1DCA1110-7144-4B21-8C02-61A64701911B}">
      <dsp:nvSpPr>
        <dsp:cNvPr id="0" name=""/>
        <dsp:cNvSpPr/>
      </dsp:nvSpPr>
      <dsp:spPr>
        <a:xfrm>
          <a:off x="482521" y="3199531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EE231-DD2E-42A8-BEA0-7F6EE37DEA2C}">
      <dsp:nvSpPr>
        <dsp:cNvPr id="0" name=""/>
        <dsp:cNvSpPr/>
      </dsp:nvSpPr>
      <dsp:spPr>
        <a:xfrm>
          <a:off x="383340" y="40151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Bibliografía</a:t>
          </a:r>
          <a:endParaRPr lang="es-ES" sz="2600" kern="1200" dirty="0">
            <a:effectLst/>
          </a:endParaRPr>
        </a:p>
      </dsp:txBody>
      <dsp:txXfrm>
        <a:off x="383340" y="4015198"/>
        <a:ext cx="6774812" cy="502007"/>
      </dsp:txXfrm>
    </dsp:sp>
    <dsp:sp modelId="{610CB9E5-1244-42A3-A80E-64B17E5FFD83}">
      <dsp:nvSpPr>
        <dsp:cNvPr id="0" name=""/>
        <dsp:cNvSpPr/>
      </dsp:nvSpPr>
      <dsp:spPr>
        <a:xfrm>
          <a:off x="69586" y="3952447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13AF-29DB-4B86-BA0E-ECC1E05EB4B2}">
      <dsp:nvSpPr>
        <dsp:cNvPr id="0" name=""/>
        <dsp:cNvSpPr/>
      </dsp:nvSpPr>
      <dsp:spPr>
        <a:xfrm>
          <a:off x="-5391172" y="-825548"/>
          <a:ext cx="6419400" cy="641940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7F46B71E-C324-4822-9933-0AB0E70C87E8}">
      <dsp:nvSpPr>
        <dsp:cNvPr id="0" name=""/>
        <dsp:cNvSpPr/>
      </dsp:nvSpPr>
      <dsp:spPr>
        <a:xfrm>
          <a:off x="383340" y="2510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Introducción</a:t>
          </a:r>
          <a:endParaRPr lang="es-ES" sz="2600" kern="1200" dirty="0">
            <a:effectLst/>
          </a:endParaRPr>
        </a:p>
      </dsp:txBody>
      <dsp:txXfrm>
        <a:off x="383340" y="251098"/>
        <a:ext cx="6774812" cy="502007"/>
      </dsp:txXfrm>
    </dsp:sp>
    <dsp:sp modelId="{FE192CEF-A00E-4D96-A5FB-A47AED22EC55}">
      <dsp:nvSpPr>
        <dsp:cNvPr id="0" name=""/>
        <dsp:cNvSpPr/>
      </dsp:nvSpPr>
      <dsp:spPr>
        <a:xfrm>
          <a:off x="69586" y="188348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8BF1BFA3-8138-400C-BB53-D6AFD4167021}">
      <dsp:nvSpPr>
        <dsp:cNvPr id="0" name=""/>
        <dsp:cNvSpPr/>
      </dsp:nvSpPr>
      <dsp:spPr>
        <a:xfrm>
          <a:off x="796275" y="1004014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Planificación</a:t>
          </a:r>
          <a:endParaRPr lang="es-ES" sz="2600" kern="1200" dirty="0">
            <a:effectLst/>
          </a:endParaRPr>
        </a:p>
      </dsp:txBody>
      <dsp:txXfrm>
        <a:off x="796275" y="1004014"/>
        <a:ext cx="6361877" cy="502007"/>
      </dsp:txXfrm>
    </dsp:sp>
    <dsp:sp modelId="{94C6F489-35D0-4BEC-BE98-C40EE3C55E84}">
      <dsp:nvSpPr>
        <dsp:cNvPr id="0" name=""/>
        <dsp:cNvSpPr/>
      </dsp:nvSpPr>
      <dsp:spPr>
        <a:xfrm>
          <a:off x="482521" y="941263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1A52D349-5496-4F3A-9862-51F998E23A86}">
      <dsp:nvSpPr>
        <dsp:cNvPr id="0" name=""/>
        <dsp:cNvSpPr/>
      </dsp:nvSpPr>
      <dsp:spPr>
        <a:xfrm>
          <a:off x="985100" y="1756929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Desarrollo del proyecto</a:t>
          </a:r>
          <a:endParaRPr lang="es-ES" sz="2600" kern="1200" dirty="0">
            <a:effectLst/>
          </a:endParaRPr>
        </a:p>
      </dsp:txBody>
      <dsp:txXfrm>
        <a:off x="985100" y="1756929"/>
        <a:ext cx="6173052" cy="502007"/>
      </dsp:txXfrm>
    </dsp:sp>
    <dsp:sp modelId="{5E34F79A-E044-456E-B81B-17B506341968}">
      <dsp:nvSpPr>
        <dsp:cNvPr id="0" name=""/>
        <dsp:cNvSpPr/>
      </dsp:nvSpPr>
      <dsp:spPr>
        <a:xfrm>
          <a:off x="671346" y="1694178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4EAD6B61-81BE-4C8F-9B21-452827737862}">
      <dsp:nvSpPr>
        <dsp:cNvPr id="0" name=""/>
        <dsp:cNvSpPr/>
      </dsp:nvSpPr>
      <dsp:spPr>
        <a:xfrm>
          <a:off x="985100" y="2509367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Demo</a:t>
          </a:r>
          <a:endParaRPr lang="es-ES" sz="2600" kern="1200" dirty="0">
            <a:effectLst/>
          </a:endParaRPr>
        </a:p>
      </dsp:txBody>
      <dsp:txXfrm>
        <a:off x="985100" y="2509367"/>
        <a:ext cx="6173052" cy="502007"/>
      </dsp:txXfrm>
    </dsp:sp>
    <dsp:sp modelId="{4D3507C1-7B1C-40AA-A82D-216B759B8523}">
      <dsp:nvSpPr>
        <dsp:cNvPr id="0" name=""/>
        <dsp:cNvSpPr/>
      </dsp:nvSpPr>
      <dsp:spPr>
        <a:xfrm>
          <a:off x="671346" y="2446616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E943973A-8EDB-4CDF-BD58-EE48F9417E74}">
      <dsp:nvSpPr>
        <dsp:cNvPr id="0" name=""/>
        <dsp:cNvSpPr/>
      </dsp:nvSpPr>
      <dsp:spPr>
        <a:xfrm>
          <a:off x="796275" y="3262282"/>
          <a:ext cx="6361877" cy="50200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Conclusiones</a:t>
          </a:r>
          <a:endParaRPr lang="es-ES" sz="2600" kern="1200" dirty="0">
            <a:effectLst/>
          </a:endParaRPr>
        </a:p>
      </dsp:txBody>
      <dsp:txXfrm>
        <a:off x="796275" y="3262282"/>
        <a:ext cx="6361877" cy="502007"/>
      </dsp:txXfrm>
    </dsp:sp>
    <dsp:sp modelId="{1DCA1110-7144-4B21-8C02-61A64701911B}">
      <dsp:nvSpPr>
        <dsp:cNvPr id="0" name=""/>
        <dsp:cNvSpPr/>
      </dsp:nvSpPr>
      <dsp:spPr>
        <a:xfrm>
          <a:off x="482521" y="3199531"/>
          <a:ext cx="627508" cy="627508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533EE231-DD2E-42A8-BEA0-7F6EE37DEA2C}">
      <dsp:nvSpPr>
        <dsp:cNvPr id="0" name=""/>
        <dsp:cNvSpPr/>
      </dsp:nvSpPr>
      <dsp:spPr>
        <a:xfrm>
          <a:off x="383340" y="40151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Bibliografía</a:t>
          </a:r>
          <a:endParaRPr lang="es-ES" sz="2600" kern="1200" dirty="0">
            <a:effectLst/>
          </a:endParaRPr>
        </a:p>
      </dsp:txBody>
      <dsp:txXfrm>
        <a:off x="383340" y="4015198"/>
        <a:ext cx="6774812" cy="502007"/>
      </dsp:txXfrm>
    </dsp:sp>
    <dsp:sp modelId="{610CB9E5-1244-42A3-A80E-64B17E5FFD83}">
      <dsp:nvSpPr>
        <dsp:cNvPr id="0" name=""/>
        <dsp:cNvSpPr/>
      </dsp:nvSpPr>
      <dsp:spPr>
        <a:xfrm>
          <a:off x="69586" y="3952447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4287679" y="-2780437"/>
          <a:ext cx="755962" cy="651015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Se han cumplido con todos los objetivos propuestos en la </a:t>
          </a:r>
          <a:r>
            <a:rPr lang="es-ES" sz="2000" b="1" kern="1200" dirty="0" smtClean="0"/>
            <a:t>fase de análisis</a:t>
          </a:r>
          <a:r>
            <a:rPr lang="es-ES" sz="2000" kern="1200" dirty="0" smtClean="0"/>
            <a:t>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5" y="96657"/>
        <a:ext cx="6510151" cy="755962"/>
      </dsp:txXfrm>
    </dsp:sp>
    <dsp:sp modelId="{7E429971-BC57-430F-BB25-C0574E5E39E3}">
      <dsp:nvSpPr>
        <dsp:cNvPr id="0" name=""/>
        <dsp:cNvSpPr/>
      </dsp:nvSpPr>
      <dsp:spPr>
        <a:xfrm>
          <a:off x="142" y="0"/>
          <a:ext cx="1410442" cy="9449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/>
            <a:t>1</a:t>
          </a:r>
        </a:p>
      </dsp:txBody>
      <dsp:txXfrm>
        <a:off x="46271" y="46129"/>
        <a:ext cx="1318184" cy="852695"/>
      </dsp:txXfrm>
    </dsp:sp>
    <dsp:sp modelId="{B37A5355-225B-4C6F-AED7-6C620F99EECC}">
      <dsp:nvSpPr>
        <dsp:cNvPr id="0" name=""/>
        <dsp:cNvSpPr/>
      </dsp:nvSpPr>
      <dsp:spPr>
        <a:xfrm rot="5400000">
          <a:off x="4287679" y="-1788236"/>
          <a:ext cx="755962" cy="6510151"/>
        </a:xfrm>
        <a:prstGeom prst="rect">
          <a:avLst/>
        </a:prstGeom>
        <a:solidFill>
          <a:schemeClr val="accent3">
            <a:tint val="40000"/>
            <a:alpha val="90000"/>
            <a:hueOff val="2679212"/>
            <a:satOff val="-3448"/>
            <a:lumOff val="-269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679212"/>
              <a:satOff val="-3448"/>
              <a:lumOff val="-26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Explotación ampliada de la </a:t>
          </a:r>
          <a:r>
            <a:rPr lang="es-ES" sz="2000" b="1" kern="1200" dirty="0" smtClean="0"/>
            <a:t>API de Spotify</a:t>
          </a:r>
          <a:r>
            <a:rPr lang="es-ES" sz="2000" kern="1200" dirty="0" smtClean="0"/>
            <a:t>. 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5" y="1088858"/>
        <a:ext cx="6510151" cy="755962"/>
      </dsp:txXfrm>
    </dsp:sp>
    <dsp:sp modelId="{C04276DC-EE64-470A-B8BC-09067B8045FA}">
      <dsp:nvSpPr>
        <dsp:cNvPr id="0" name=""/>
        <dsp:cNvSpPr/>
      </dsp:nvSpPr>
      <dsp:spPr>
        <a:xfrm>
          <a:off x="142" y="994362"/>
          <a:ext cx="1410442" cy="944953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/>
            <a:t>2</a:t>
          </a:r>
        </a:p>
      </dsp:txBody>
      <dsp:txXfrm>
        <a:off x="46271" y="1040491"/>
        <a:ext cx="1318184" cy="852695"/>
      </dsp:txXfrm>
    </dsp:sp>
    <dsp:sp modelId="{C7C3E6FD-D83F-4BDA-907E-B5EE041DA931}">
      <dsp:nvSpPr>
        <dsp:cNvPr id="0" name=""/>
        <dsp:cNvSpPr/>
      </dsp:nvSpPr>
      <dsp:spPr>
        <a:xfrm rot="5400000">
          <a:off x="4287679" y="-796035"/>
          <a:ext cx="755962" cy="6510151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Herramienta más </a:t>
          </a:r>
          <a:r>
            <a:rPr lang="es-ES" sz="2000" b="1" kern="1200" dirty="0" smtClean="0"/>
            <a:t>social</a:t>
          </a:r>
          <a:r>
            <a:rPr lang="es-ES" sz="2000" kern="1200" dirty="0" smtClean="0"/>
            <a:t>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5" y="2081059"/>
        <a:ext cx="6510151" cy="755962"/>
      </dsp:txXfrm>
    </dsp:sp>
    <dsp:sp modelId="{F5034101-5B7D-4FE7-B47A-5A48CF39606B}">
      <dsp:nvSpPr>
        <dsp:cNvPr id="0" name=""/>
        <dsp:cNvSpPr/>
      </dsp:nvSpPr>
      <dsp:spPr>
        <a:xfrm>
          <a:off x="142" y="1986563"/>
          <a:ext cx="1410442" cy="944953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3</a:t>
          </a:r>
          <a:endParaRPr lang="es-ES" sz="3200" kern="1200" dirty="0"/>
        </a:p>
      </dsp:txBody>
      <dsp:txXfrm>
        <a:off x="46271" y="2032692"/>
        <a:ext cx="1318184" cy="852695"/>
      </dsp:txXfrm>
    </dsp:sp>
    <dsp:sp modelId="{6C7C86B5-0592-47C7-91CA-39A6C0F4D662}">
      <dsp:nvSpPr>
        <dsp:cNvPr id="0" name=""/>
        <dsp:cNvSpPr/>
      </dsp:nvSpPr>
      <dsp:spPr>
        <a:xfrm rot="5400000">
          <a:off x="4287679" y="196165"/>
          <a:ext cx="755962" cy="6510151"/>
        </a:xfrm>
        <a:prstGeom prst="rect">
          <a:avLst/>
        </a:prstGeom>
        <a:solidFill>
          <a:schemeClr val="accent3">
            <a:tint val="40000"/>
            <a:alpha val="90000"/>
            <a:hueOff val="8037638"/>
            <a:satOff val="-10345"/>
            <a:lumOff val="-80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8037638"/>
              <a:satOff val="-10345"/>
              <a:lumOff val="-80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Aplicación </a:t>
          </a:r>
          <a:r>
            <a:rPr lang="es-ES" sz="2000" b="1" kern="1200" dirty="0" smtClean="0"/>
            <a:t>sencilla</a:t>
          </a:r>
          <a:r>
            <a:rPr lang="es-ES" sz="2000" kern="1200" dirty="0" smtClean="0"/>
            <a:t> pero </a:t>
          </a:r>
          <a:r>
            <a:rPr lang="es-ES" sz="2000" b="1" kern="1200" dirty="0" smtClean="0"/>
            <a:t>robusta</a:t>
          </a:r>
          <a:r>
            <a:rPr lang="es-ES" sz="2000" kern="1200" dirty="0" smtClean="0"/>
            <a:t>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5" y="3073259"/>
        <a:ext cx="6510151" cy="755962"/>
      </dsp:txXfrm>
    </dsp:sp>
    <dsp:sp modelId="{4103A9A1-C246-48EB-B497-0D1AA6370F19}">
      <dsp:nvSpPr>
        <dsp:cNvPr id="0" name=""/>
        <dsp:cNvSpPr/>
      </dsp:nvSpPr>
      <dsp:spPr>
        <a:xfrm>
          <a:off x="142" y="2978764"/>
          <a:ext cx="1410442" cy="944953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4</a:t>
          </a:r>
          <a:endParaRPr lang="es-ES" sz="3200" kern="1200" dirty="0"/>
        </a:p>
      </dsp:txBody>
      <dsp:txXfrm>
        <a:off x="46271" y="3024893"/>
        <a:ext cx="1318184" cy="852695"/>
      </dsp:txXfrm>
    </dsp:sp>
    <dsp:sp modelId="{272A6B32-4A3C-47CC-A3DB-55712E800F2F}">
      <dsp:nvSpPr>
        <dsp:cNvPr id="0" name=""/>
        <dsp:cNvSpPr/>
      </dsp:nvSpPr>
      <dsp:spPr>
        <a:xfrm rot="5400000">
          <a:off x="4287679" y="1188366"/>
          <a:ext cx="755962" cy="6510151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Aplicación </a:t>
          </a:r>
          <a:r>
            <a:rPr lang="es-ES" sz="2000" b="1" kern="1200" dirty="0" smtClean="0"/>
            <a:t>Responsive</a:t>
          </a:r>
          <a:r>
            <a:rPr lang="es-ES" sz="2000" kern="1200" dirty="0" smtClean="0"/>
            <a:t>, fácilmente consultable desde cualquier dispositivo con conexión a internet. 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5" y="4065460"/>
        <a:ext cx="6510151" cy="755962"/>
      </dsp:txXfrm>
    </dsp:sp>
    <dsp:sp modelId="{4EB43885-D8D5-400F-BF03-1AD6CE5EDDF4}">
      <dsp:nvSpPr>
        <dsp:cNvPr id="0" name=""/>
        <dsp:cNvSpPr/>
      </dsp:nvSpPr>
      <dsp:spPr>
        <a:xfrm>
          <a:off x="142" y="3970965"/>
          <a:ext cx="1410442" cy="94495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5</a:t>
          </a:r>
          <a:endParaRPr lang="es-ES" sz="3200" kern="1200" dirty="0"/>
        </a:p>
      </dsp:txBody>
      <dsp:txXfrm>
        <a:off x="46271" y="4017094"/>
        <a:ext cx="1318184" cy="85269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4192104" y="-2660667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Aplicar los conocimientos obtenidos en la carrera de </a:t>
          </a:r>
          <a:r>
            <a:rPr lang="es-ES" sz="2000" b="1" kern="1200" dirty="0" smtClean="0"/>
            <a:t>Ingeniera Informática</a:t>
          </a:r>
          <a:r>
            <a:rPr lang="es-ES" sz="2000" kern="1200" dirty="0" smtClean="0"/>
            <a:t>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120851"/>
        <a:ext cx="6510151" cy="947114"/>
      </dsp:txXfrm>
    </dsp:sp>
    <dsp:sp modelId="{7E429971-BC57-430F-BB25-C0574E5E39E3}">
      <dsp:nvSpPr>
        <dsp:cNvPr id="0" name=""/>
        <dsp:cNvSpPr/>
      </dsp:nvSpPr>
      <dsp:spPr>
        <a:xfrm>
          <a:off x="142" y="0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/>
            <a:t>1</a:t>
          </a:r>
        </a:p>
      </dsp:txBody>
      <dsp:txXfrm>
        <a:off x="57935" y="57793"/>
        <a:ext cx="1294856" cy="1068307"/>
      </dsp:txXfrm>
    </dsp:sp>
    <dsp:sp modelId="{B37A5355-225B-4C6F-AED7-6C620F99EECC}">
      <dsp:nvSpPr>
        <dsp:cNvPr id="0" name=""/>
        <dsp:cNvSpPr/>
      </dsp:nvSpPr>
      <dsp:spPr>
        <a:xfrm rot="5400000">
          <a:off x="4192104" y="-1417579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3572283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3"/>
              <a:satOff val="-4598"/>
              <a:lumOff val="-3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La realización de una </a:t>
          </a:r>
          <a:r>
            <a:rPr lang="es-ES" sz="2000" b="1" kern="1200" dirty="0" smtClean="0"/>
            <a:t>documentación detallada</a:t>
          </a:r>
          <a:r>
            <a:rPr lang="es-ES" sz="2000" kern="1200" dirty="0" smtClean="0"/>
            <a:t>, así como la correcta redacción de un documento técnico. 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1363939"/>
        <a:ext cx="6510151" cy="947114"/>
      </dsp:txXfrm>
    </dsp:sp>
    <dsp:sp modelId="{C04276DC-EE64-470A-B8BC-09067B8045FA}">
      <dsp:nvSpPr>
        <dsp:cNvPr id="0" name=""/>
        <dsp:cNvSpPr/>
      </dsp:nvSpPr>
      <dsp:spPr>
        <a:xfrm>
          <a:off x="142" y="1245549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/>
            <a:t>2</a:t>
          </a:r>
        </a:p>
      </dsp:txBody>
      <dsp:txXfrm>
        <a:off x="57935" y="1303342"/>
        <a:ext cx="1294856" cy="1068307"/>
      </dsp:txXfrm>
    </dsp:sp>
    <dsp:sp modelId="{C7C3E6FD-D83F-4BDA-907E-B5EE041DA931}">
      <dsp:nvSpPr>
        <dsp:cNvPr id="0" name=""/>
        <dsp:cNvSpPr/>
      </dsp:nvSpPr>
      <dsp:spPr>
        <a:xfrm rot="5400000">
          <a:off x="4192104" y="-174491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7144567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7"/>
              <a:satOff val="-9195"/>
              <a:lumOff val="-7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Aprender </a:t>
          </a:r>
          <a:r>
            <a:rPr lang="es-ES" sz="2000" b="1" kern="1200" dirty="0" smtClean="0"/>
            <a:t>nuevos lenguajes </a:t>
          </a:r>
          <a:r>
            <a:rPr lang="es-ES" sz="2000" kern="1200" dirty="0" smtClean="0"/>
            <a:t>de programación, así como todas las herramientas utilizadas a lo largo del proyecto. 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2607027"/>
        <a:ext cx="6510151" cy="947114"/>
      </dsp:txXfrm>
    </dsp:sp>
    <dsp:sp modelId="{F5034101-5B7D-4FE7-B47A-5A48CF39606B}">
      <dsp:nvSpPr>
        <dsp:cNvPr id="0" name=""/>
        <dsp:cNvSpPr/>
      </dsp:nvSpPr>
      <dsp:spPr>
        <a:xfrm>
          <a:off x="142" y="2488637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3</a:t>
          </a:r>
          <a:endParaRPr lang="es-ES" sz="3200" kern="1200" dirty="0"/>
        </a:p>
      </dsp:txBody>
      <dsp:txXfrm>
        <a:off x="57935" y="2546430"/>
        <a:ext cx="1294856" cy="1068307"/>
      </dsp:txXfrm>
    </dsp:sp>
    <dsp:sp modelId="{6C7C86B5-0592-47C7-91CA-39A6C0F4D662}">
      <dsp:nvSpPr>
        <dsp:cNvPr id="0" name=""/>
        <dsp:cNvSpPr/>
      </dsp:nvSpPr>
      <dsp:spPr>
        <a:xfrm rot="5400000">
          <a:off x="4192104" y="1068595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kern="1200" dirty="0" smtClean="0"/>
            <a:t>Investigar</a:t>
          </a:r>
          <a:r>
            <a:rPr lang="es-ES" sz="2000" kern="1200" dirty="0" smtClean="0"/>
            <a:t> sobre nuevas técnicas y soluciones. 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3850113"/>
        <a:ext cx="6510151" cy="947114"/>
      </dsp:txXfrm>
    </dsp:sp>
    <dsp:sp modelId="{4103A9A1-C246-48EB-B497-0D1AA6370F19}">
      <dsp:nvSpPr>
        <dsp:cNvPr id="0" name=""/>
        <dsp:cNvSpPr/>
      </dsp:nvSpPr>
      <dsp:spPr>
        <a:xfrm>
          <a:off x="142" y="3731725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4</a:t>
          </a:r>
          <a:endParaRPr lang="es-ES" sz="3200" kern="1200" dirty="0"/>
        </a:p>
      </dsp:txBody>
      <dsp:txXfrm>
        <a:off x="57935" y="3789518"/>
        <a:ext cx="1294856" cy="106830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4192104" y="-2660667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Aplicación </a:t>
          </a:r>
          <a:r>
            <a:rPr lang="es-ES" sz="2000" b="1" kern="1200" dirty="0" smtClean="0"/>
            <a:t>móvil</a:t>
          </a:r>
          <a:r>
            <a:rPr lang="es-ES" sz="2000" kern="1200" dirty="0" smtClean="0"/>
            <a:t> nativa.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120851"/>
        <a:ext cx="6510151" cy="947114"/>
      </dsp:txXfrm>
    </dsp:sp>
    <dsp:sp modelId="{7E429971-BC57-430F-BB25-C0574E5E39E3}">
      <dsp:nvSpPr>
        <dsp:cNvPr id="0" name=""/>
        <dsp:cNvSpPr/>
      </dsp:nvSpPr>
      <dsp:spPr>
        <a:xfrm>
          <a:off x="142" y="0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/>
            <a:t>1</a:t>
          </a:r>
        </a:p>
      </dsp:txBody>
      <dsp:txXfrm>
        <a:off x="57935" y="57793"/>
        <a:ext cx="1294856" cy="1068307"/>
      </dsp:txXfrm>
    </dsp:sp>
    <dsp:sp modelId="{B37A5355-225B-4C6F-AED7-6C620F99EECC}">
      <dsp:nvSpPr>
        <dsp:cNvPr id="0" name=""/>
        <dsp:cNvSpPr/>
      </dsp:nvSpPr>
      <dsp:spPr>
        <a:xfrm rot="5400000">
          <a:off x="4192104" y="-1417579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3572283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3"/>
              <a:satOff val="-4598"/>
              <a:lumOff val="-3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Crear </a:t>
          </a:r>
          <a:r>
            <a:rPr lang="es-ES" sz="2000" b="1" kern="1200" dirty="0" smtClean="0"/>
            <a:t>distintos</a:t>
          </a:r>
          <a:r>
            <a:rPr lang="es-ES" sz="2000" kern="1200" dirty="0" smtClean="0"/>
            <a:t> </a:t>
          </a:r>
          <a:r>
            <a:rPr lang="es-ES" sz="2000" b="1" kern="1200" dirty="0" smtClean="0"/>
            <a:t>roles</a:t>
          </a:r>
          <a:r>
            <a:rPr lang="es-ES" sz="2000" kern="1200" dirty="0" smtClean="0"/>
            <a:t> para un mismo lugar.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1363939"/>
        <a:ext cx="6510151" cy="947114"/>
      </dsp:txXfrm>
    </dsp:sp>
    <dsp:sp modelId="{C04276DC-EE64-470A-B8BC-09067B8045FA}">
      <dsp:nvSpPr>
        <dsp:cNvPr id="0" name=""/>
        <dsp:cNvSpPr/>
      </dsp:nvSpPr>
      <dsp:spPr>
        <a:xfrm>
          <a:off x="142" y="1245549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/>
            <a:t>2</a:t>
          </a:r>
        </a:p>
      </dsp:txBody>
      <dsp:txXfrm>
        <a:off x="57935" y="1303342"/>
        <a:ext cx="1294856" cy="1068307"/>
      </dsp:txXfrm>
    </dsp:sp>
    <dsp:sp modelId="{C7C3E6FD-D83F-4BDA-907E-B5EE041DA931}">
      <dsp:nvSpPr>
        <dsp:cNvPr id="0" name=""/>
        <dsp:cNvSpPr/>
      </dsp:nvSpPr>
      <dsp:spPr>
        <a:xfrm rot="5400000">
          <a:off x="4192104" y="-174491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7144567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7"/>
              <a:satOff val="-9195"/>
              <a:lumOff val="-7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Crear </a:t>
          </a:r>
          <a:r>
            <a:rPr lang="es-ES" sz="2000" b="1" kern="1200" dirty="0" smtClean="0"/>
            <a:t>lugares privados</a:t>
          </a:r>
          <a:r>
            <a:rPr lang="es-ES" sz="2000" kern="1200" dirty="0" smtClean="0"/>
            <a:t>, con acceso con invitaciones previas.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2607027"/>
        <a:ext cx="6510151" cy="947114"/>
      </dsp:txXfrm>
    </dsp:sp>
    <dsp:sp modelId="{F5034101-5B7D-4FE7-B47A-5A48CF39606B}">
      <dsp:nvSpPr>
        <dsp:cNvPr id="0" name=""/>
        <dsp:cNvSpPr/>
      </dsp:nvSpPr>
      <dsp:spPr>
        <a:xfrm>
          <a:off x="142" y="2488637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3</a:t>
          </a:r>
          <a:endParaRPr lang="es-ES" sz="3200" kern="1200" dirty="0"/>
        </a:p>
      </dsp:txBody>
      <dsp:txXfrm>
        <a:off x="57935" y="2546430"/>
        <a:ext cx="1294856" cy="1068307"/>
      </dsp:txXfrm>
    </dsp:sp>
    <dsp:sp modelId="{6C7C86B5-0592-47C7-91CA-39A6C0F4D662}">
      <dsp:nvSpPr>
        <dsp:cNvPr id="0" name=""/>
        <dsp:cNvSpPr/>
      </dsp:nvSpPr>
      <dsp:spPr>
        <a:xfrm rot="5400000">
          <a:off x="4192104" y="1068595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kern="1200" dirty="0" smtClean="0"/>
            <a:t>Activar y desactivar </a:t>
          </a:r>
          <a:r>
            <a:rPr lang="es-ES" sz="2000" kern="1200" dirty="0" smtClean="0"/>
            <a:t>lugares.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3850113"/>
        <a:ext cx="6510151" cy="947114"/>
      </dsp:txXfrm>
    </dsp:sp>
    <dsp:sp modelId="{4103A9A1-C246-48EB-B497-0D1AA6370F19}">
      <dsp:nvSpPr>
        <dsp:cNvPr id="0" name=""/>
        <dsp:cNvSpPr/>
      </dsp:nvSpPr>
      <dsp:spPr>
        <a:xfrm>
          <a:off x="142" y="3731725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4</a:t>
          </a:r>
          <a:endParaRPr lang="es-ES" sz="3200" kern="1200" dirty="0"/>
        </a:p>
      </dsp:txBody>
      <dsp:txXfrm>
        <a:off x="57935" y="3789518"/>
        <a:ext cx="1294856" cy="106830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13AF-29DB-4B86-BA0E-ECC1E05EB4B2}">
      <dsp:nvSpPr>
        <dsp:cNvPr id="0" name=""/>
        <dsp:cNvSpPr/>
      </dsp:nvSpPr>
      <dsp:spPr>
        <a:xfrm>
          <a:off x="-5391172" y="-825548"/>
          <a:ext cx="6419400" cy="641940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7F46B71E-C324-4822-9933-0AB0E70C87E8}">
      <dsp:nvSpPr>
        <dsp:cNvPr id="0" name=""/>
        <dsp:cNvSpPr/>
      </dsp:nvSpPr>
      <dsp:spPr>
        <a:xfrm>
          <a:off x="383340" y="2510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Introducción</a:t>
          </a:r>
          <a:endParaRPr lang="es-ES" sz="2600" kern="1200" dirty="0">
            <a:effectLst/>
          </a:endParaRPr>
        </a:p>
      </dsp:txBody>
      <dsp:txXfrm>
        <a:off x="383340" y="251098"/>
        <a:ext cx="6774812" cy="502007"/>
      </dsp:txXfrm>
    </dsp:sp>
    <dsp:sp modelId="{FE192CEF-A00E-4D96-A5FB-A47AED22EC55}">
      <dsp:nvSpPr>
        <dsp:cNvPr id="0" name=""/>
        <dsp:cNvSpPr/>
      </dsp:nvSpPr>
      <dsp:spPr>
        <a:xfrm>
          <a:off x="69586" y="188348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8BF1BFA3-8138-400C-BB53-D6AFD4167021}">
      <dsp:nvSpPr>
        <dsp:cNvPr id="0" name=""/>
        <dsp:cNvSpPr/>
      </dsp:nvSpPr>
      <dsp:spPr>
        <a:xfrm>
          <a:off x="796275" y="1004014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Planificación</a:t>
          </a:r>
          <a:endParaRPr lang="es-ES" sz="2600" kern="1200" dirty="0">
            <a:effectLst/>
          </a:endParaRPr>
        </a:p>
      </dsp:txBody>
      <dsp:txXfrm>
        <a:off x="796275" y="1004014"/>
        <a:ext cx="6361877" cy="502007"/>
      </dsp:txXfrm>
    </dsp:sp>
    <dsp:sp modelId="{94C6F489-35D0-4BEC-BE98-C40EE3C55E84}">
      <dsp:nvSpPr>
        <dsp:cNvPr id="0" name=""/>
        <dsp:cNvSpPr/>
      </dsp:nvSpPr>
      <dsp:spPr>
        <a:xfrm>
          <a:off x="482521" y="941263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1A52D349-5496-4F3A-9862-51F998E23A86}">
      <dsp:nvSpPr>
        <dsp:cNvPr id="0" name=""/>
        <dsp:cNvSpPr/>
      </dsp:nvSpPr>
      <dsp:spPr>
        <a:xfrm>
          <a:off x="985100" y="1756929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Desarrollo del proyecto</a:t>
          </a:r>
          <a:endParaRPr lang="es-ES" sz="2600" kern="1200" dirty="0">
            <a:effectLst/>
          </a:endParaRPr>
        </a:p>
      </dsp:txBody>
      <dsp:txXfrm>
        <a:off x="985100" y="1756929"/>
        <a:ext cx="6173052" cy="502007"/>
      </dsp:txXfrm>
    </dsp:sp>
    <dsp:sp modelId="{5E34F79A-E044-456E-B81B-17B506341968}">
      <dsp:nvSpPr>
        <dsp:cNvPr id="0" name=""/>
        <dsp:cNvSpPr/>
      </dsp:nvSpPr>
      <dsp:spPr>
        <a:xfrm>
          <a:off x="671346" y="1694178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4EAD6B61-81BE-4C8F-9B21-452827737862}">
      <dsp:nvSpPr>
        <dsp:cNvPr id="0" name=""/>
        <dsp:cNvSpPr/>
      </dsp:nvSpPr>
      <dsp:spPr>
        <a:xfrm>
          <a:off x="985100" y="2509367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Demo</a:t>
          </a:r>
          <a:endParaRPr lang="es-ES" sz="2600" kern="1200" dirty="0">
            <a:effectLst/>
          </a:endParaRPr>
        </a:p>
      </dsp:txBody>
      <dsp:txXfrm>
        <a:off x="985100" y="2509367"/>
        <a:ext cx="6173052" cy="502007"/>
      </dsp:txXfrm>
    </dsp:sp>
    <dsp:sp modelId="{4D3507C1-7B1C-40AA-A82D-216B759B8523}">
      <dsp:nvSpPr>
        <dsp:cNvPr id="0" name=""/>
        <dsp:cNvSpPr/>
      </dsp:nvSpPr>
      <dsp:spPr>
        <a:xfrm>
          <a:off x="671346" y="2446616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E943973A-8EDB-4CDF-BD58-EE48F9417E74}">
      <dsp:nvSpPr>
        <dsp:cNvPr id="0" name=""/>
        <dsp:cNvSpPr/>
      </dsp:nvSpPr>
      <dsp:spPr>
        <a:xfrm>
          <a:off x="796275" y="3262282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Conclusiones</a:t>
          </a:r>
          <a:endParaRPr lang="es-ES" sz="2600" kern="1200" dirty="0">
            <a:effectLst/>
          </a:endParaRPr>
        </a:p>
      </dsp:txBody>
      <dsp:txXfrm>
        <a:off x="796275" y="3262282"/>
        <a:ext cx="6361877" cy="502007"/>
      </dsp:txXfrm>
    </dsp:sp>
    <dsp:sp modelId="{1DCA1110-7144-4B21-8C02-61A64701911B}">
      <dsp:nvSpPr>
        <dsp:cNvPr id="0" name=""/>
        <dsp:cNvSpPr/>
      </dsp:nvSpPr>
      <dsp:spPr>
        <a:xfrm>
          <a:off x="482521" y="3199531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533EE231-DD2E-42A8-BEA0-7F6EE37DEA2C}">
      <dsp:nvSpPr>
        <dsp:cNvPr id="0" name=""/>
        <dsp:cNvSpPr/>
      </dsp:nvSpPr>
      <dsp:spPr>
        <a:xfrm>
          <a:off x="383340" y="4015198"/>
          <a:ext cx="6774812" cy="50200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Bibliografía</a:t>
          </a:r>
          <a:endParaRPr lang="es-ES" sz="2600" kern="1200" dirty="0">
            <a:effectLst/>
          </a:endParaRPr>
        </a:p>
      </dsp:txBody>
      <dsp:txXfrm>
        <a:off x="383340" y="4015198"/>
        <a:ext cx="6774812" cy="502007"/>
      </dsp:txXfrm>
    </dsp:sp>
    <dsp:sp modelId="{610CB9E5-1244-42A3-A80E-64B17E5FFD83}">
      <dsp:nvSpPr>
        <dsp:cNvPr id="0" name=""/>
        <dsp:cNvSpPr/>
      </dsp:nvSpPr>
      <dsp:spPr>
        <a:xfrm>
          <a:off x="69586" y="3952447"/>
          <a:ext cx="627508" cy="627508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13AF-29DB-4B86-BA0E-ECC1E05EB4B2}">
      <dsp:nvSpPr>
        <dsp:cNvPr id="0" name=""/>
        <dsp:cNvSpPr/>
      </dsp:nvSpPr>
      <dsp:spPr>
        <a:xfrm>
          <a:off x="-5391172" y="-825548"/>
          <a:ext cx="6419400" cy="641940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7F46B71E-C324-4822-9933-0AB0E70C87E8}">
      <dsp:nvSpPr>
        <dsp:cNvPr id="0" name=""/>
        <dsp:cNvSpPr/>
      </dsp:nvSpPr>
      <dsp:spPr>
        <a:xfrm>
          <a:off x="383340" y="251098"/>
          <a:ext cx="6774812" cy="50200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Introducción</a:t>
          </a:r>
          <a:endParaRPr lang="es-ES" sz="2600" kern="1200" dirty="0">
            <a:effectLst/>
          </a:endParaRPr>
        </a:p>
      </dsp:txBody>
      <dsp:txXfrm>
        <a:off x="383340" y="251098"/>
        <a:ext cx="6774812" cy="502007"/>
      </dsp:txXfrm>
    </dsp:sp>
    <dsp:sp modelId="{FE192CEF-A00E-4D96-A5FB-A47AED22EC55}">
      <dsp:nvSpPr>
        <dsp:cNvPr id="0" name=""/>
        <dsp:cNvSpPr/>
      </dsp:nvSpPr>
      <dsp:spPr>
        <a:xfrm>
          <a:off x="69586" y="188348"/>
          <a:ext cx="627508" cy="627508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8BF1BFA3-8138-400C-BB53-D6AFD4167021}">
      <dsp:nvSpPr>
        <dsp:cNvPr id="0" name=""/>
        <dsp:cNvSpPr/>
      </dsp:nvSpPr>
      <dsp:spPr>
        <a:xfrm>
          <a:off x="796275" y="1004014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Planificación</a:t>
          </a:r>
          <a:endParaRPr lang="es-ES" sz="2600" kern="1200" dirty="0">
            <a:effectLst/>
          </a:endParaRPr>
        </a:p>
      </dsp:txBody>
      <dsp:txXfrm>
        <a:off x="796275" y="1004014"/>
        <a:ext cx="6361877" cy="502007"/>
      </dsp:txXfrm>
    </dsp:sp>
    <dsp:sp modelId="{94C6F489-35D0-4BEC-BE98-C40EE3C55E84}">
      <dsp:nvSpPr>
        <dsp:cNvPr id="0" name=""/>
        <dsp:cNvSpPr/>
      </dsp:nvSpPr>
      <dsp:spPr>
        <a:xfrm>
          <a:off x="482521" y="941263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2D349-5496-4F3A-9862-51F998E23A86}">
      <dsp:nvSpPr>
        <dsp:cNvPr id="0" name=""/>
        <dsp:cNvSpPr/>
      </dsp:nvSpPr>
      <dsp:spPr>
        <a:xfrm>
          <a:off x="985100" y="1756929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Desarrollo del proyecto</a:t>
          </a:r>
          <a:endParaRPr lang="es-ES" sz="2600" kern="1200" dirty="0">
            <a:effectLst/>
          </a:endParaRPr>
        </a:p>
      </dsp:txBody>
      <dsp:txXfrm>
        <a:off x="985100" y="1756929"/>
        <a:ext cx="6173052" cy="502007"/>
      </dsp:txXfrm>
    </dsp:sp>
    <dsp:sp modelId="{5E34F79A-E044-456E-B81B-17B506341968}">
      <dsp:nvSpPr>
        <dsp:cNvPr id="0" name=""/>
        <dsp:cNvSpPr/>
      </dsp:nvSpPr>
      <dsp:spPr>
        <a:xfrm>
          <a:off x="671346" y="1694178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D6B61-81BE-4C8F-9B21-452827737862}">
      <dsp:nvSpPr>
        <dsp:cNvPr id="0" name=""/>
        <dsp:cNvSpPr/>
      </dsp:nvSpPr>
      <dsp:spPr>
        <a:xfrm>
          <a:off x="985100" y="2509367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Demo</a:t>
          </a:r>
          <a:endParaRPr lang="es-ES" sz="2600" kern="1200" dirty="0">
            <a:effectLst/>
          </a:endParaRPr>
        </a:p>
      </dsp:txBody>
      <dsp:txXfrm>
        <a:off x="985100" y="2509367"/>
        <a:ext cx="6173052" cy="502007"/>
      </dsp:txXfrm>
    </dsp:sp>
    <dsp:sp modelId="{4D3507C1-7B1C-40AA-A82D-216B759B8523}">
      <dsp:nvSpPr>
        <dsp:cNvPr id="0" name=""/>
        <dsp:cNvSpPr/>
      </dsp:nvSpPr>
      <dsp:spPr>
        <a:xfrm>
          <a:off x="671346" y="2446616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3973A-8EDB-4CDF-BD58-EE48F9417E74}">
      <dsp:nvSpPr>
        <dsp:cNvPr id="0" name=""/>
        <dsp:cNvSpPr/>
      </dsp:nvSpPr>
      <dsp:spPr>
        <a:xfrm>
          <a:off x="796275" y="3262282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Conclusiones</a:t>
          </a:r>
          <a:endParaRPr lang="es-ES" sz="2600" kern="1200" dirty="0">
            <a:effectLst/>
          </a:endParaRPr>
        </a:p>
      </dsp:txBody>
      <dsp:txXfrm>
        <a:off x="796275" y="3262282"/>
        <a:ext cx="6361877" cy="502007"/>
      </dsp:txXfrm>
    </dsp:sp>
    <dsp:sp modelId="{1DCA1110-7144-4B21-8C02-61A64701911B}">
      <dsp:nvSpPr>
        <dsp:cNvPr id="0" name=""/>
        <dsp:cNvSpPr/>
      </dsp:nvSpPr>
      <dsp:spPr>
        <a:xfrm>
          <a:off x="482521" y="3199531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EE231-DD2E-42A8-BEA0-7F6EE37DEA2C}">
      <dsp:nvSpPr>
        <dsp:cNvPr id="0" name=""/>
        <dsp:cNvSpPr/>
      </dsp:nvSpPr>
      <dsp:spPr>
        <a:xfrm>
          <a:off x="383340" y="40151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Bibliografía</a:t>
          </a:r>
          <a:endParaRPr lang="es-ES" sz="2600" kern="1200" dirty="0">
            <a:effectLst/>
          </a:endParaRPr>
        </a:p>
      </dsp:txBody>
      <dsp:txXfrm>
        <a:off x="383340" y="4015198"/>
        <a:ext cx="6774812" cy="502007"/>
      </dsp:txXfrm>
    </dsp:sp>
    <dsp:sp modelId="{610CB9E5-1244-42A3-A80E-64B17E5FFD83}">
      <dsp:nvSpPr>
        <dsp:cNvPr id="0" name=""/>
        <dsp:cNvSpPr/>
      </dsp:nvSpPr>
      <dsp:spPr>
        <a:xfrm>
          <a:off x="69586" y="3952447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4192104" y="-2660667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80988" lvl="1" indent="-280988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000" kern="1200" dirty="0" smtClean="0"/>
            <a:t>Conocer nuevos </a:t>
          </a:r>
          <a:r>
            <a:rPr lang="es-ES_tradnl" sz="2000" b="1" kern="1200" dirty="0" smtClean="0"/>
            <a:t>frameworks</a:t>
          </a:r>
          <a:r>
            <a:rPr lang="es-ES_tradnl" sz="2000" kern="1200" dirty="0" smtClean="0"/>
            <a:t> de desarrollo web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120851"/>
        <a:ext cx="6510151" cy="947114"/>
      </dsp:txXfrm>
    </dsp:sp>
    <dsp:sp modelId="{7E429971-BC57-430F-BB25-C0574E5E39E3}">
      <dsp:nvSpPr>
        <dsp:cNvPr id="0" name=""/>
        <dsp:cNvSpPr/>
      </dsp:nvSpPr>
      <dsp:spPr>
        <a:xfrm>
          <a:off x="142" y="0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/>
            <a:t>1</a:t>
          </a:r>
        </a:p>
      </dsp:txBody>
      <dsp:txXfrm>
        <a:off x="57935" y="57793"/>
        <a:ext cx="1294856" cy="1068307"/>
      </dsp:txXfrm>
    </dsp:sp>
    <dsp:sp modelId="{B37A5355-225B-4C6F-AED7-6C620F99EECC}">
      <dsp:nvSpPr>
        <dsp:cNvPr id="0" name=""/>
        <dsp:cNvSpPr/>
      </dsp:nvSpPr>
      <dsp:spPr>
        <a:xfrm rot="5400000">
          <a:off x="4192104" y="-1417579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3572283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3"/>
              <a:satOff val="-4598"/>
              <a:lumOff val="-3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000" kern="1200" dirty="0" smtClean="0"/>
            <a:t>Estudiar modelos de </a:t>
          </a:r>
          <a:r>
            <a:rPr lang="es-ES_tradnl" sz="2000" b="1" kern="1200" dirty="0" smtClean="0"/>
            <a:t>bases de datos</a:t>
          </a:r>
          <a:r>
            <a:rPr lang="es-ES_tradnl" sz="2000" kern="1200" dirty="0" smtClean="0"/>
            <a:t> no relacionales.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1363939"/>
        <a:ext cx="6510151" cy="947114"/>
      </dsp:txXfrm>
    </dsp:sp>
    <dsp:sp modelId="{C04276DC-EE64-470A-B8BC-09067B8045FA}">
      <dsp:nvSpPr>
        <dsp:cNvPr id="0" name=""/>
        <dsp:cNvSpPr/>
      </dsp:nvSpPr>
      <dsp:spPr>
        <a:xfrm>
          <a:off x="142" y="1245549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/>
            <a:t>2</a:t>
          </a:r>
        </a:p>
      </dsp:txBody>
      <dsp:txXfrm>
        <a:off x="57935" y="1303342"/>
        <a:ext cx="1294856" cy="1068307"/>
      </dsp:txXfrm>
    </dsp:sp>
    <dsp:sp modelId="{C7C3E6FD-D83F-4BDA-907E-B5EE041DA931}">
      <dsp:nvSpPr>
        <dsp:cNvPr id="0" name=""/>
        <dsp:cNvSpPr/>
      </dsp:nvSpPr>
      <dsp:spPr>
        <a:xfrm rot="5400000">
          <a:off x="4192104" y="-174491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7144567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7"/>
              <a:satOff val="-9195"/>
              <a:lumOff val="-7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000" kern="1200" dirty="0" smtClean="0"/>
            <a:t>Realizar un sistema con </a:t>
          </a:r>
          <a:r>
            <a:rPr lang="es-ES_tradnl" sz="2000" b="1" kern="1200" dirty="0" smtClean="0"/>
            <a:t>flujo de datos </a:t>
          </a:r>
          <a:r>
            <a:rPr lang="es-ES_tradnl" sz="2000" kern="1200" dirty="0" smtClean="0"/>
            <a:t>con aplicaciones de terceros.</a:t>
          </a:r>
          <a:endParaRPr lang="es-E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2607027"/>
        <a:ext cx="6510151" cy="947114"/>
      </dsp:txXfrm>
    </dsp:sp>
    <dsp:sp modelId="{F5034101-5B7D-4FE7-B47A-5A48CF39606B}">
      <dsp:nvSpPr>
        <dsp:cNvPr id="0" name=""/>
        <dsp:cNvSpPr/>
      </dsp:nvSpPr>
      <dsp:spPr>
        <a:xfrm>
          <a:off x="142" y="2488637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3</a:t>
          </a:r>
          <a:endParaRPr lang="es-ES" sz="3200" kern="1200" dirty="0"/>
        </a:p>
      </dsp:txBody>
      <dsp:txXfrm>
        <a:off x="57935" y="2546430"/>
        <a:ext cx="1294856" cy="1068307"/>
      </dsp:txXfrm>
    </dsp:sp>
    <dsp:sp modelId="{6C7C86B5-0592-47C7-91CA-39A6C0F4D662}">
      <dsp:nvSpPr>
        <dsp:cNvPr id="0" name=""/>
        <dsp:cNvSpPr/>
      </dsp:nvSpPr>
      <dsp:spPr>
        <a:xfrm rot="5400000">
          <a:off x="4192104" y="1068595"/>
          <a:ext cx="947114" cy="6510151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100" kern="1200" dirty="0" smtClean="0"/>
            <a:t>Aplicar los conocimientos  adquiridos en las asignaturas de la Titulación de </a:t>
          </a:r>
          <a:r>
            <a:rPr lang="es-ES_tradnl" sz="2100" b="1" kern="1200" dirty="0" smtClean="0"/>
            <a:t>Ingeniería en Informática</a:t>
          </a:r>
          <a:r>
            <a:rPr lang="es-ES_tradnl" sz="2100" kern="1200" dirty="0" smtClean="0"/>
            <a:t>.</a:t>
          </a:r>
          <a:endParaRPr lang="es-E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0586" y="3850113"/>
        <a:ext cx="6510151" cy="947114"/>
      </dsp:txXfrm>
    </dsp:sp>
    <dsp:sp modelId="{4103A9A1-C246-48EB-B497-0D1AA6370F19}">
      <dsp:nvSpPr>
        <dsp:cNvPr id="0" name=""/>
        <dsp:cNvSpPr/>
      </dsp:nvSpPr>
      <dsp:spPr>
        <a:xfrm>
          <a:off x="142" y="3731725"/>
          <a:ext cx="1410442" cy="118389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4</a:t>
          </a:r>
          <a:endParaRPr lang="es-ES" sz="3200" kern="1200" dirty="0"/>
        </a:p>
      </dsp:txBody>
      <dsp:txXfrm>
        <a:off x="57935" y="3789518"/>
        <a:ext cx="1294856" cy="10683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13AF-29DB-4B86-BA0E-ECC1E05EB4B2}">
      <dsp:nvSpPr>
        <dsp:cNvPr id="0" name=""/>
        <dsp:cNvSpPr/>
      </dsp:nvSpPr>
      <dsp:spPr>
        <a:xfrm>
          <a:off x="-5391172" y="-825548"/>
          <a:ext cx="6419400" cy="641940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7F46B71E-C324-4822-9933-0AB0E70C87E8}">
      <dsp:nvSpPr>
        <dsp:cNvPr id="0" name=""/>
        <dsp:cNvSpPr/>
      </dsp:nvSpPr>
      <dsp:spPr>
        <a:xfrm>
          <a:off x="383340" y="2510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Introducción</a:t>
          </a:r>
          <a:endParaRPr lang="es-ES" sz="2600" kern="1200" dirty="0">
            <a:effectLst/>
          </a:endParaRPr>
        </a:p>
      </dsp:txBody>
      <dsp:txXfrm>
        <a:off x="383340" y="251098"/>
        <a:ext cx="6774812" cy="502007"/>
      </dsp:txXfrm>
    </dsp:sp>
    <dsp:sp modelId="{FE192CEF-A00E-4D96-A5FB-A47AED22EC55}">
      <dsp:nvSpPr>
        <dsp:cNvPr id="0" name=""/>
        <dsp:cNvSpPr/>
      </dsp:nvSpPr>
      <dsp:spPr>
        <a:xfrm>
          <a:off x="69586" y="188348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8BF1BFA3-8138-400C-BB53-D6AFD4167021}">
      <dsp:nvSpPr>
        <dsp:cNvPr id="0" name=""/>
        <dsp:cNvSpPr/>
      </dsp:nvSpPr>
      <dsp:spPr>
        <a:xfrm>
          <a:off x="796275" y="1004014"/>
          <a:ext cx="6361877" cy="50200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Planificación</a:t>
          </a:r>
          <a:endParaRPr lang="es-ES" sz="2600" kern="1200" dirty="0">
            <a:effectLst/>
          </a:endParaRPr>
        </a:p>
      </dsp:txBody>
      <dsp:txXfrm>
        <a:off x="796275" y="1004014"/>
        <a:ext cx="6361877" cy="502007"/>
      </dsp:txXfrm>
    </dsp:sp>
    <dsp:sp modelId="{94C6F489-35D0-4BEC-BE98-C40EE3C55E84}">
      <dsp:nvSpPr>
        <dsp:cNvPr id="0" name=""/>
        <dsp:cNvSpPr/>
      </dsp:nvSpPr>
      <dsp:spPr>
        <a:xfrm>
          <a:off x="482521" y="941263"/>
          <a:ext cx="627508" cy="627508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1A52D349-5496-4F3A-9862-51F998E23A86}">
      <dsp:nvSpPr>
        <dsp:cNvPr id="0" name=""/>
        <dsp:cNvSpPr/>
      </dsp:nvSpPr>
      <dsp:spPr>
        <a:xfrm>
          <a:off x="985100" y="1756929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Desarrollo del proyecto</a:t>
          </a:r>
          <a:endParaRPr lang="es-ES" sz="2600" kern="1200" dirty="0">
            <a:effectLst/>
          </a:endParaRPr>
        </a:p>
      </dsp:txBody>
      <dsp:txXfrm>
        <a:off x="985100" y="1756929"/>
        <a:ext cx="6173052" cy="502007"/>
      </dsp:txXfrm>
    </dsp:sp>
    <dsp:sp modelId="{5E34F79A-E044-456E-B81B-17B506341968}">
      <dsp:nvSpPr>
        <dsp:cNvPr id="0" name=""/>
        <dsp:cNvSpPr/>
      </dsp:nvSpPr>
      <dsp:spPr>
        <a:xfrm>
          <a:off x="671346" y="1694178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D6B61-81BE-4C8F-9B21-452827737862}">
      <dsp:nvSpPr>
        <dsp:cNvPr id="0" name=""/>
        <dsp:cNvSpPr/>
      </dsp:nvSpPr>
      <dsp:spPr>
        <a:xfrm>
          <a:off x="985100" y="2509367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Demo</a:t>
          </a:r>
          <a:endParaRPr lang="es-ES" sz="2600" kern="1200" dirty="0">
            <a:effectLst/>
          </a:endParaRPr>
        </a:p>
      </dsp:txBody>
      <dsp:txXfrm>
        <a:off x="985100" y="2509367"/>
        <a:ext cx="6173052" cy="502007"/>
      </dsp:txXfrm>
    </dsp:sp>
    <dsp:sp modelId="{4D3507C1-7B1C-40AA-A82D-216B759B8523}">
      <dsp:nvSpPr>
        <dsp:cNvPr id="0" name=""/>
        <dsp:cNvSpPr/>
      </dsp:nvSpPr>
      <dsp:spPr>
        <a:xfrm>
          <a:off x="671346" y="2446616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3973A-8EDB-4CDF-BD58-EE48F9417E74}">
      <dsp:nvSpPr>
        <dsp:cNvPr id="0" name=""/>
        <dsp:cNvSpPr/>
      </dsp:nvSpPr>
      <dsp:spPr>
        <a:xfrm>
          <a:off x="796275" y="3262282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Conclusiones</a:t>
          </a:r>
          <a:endParaRPr lang="es-ES" sz="2600" kern="1200" dirty="0">
            <a:effectLst/>
          </a:endParaRPr>
        </a:p>
      </dsp:txBody>
      <dsp:txXfrm>
        <a:off x="796275" y="3262282"/>
        <a:ext cx="6361877" cy="502007"/>
      </dsp:txXfrm>
    </dsp:sp>
    <dsp:sp modelId="{1DCA1110-7144-4B21-8C02-61A64701911B}">
      <dsp:nvSpPr>
        <dsp:cNvPr id="0" name=""/>
        <dsp:cNvSpPr/>
      </dsp:nvSpPr>
      <dsp:spPr>
        <a:xfrm>
          <a:off x="482521" y="3199531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EE231-DD2E-42A8-BEA0-7F6EE37DEA2C}">
      <dsp:nvSpPr>
        <dsp:cNvPr id="0" name=""/>
        <dsp:cNvSpPr/>
      </dsp:nvSpPr>
      <dsp:spPr>
        <a:xfrm>
          <a:off x="383340" y="40151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Bibliografía</a:t>
          </a:r>
          <a:endParaRPr lang="es-ES" sz="2600" kern="1200" dirty="0">
            <a:effectLst/>
          </a:endParaRPr>
        </a:p>
      </dsp:txBody>
      <dsp:txXfrm>
        <a:off x="383340" y="4015198"/>
        <a:ext cx="6774812" cy="502007"/>
      </dsp:txXfrm>
    </dsp:sp>
    <dsp:sp modelId="{610CB9E5-1244-42A3-A80E-64B17E5FFD83}">
      <dsp:nvSpPr>
        <dsp:cNvPr id="0" name=""/>
        <dsp:cNvSpPr/>
      </dsp:nvSpPr>
      <dsp:spPr>
        <a:xfrm>
          <a:off x="69586" y="3952447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13AF-29DB-4B86-BA0E-ECC1E05EB4B2}">
      <dsp:nvSpPr>
        <dsp:cNvPr id="0" name=""/>
        <dsp:cNvSpPr/>
      </dsp:nvSpPr>
      <dsp:spPr>
        <a:xfrm>
          <a:off x="-5391172" y="-825548"/>
          <a:ext cx="6419400" cy="641940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7F46B71E-C324-4822-9933-0AB0E70C87E8}">
      <dsp:nvSpPr>
        <dsp:cNvPr id="0" name=""/>
        <dsp:cNvSpPr/>
      </dsp:nvSpPr>
      <dsp:spPr>
        <a:xfrm>
          <a:off x="383340" y="2510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Introducción</a:t>
          </a:r>
          <a:endParaRPr lang="es-ES" sz="2600" kern="1200" dirty="0">
            <a:effectLst/>
          </a:endParaRPr>
        </a:p>
      </dsp:txBody>
      <dsp:txXfrm>
        <a:off x="383340" y="251098"/>
        <a:ext cx="6774812" cy="502007"/>
      </dsp:txXfrm>
    </dsp:sp>
    <dsp:sp modelId="{FE192CEF-A00E-4D96-A5FB-A47AED22EC55}">
      <dsp:nvSpPr>
        <dsp:cNvPr id="0" name=""/>
        <dsp:cNvSpPr/>
      </dsp:nvSpPr>
      <dsp:spPr>
        <a:xfrm>
          <a:off x="69586" y="188348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8BF1BFA3-8138-400C-BB53-D6AFD4167021}">
      <dsp:nvSpPr>
        <dsp:cNvPr id="0" name=""/>
        <dsp:cNvSpPr/>
      </dsp:nvSpPr>
      <dsp:spPr>
        <a:xfrm>
          <a:off x="796275" y="1004014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Planificación</a:t>
          </a:r>
          <a:endParaRPr lang="es-ES" sz="2600" kern="1200" dirty="0">
            <a:effectLst/>
          </a:endParaRPr>
        </a:p>
      </dsp:txBody>
      <dsp:txXfrm>
        <a:off x="796275" y="1004014"/>
        <a:ext cx="6361877" cy="502007"/>
      </dsp:txXfrm>
    </dsp:sp>
    <dsp:sp modelId="{94C6F489-35D0-4BEC-BE98-C40EE3C55E84}">
      <dsp:nvSpPr>
        <dsp:cNvPr id="0" name=""/>
        <dsp:cNvSpPr/>
      </dsp:nvSpPr>
      <dsp:spPr>
        <a:xfrm>
          <a:off x="482521" y="941263"/>
          <a:ext cx="627508" cy="6275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1A52D349-5496-4F3A-9862-51F998E23A86}">
      <dsp:nvSpPr>
        <dsp:cNvPr id="0" name=""/>
        <dsp:cNvSpPr/>
      </dsp:nvSpPr>
      <dsp:spPr>
        <a:xfrm>
          <a:off x="985100" y="1756929"/>
          <a:ext cx="6173052" cy="50200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Desarrollo del proyecto</a:t>
          </a:r>
          <a:endParaRPr lang="es-ES" sz="2600" kern="1200" dirty="0">
            <a:effectLst/>
          </a:endParaRPr>
        </a:p>
      </dsp:txBody>
      <dsp:txXfrm>
        <a:off x="985100" y="1756929"/>
        <a:ext cx="6173052" cy="502007"/>
      </dsp:txXfrm>
    </dsp:sp>
    <dsp:sp modelId="{5E34F79A-E044-456E-B81B-17B506341968}">
      <dsp:nvSpPr>
        <dsp:cNvPr id="0" name=""/>
        <dsp:cNvSpPr/>
      </dsp:nvSpPr>
      <dsp:spPr>
        <a:xfrm>
          <a:off x="671346" y="1694178"/>
          <a:ext cx="627508" cy="627508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4EAD6B61-81BE-4C8F-9B21-452827737862}">
      <dsp:nvSpPr>
        <dsp:cNvPr id="0" name=""/>
        <dsp:cNvSpPr/>
      </dsp:nvSpPr>
      <dsp:spPr>
        <a:xfrm>
          <a:off x="985100" y="2509367"/>
          <a:ext cx="617305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Demo</a:t>
          </a:r>
          <a:endParaRPr lang="es-ES" sz="2600" kern="1200" dirty="0">
            <a:effectLst/>
          </a:endParaRPr>
        </a:p>
      </dsp:txBody>
      <dsp:txXfrm>
        <a:off x="985100" y="2509367"/>
        <a:ext cx="6173052" cy="502007"/>
      </dsp:txXfrm>
    </dsp:sp>
    <dsp:sp modelId="{4D3507C1-7B1C-40AA-A82D-216B759B8523}">
      <dsp:nvSpPr>
        <dsp:cNvPr id="0" name=""/>
        <dsp:cNvSpPr/>
      </dsp:nvSpPr>
      <dsp:spPr>
        <a:xfrm>
          <a:off x="671346" y="2446616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3973A-8EDB-4CDF-BD58-EE48F9417E74}">
      <dsp:nvSpPr>
        <dsp:cNvPr id="0" name=""/>
        <dsp:cNvSpPr/>
      </dsp:nvSpPr>
      <dsp:spPr>
        <a:xfrm>
          <a:off x="796275" y="3262282"/>
          <a:ext cx="6361877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Conclusiones</a:t>
          </a:r>
          <a:endParaRPr lang="es-ES" sz="2600" kern="1200" dirty="0">
            <a:effectLst/>
          </a:endParaRPr>
        </a:p>
      </dsp:txBody>
      <dsp:txXfrm>
        <a:off x="796275" y="3262282"/>
        <a:ext cx="6361877" cy="502007"/>
      </dsp:txXfrm>
    </dsp:sp>
    <dsp:sp modelId="{1DCA1110-7144-4B21-8C02-61A64701911B}">
      <dsp:nvSpPr>
        <dsp:cNvPr id="0" name=""/>
        <dsp:cNvSpPr/>
      </dsp:nvSpPr>
      <dsp:spPr>
        <a:xfrm>
          <a:off x="482521" y="3199531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EE231-DD2E-42A8-BEA0-7F6EE37DEA2C}">
      <dsp:nvSpPr>
        <dsp:cNvPr id="0" name=""/>
        <dsp:cNvSpPr/>
      </dsp:nvSpPr>
      <dsp:spPr>
        <a:xfrm>
          <a:off x="383340" y="4015198"/>
          <a:ext cx="6774812" cy="50200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>
              <a:effectLst/>
            </a:rPr>
            <a:t>Bibliografía</a:t>
          </a:r>
          <a:endParaRPr lang="es-ES" sz="2600" kern="1200" dirty="0">
            <a:effectLst/>
          </a:endParaRPr>
        </a:p>
      </dsp:txBody>
      <dsp:txXfrm>
        <a:off x="383340" y="4015198"/>
        <a:ext cx="6774812" cy="502007"/>
      </dsp:txXfrm>
    </dsp:sp>
    <dsp:sp modelId="{610CB9E5-1244-42A3-A80E-64B17E5FFD83}">
      <dsp:nvSpPr>
        <dsp:cNvPr id="0" name=""/>
        <dsp:cNvSpPr/>
      </dsp:nvSpPr>
      <dsp:spPr>
        <a:xfrm>
          <a:off x="69586" y="3952447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0800-2DE9-408B-B2A1-6A43C18B63AE}">
      <dsp:nvSpPr>
        <dsp:cNvPr id="0" name=""/>
        <dsp:cNvSpPr/>
      </dsp:nvSpPr>
      <dsp:spPr>
        <a:xfrm>
          <a:off x="0" y="345663"/>
          <a:ext cx="6936432" cy="13608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38344" tIns="374904" rIns="538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Búsqueda de canciones y lugares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Gestión de lugares</a:t>
          </a:r>
          <a:endParaRPr lang="es-E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Registro y gestión de usuarios</a:t>
          </a:r>
          <a:endParaRPr lang="es-ES" sz="1800" kern="1200" dirty="0" smtClean="0"/>
        </a:p>
      </dsp:txBody>
      <dsp:txXfrm>
        <a:off x="0" y="345663"/>
        <a:ext cx="6936432" cy="1360800"/>
      </dsp:txXfrm>
    </dsp:sp>
    <dsp:sp modelId="{52CD743F-84BD-460A-BB98-9A1633952A53}">
      <dsp:nvSpPr>
        <dsp:cNvPr id="0" name=""/>
        <dsp:cNvSpPr/>
      </dsp:nvSpPr>
      <dsp:spPr>
        <a:xfrm>
          <a:off x="346821" y="79983"/>
          <a:ext cx="4855502" cy="53136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Requisitos funcionales</a:t>
          </a:r>
          <a:endParaRPr lang="es-ES" sz="2400" kern="1200" dirty="0"/>
        </a:p>
      </dsp:txBody>
      <dsp:txXfrm>
        <a:off x="372760" y="105922"/>
        <a:ext cx="4803624" cy="479482"/>
      </dsp:txXfrm>
    </dsp:sp>
    <dsp:sp modelId="{8FBD2485-5985-4E51-B32B-E2EED03B7ACC}">
      <dsp:nvSpPr>
        <dsp:cNvPr id="0" name=""/>
        <dsp:cNvSpPr/>
      </dsp:nvSpPr>
      <dsp:spPr>
        <a:xfrm>
          <a:off x="0" y="2069344"/>
          <a:ext cx="6936432" cy="28350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38344" tIns="374904" rIns="538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Disponibilidad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Usabilidad</a:t>
          </a:r>
          <a:endParaRPr lang="es-E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Portabilidad</a:t>
          </a:r>
          <a:endParaRPr lang="es-E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Seguridad</a:t>
          </a:r>
          <a:endParaRPr lang="es-E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Interfaz</a:t>
          </a:r>
          <a:endParaRPr lang="es-E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Mantenibilidad</a:t>
          </a:r>
          <a:endParaRPr lang="es-E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Rendimiento</a:t>
          </a:r>
          <a:endParaRPr lang="es-E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Fiabilidad</a:t>
          </a:r>
          <a:endParaRPr lang="es-ES" sz="1800" kern="1200" dirty="0" smtClean="0"/>
        </a:p>
      </dsp:txBody>
      <dsp:txXfrm>
        <a:off x="0" y="2069344"/>
        <a:ext cx="6936432" cy="2835000"/>
      </dsp:txXfrm>
    </dsp:sp>
    <dsp:sp modelId="{ECFC5269-6AEF-409D-8921-43817C0E2D62}">
      <dsp:nvSpPr>
        <dsp:cNvPr id="0" name=""/>
        <dsp:cNvSpPr/>
      </dsp:nvSpPr>
      <dsp:spPr>
        <a:xfrm>
          <a:off x="346821" y="1803664"/>
          <a:ext cx="4855502" cy="53136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Requisitos no funcionales</a:t>
          </a:r>
          <a:endParaRPr lang="es-ES" sz="2400" kern="1200" dirty="0"/>
        </a:p>
      </dsp:txBody>
      <dsp:txXfrm>
        <a:off x="372760" y="1829603"/>
        <a:ext cx="4803624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0800-2DE9-408B-B2A1-6A43C18B63AE}">
      <dsp:nvSpPr>
        <dsp:cNvPr id="0" name=""/>
        <dsp:cNvSpPr/>
      </dsp:nvSpPr>
      <dsp:spPr>
        <a:xfrm>
          <a:off x="0" y="369478"/>
          <a:ext cx="4258509" cy="10773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30508" tIns="395732" rIns="3305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smtClean="0"/>
            <a:t>Son las personas que acceden a la herramienta sin registro previo.</a:t>
          </a:r>
          <a:endParaRPr lang="es-ES" sz="1900" kern="1200" dirty="0"/>
        </a:p>
      </dsp:txBody>
      <dsp:txXfrm>
        <a:off x="0" y="369478"/>
        <a:ext cx="4258509" cy="1077300"/>
      </dsp:txXfrm>
    </dsp:sp>
    <dsp:sp modelId="{52CD743F-84BD-460A-BB98-9A1633952A53}">
      <dsp:nvSpPr>
        <dsp:cNvPr id="0" name=""/>
        <dsp:cNvSpPr/>
      </dsp:nvSpPr>
      <dsp:spPr>
        <a:xfrm>
          <a:off x="212925" y="89038"/>
          <a:ext cx="2980956" cy="56088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12673" tIns="0" rIns="11267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Invitado</a:t>
          </a:r>
          <a:endParaRPr lang="es-ES" sz="2400" kern="1200" dirty="0"/>
        </a:p>
      </dsp:txBody>
      <dsp:txXfrm>
        <a:off x="240305" y="116418"/>
        <a:ext cx="2926196" cy="506120"/>
      </dsp:txXfrm>
    </dsp:sp>
    <dsp:sp modelId="{8FBD2485-5985-4E51-B32B-E2EED03B7ACC}">
      <dsp:nvSpPr>
        <dsp:cNvPr id="0" name=""/>
        <dsp:cNvSpPr/>
      </dsp:nvSpPr>
      <dsp:spPr>
        <a:xfrm>
          <a:off x="0" y="1829818"/>
          <a:ext cx="4258509" cy="134662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30508" tIns="395732" rIns="3305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smtClean="0"/>
            <a:t>Son las personas que acceden a la herramienta habiéndose registrados.</a:t>
          </a:r>
          <a:endParaRPr lang="es-ES" sz="1900" kern="1200" dirty="0"/>
        </a:p>
      </dsp:txBody>
      <dsp:txXfrm>
        <a:off x="0" y="1829818"/>
        <a:ext cx="4258509" cy="1346625"/>
      </dsp:txXfrm>
    </dsp:sp>
    <dsp:sp modelId="{ECFC5269-6AEF-409D-8921-43817C0E2D62}">
      <dsp:nvSpPr>
        <dsp:cNvPr id="0" name=""/>
        <dsp:cNvSpPr/>
      </dsp:nvSpPr>
      <dsp:spPr>
        <a:xfrm>
          <a:off x="212925" y="1549378"/>
          <a:ext cx="2980956" cy="56088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12673" tIns="0" rIns="11267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Usuario</a:t>
          </a:r>
          <a:endParaRPr lang="es-ES" sz="2400" kern="1200" dirty="0"/>
        </a:p>
      </dsp:txBody>
      <dsp:txXfrm>
        <a:off x="240305" y="1576758"/>
        <a:ext cx="2926196" cy="506120"/>
      </dsp:txXfrm>
    </dsp:sp>
    <dsp:sp modelId="{2A087673-CC28-4F44-9096-37598DDDC685}">
      <dsp:nvSpPr>
        <dsp:cNvPr id="0" name=""/>
        <dsp:cNvSpPr/>
      </dsp:nvSpPr>
      <dsp:spPr>
        <a:xfrm>
          <a:off x="0" y="3559483"/>
          <a:ext cx="4258509" cy="161595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30508" tIns="395732" rIns="3305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smtClean="0"/>
            <a:t>Son las personas que acceden a la herramienta habiéndose registrado y que gestionan algún lugar. </a:t>
          </a:r>
          <a:endParaRPr lang="es-ES" sz="1900" kern="1200" dirty="0"/>
        </a:p>
      </dsp:txBody>
      <dsp:txXfrm>
        <a:off x="0" y="3559483"/>
        <a:ext cx="4258509" cy="1615950"/>
      </dsp:txXfrm>
    </dsp:sp>
    <dsp:sp modelId="{D2CD99D0-5849-4C0A-B695-56F273FD2BD3}">
      <dsp:nvSpPr>
        <dsp:cNvPr id="0" name=""/>
        <dsp:cNvSpPr/>
      </dsp:nvSpPr>
      <dsp:spPr>
        <a:xfrm>
          <a:off x="212925" y="3279043"/>
          <a:ext cx="2980956" cy="56088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12673" tIns="0" rIns="11267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smtClean="0"/>
            <a:t>Administrador</a:t>
          </a:r>
          <a:endParaRPr lang="es-ES" sz="2400" kern="1200" dirty="0"/>
        </a:p>
      </dsp:txBody>
      <dsp:txXfrm>
        <a:off x="240305" y="3306423"/>
        <a:ext cx="2926196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0800-2DE9-408B-B2A1-6A43C18B63AE}">
      <dsp:nvSpPr>
        <dsp:cNvPr id="0" name=""/>
        <dsp:cNvSpPr/>
      </dsp:nvSpPr>
      <dsp:spPr>
        <a:xfrm>
          <a:off x="0" y="284275"/>
          <a:ext cx="7498870" cy="6804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81996" tIns="333248" rIns="5819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Sistema de base de datos no relacionales</a:t>
          </a:r>
          <a:endParaRPr lang="es-ES" sz="1600" kern="1200" dirty="0"/>
        </a:p>
      </dsp:txBody>
      <dsp:txXfrm>
        <a:off x="0" y="284275"/>
        <a:ext cx="7498870" cy="680400"/>
      </dsp:txXfrm>
    </dsp:sp>
    <dsp:sp modelId="{52CD743F-84BD-460A-BB98-9A1633952A53}">
      <dsp:nvSpPr>
        <dsp:cNvPr id="0" name=""/>
        <dsp:cNvSpPr/>
      </dsp:nvSpPr>
      <dsp:spPr>
        <a:xfrm>
          <a:off x="874135" y="72010"/>
          <a:ext cx="1797854" cy="4723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98408" tIns="0" rIns="19840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MongoDB</a:t>
          </a:r>
          <a:endParaRPr lang="es-ES" sz="2400" kern="1200" dirty="0"/>
        </a:p>
      </dsp:txBody>
      <dsp:txXfrm>
        <a:off x="897192" y="95067"/>
        <a:ext cx="1751740" cy="426206"/>
      </dsp:txXfrm>
    </dsp:sp>
    <dsp:sp modelId="{8FBD2485-5985-4E51-B32B-E2EED03B7ACC}">
      <dsp:nvSpPr>
        <dsp:cNvPr id="0" name=""/>
        <dsp:cNvSpPr/>
      </dsp:nvSpPr>
      <dsp:spPr>
        <a:xfrm>
          <a:off x="0" y="1287235"/>
          <a:ext cx="7498870" cy="6804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81996" tIns="333248" rIns="5819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Framework encargado de conectar MongoDB con el servidor WEB </a:t>
          </a:r>
          <a:endParaRPr lang="es-ES" sz="1600" kern="1200" dirty="0"/>
        </a:p>
      </dsp:txBody>
      <dsp:txXfrm>
        <a:off x="0" y="1287235"/>
        <a:ext cx="7498870" cy="680400"/>
      </dsp:txXfrm>
    </dsp:sp>
    <dsp:sp modelId="{ECFC5269-6AEF-409D-8921-43817C0E2D62}">
      <dsp:nvSpPr>
        <dsp:cNvPr id="0" name=""/>
        <dsp:cNvSpPr/>
      </dsp:nvSpPr>
      <dsp:spPr>
        <a:xfrm>
          <a:off x="874135" y="1046754"/>
          <a:ext cx="1796384" cy="4723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98408" tIns="0" rIns="19840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Express.js</a:t>
          </a:r>
          <a:endParaRPr lang="es-ES" sz="2400" kern="1200" dirty="0"/>
        </a:p>
      </dsp:txBody>
      <dsp:txXfrm>
        <a:off x="897192" y="1069811"/>
        <a:ext cx="1750270" cy="426206"/>
      </dsp:txXfrm>
    </dsp:sp>
    <dsp:sp modelId="{2A087673-CC28-4F44-9096-37598DDDC685}">
      <dsp:nvSpPr>
        <dsp:cNvPr id="0" name=""/>
        <dsp:cNvSpPr/>
      </dsp:nvSpPr>
      <dsp:spPr>
        <a:xfrm>
          <a:off x="0" y="2290195"/>
          <a:ext cx="7498870" cy="9072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81996" tIns="333248" rIns="5819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Framework basado en MVC utilizado para la parte Cliente de la aplicación WEB.</a:t>
          </a:r>
          <a:endParaRPr lang="es-ES" sz="1600" kern="1200" dirty="0"/>
        </a:p>
      </dsp:txBody>
      <dsp:txXfrm>
        <a:off x="0" y="2290195"/>
        <a:ext cx="7498870" cy="907200"/>
      </dsp:txXfrm>
    </dsp:sp>
    <dsp:sp modelId="{D2CD99D0-5849-4C0A-B695-56F273FD2BD3}">
      <dsp:nvSpPr>
        <dsp:cNvPr id="0" name=""/>
        <dsp:cNvSpPr/>
      </dsp:nvSpPr>
      <dsp:spPr>
        <a:xfrm>
          <a:off x="874818" y="2054036"/>
          <a:ext cx="1796384" cy="4723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98408" tIns="0" rIns="19840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Angular2</a:t>
          </a:r>
          <a:endParaRPr lang="es-ES" sz="2400" kern="1200" dirty="0"/>
        </a:p>
      </dsp:txBody>
      <dsp:txXfrm>
        <a:off x="897875" y="2077093"/>
        <a:ext cx="1750270" cy="426206"/>
      </dsp:txXfrm>
    </dsp:sp>
    <dsp:sp modelId="{5ACE496F-26D0-4C17-85CF-DD93FA16C460}">
      <dsp:nvSpPr>
        <dsp:cNvPr id="0" name=""/>
        <dsp:cNvSpPr/>
      </dsp:nvSpPr>
      <dsp:spPr>
        <a:xfrm>
          <a:off x="0" y="3519956"/>
          <a:ext cx="7498870" cy="6804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81996" tIns="333248" rIns="5819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Framework utilizado como servidor WEB </a:t>
          </a:r>
          <a:endParaRPr lang="es-ES" sz="1600" kern="1200" dirty="0"/>
        </a:p>
      </dsp:txBody>
      <dsp:txXfrm>
        <a:off x="0" y="3519956"/>
        <a:ext cx="7498870" cy="680400"/>
      </dsp:txXfrm>
    </dsp:sp>
    <dsp:sp modelId="{4483CC3A-BF88-4E2C-9D1C-10D275FA28AA}">
      <dsp:nvSpPr>
        <dsp:cNvPr id="0" name=""/>
        <dsp:cNvSpPr/>
      </dsp:nvSpPr>
      <dsp:spPr>
        <a:xfrm>
          <a:off x="874818" y="3283796"/>
          <a:ext cx="1796384" cy="4723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98408" tIns="0" rIns="19840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Node.js</a:t>
          </a:r>
          <a:endParaRPr lang="es-ES" sz="2400" kern="1200" dirty="0"/>
        </a:p>
      </dsp:txBody>
      <dsp:txXfrm>
        <a:off x="897875" y="3306853"/>
        <a:ext cx="1750270" cy="426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0800-2DE9-408B-B2A1-6A43C18B63AE}">
      <dsp:nvSpPr>
        <dsp:cNvPr id="0" name=""/>
        <dsp:cNvSpPr/>
      </dsp:nvSpPr>
      <dsp:spPr>
        <a:xfrm>
          <a:off x="0" y="332155"/>
          <a:ext cx="7498870" cy="11340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81996" tIns="333248" rIns="5819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Es el encargado de controlar los datos, así como su acceso y modificación. El encargado es </a:t>
          </a:r>
          <a:r>
            <a:rPr lang="es-ES" sz="1600" b="1" kern="1200" dirty="0" smtClean="0"/>
            <a:t>MongoDB</a:t>
          </a:r>
          <a:r>
            <a:rPr lang="es-ES" sz="1600" kern="1200" dirty="0" smtClean="0"/>
            <a:t>, que a través de </a:t>
          </a:r>
          <a:r>
            <a:rPr lang="es-ES" sz="1600" b="1" kern="1200" dirty="0" smtClean="0"/>
            <a:t>Express.js</a:t>
          </a:r>
          <a:r>
            <a:rPr lang="es-ES" sz="1600" kern="1200" dirty="0" smtClean="0"/>
            <a:t> y </a:t>
          </a:r>
          <a:r>
            <a:rPr lang="es-ES" sz="1600" b="1" kern="1200" dirty="0" smtClean="0"/>
            <a:t>Node.js</a:t>
          </a:r>
          <a:r>
            <a:rPr lang="es-ES" sz="1600" kern="1200" dirty="0" smtClean="0"/>
            <a:t>, hacen que el acceso a los datos sean seguro. </a:t>
          </a:r>
          <a:endParaRPr lang="es-ES" sz="1600" kern="1200" dirty="0"/>
        </a:p>
      </dsp:txBody>
      <dsp:txXfrm>
        <a:off x="0" y="332155"/>
        <a:ext cx="7498870" cy="1134000"/>
      </dsp:txXfrm>
    </dsp:sp>
    <dsp:sp modelId="{52CD743F-84BD-460A-BB98-9A1633952A53}">
      <dsp:nvSpPr>
        <dsp:cNvPr id="0" name=""/>
        <dsp:cNvSpPr/>
      </dsp:nvSpPr>
      <dsp:spPr>
        <a:xfrm>
          <a:off x="374943" y="95995"/>
          <a:ext cx="5249209" cy="4723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98408" tIns="0" rIns="19840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Modelo</a:t>
          </a:r>
          <a:endParaRPr lang="es-ES" sz="2400" kern="1200" dirty="0"/>
        </a:p>
      </dsp:txBody>
      <dsp:txXfrm>
        <a:off x="398000" y="119052"/>
        <a:ext cx="5203095" cy="426206"/>
      </dsp:txXfrm>
    </dsp:sp>
    <dsp:sp modelId="{8FBD2485-5985-4E51-B32B-E2EED03B7ACC}">
      <dsp:nvSpPr>
        <dsp:cNvPr id="0" name=""/>
        <dsp:cNvSpPr/>
      </dsp:nvSpPr>
      <dsp:spPr>
        <a:xfrm>
          <a:off x="0" y="1788715"/>
          <a:ext cx="7498870" cy="11340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81996" tIns="333248" rIns="5819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Es el encargado de renderizar los datos proporcionado por el controlador, es la capa visual que puede ver y utilizar el usuario. Es controlado por </a:t>
          </a:r>
          <a:r>
            <a:rPr lang="es-ES" sz="1600" b="1" kern="1200" dirty="0" smtClean="0"/>
            <a:t>Angular2</a:t>
          </a:r>
          <a:r>
            <a:rPr lang="es-ES" sz="1600" kern="1200" dirty="0" smtClean="0"/>
            <a:t>. </a:t>
          </a:r>
          <a:endParaRPr lang="es-ES" sz="1600" kern="1200" dirty="0"/>
        </a:p>
      </dsp:txBody>
      <dsp:txXfrm>
        <a:off x="0" y="1788715"/>
        <a:ext cx="7498870" cy="1134000"/>
      </dsp:txXfrm>
    </dsp:sp>
    <dsp:sp modelId="{ECFC5269-6AEF-409D-8921-43817C0E2D62}">
      <dsp:nvSpPr>
        <dsp:cNvPr id="0" name=""/>
        <dsp:cNvSpPr/>
      </dsp:nvSpPr>
      <dsp:spPr>
        <a:xfrm>
          <a:off x="374943" y="1552556"/>
          <a:ext cx="5249209" cy="4723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98408" tIns="0" rIns="19840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Vista</a:t>
          </a:r>
          <a:endParaRPr lang="es-ES" sz="2400" kern="1200" dirty="0"/>
        </a:p>
      </dsp:txBody>
      <dsp:txXfrm>
        <a:off x="398000" y="1575613"/>
        <a:ext cx="5203095" cy="426206"/>
      </dsp:txXfrm>
    </dsp:sp>
    <dsp:sp modelId="{2A087673-CC28-4F44-9096-37598DDDC685}">
      <dsp:nvSpPr>
        <dsp:cNvPr id="0" name=""/>
        <dsp:cNvSpPr/>
      </dsp:nvSpPr>
      <dsp:spPr>
        <a:xfrm>
          <a:off x="0" y="3245276"/>
          <a:ext cx="7498870" cy="9072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81996" tIns="333248" rIns="5819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Es el encargado de invocar peticiones y responder a eventos. Esta función la cubre también </a:t>
          </a:r>
          <a:r>
            <a:rPr lang="es-ES" sz="1600" b="1" kern="1200" dirty="0" smtClean="0"/>
            <a:t>Angular2</a:t>
          </a:r>
          <a:r>
            <a:rPr lang="es-ES" sz="1600" kern="1200" dirty="0" smtClean="0"/>
            <a:t>. </a:t>
          </a:r>
          <a:endParaRPr lang="es-ES" sz="1600" kern="1200" dirty="0"/>
        </a:p>
      </dsp:txBody>
      <dsp:txXfrm>
        <a:off x="0" y="3245276"/>
        <a:ext cx="7498870" cy="907200"/>
      </dsp:txXfrm>
    </dsp:sp>
    <dsp:sp modelId="{D2CD99D0-5849-4C0A-B695-56F273FD2BD3}">
      <dsp:nvSpPr>
        <dsp:cNvPr id="0" name=""/>
        <dsp:cNvSpPr/>
      </dsp:nvSpPr>
      <dsp:spPr>
        <a:xfrm>
          <a:off x="374943" y="3009115"/>
          <a:ext cx="5249209" cy="4723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98408" tIns="0" rIns="19840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Controlador</a:t>
          </a:r>
          <a:endParaRPr lang="es-ES" sz="2400" kern="1200" dirty="0"/>
        </a:p>
      </dsp:txBody>
      <dsp:txXfrm>
        <a:off x="398000" y="3032172"/>
        <a:ext cx="520309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D83FDC75-7F73-4A4A-A77C-09AADF00E0EA}" type="datetimeFigureOut">
              <a:rPr lang="es-ES" smtClean="0"/>
              <a:pPr/>
              <a:t>24/07/2017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9226BF-1F13-42D3-80DC-373E7ADD1E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3581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48AEF76B-3757-4A0B-AF93-28494465C1DD}" type="datetimeFigureOut">
              <a:pPr/>
              <a:t>24/07/2017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5693FD4-8F83-4EF7-AC3F-0DC0388986B0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46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/>
              <a:t>Esta plantilla se puede usar como archivo de inicio para presentar materiales educativos en un entorno de grupo.</a:t>
            </a:r>
          </a:p>
          <a:p>
            <a:endParaRPr lang="es-ES" dirty="0"/>
          </a:p>
          <a:p>
            <a:pPr lvl="0"/>
            <a:r>
              <a:rPr lang="es-ES" sz="1200" b="1" dirty="0"/>
              <a:t>Secciones</a:t>
            </a:r>
            <a:endParaRPr lang="es-ES" sz="1200" b="0" dirty="0"/>
          </a:p>
          <a:p>
            <a:pPr lvl="0"/>
            <a:r>
              <a:rPr lang="es-ES" sz="1200" b="0" dirty="0"/>
              <a:t>Para agregar secciones, haga clic con el botón secundario del mouse en una diapositiva.</a:t>
            </a:r>
            <a:r>
              <a:rPr lang="es-ES" sz="1200" b="0" baseline="0" dirty="0"/>
              <a:t> Las secciones pueden ayudarle a organizar las diapositivas o a facilitar la colaboración entre varios autores.</a:t>
            </a:r>
            <a:endParaRPr lang="es-ES" sz="1200" b="0" dirty="0"/>
          </a:p>
          <a:p>
            <a:pPr lvl="0"/>
            <a:endParaRPr lang="es-ES" sz="1200" b="1" dirty="0"/>
          </a:p>
          <a:p>
            <a:pPr lvl="0"/>
            <a:r>
              <a:rPr lang="es-ES" sz="1200" b="1" dirty="0"/>
              <a:t>Notas</a:t>
            </a:r>
          </a:p>
          <a:p>
            <a:pPr lvl="0"/>
            <a:r>
              <a:rPr lang="es-ES" sz="1200" dirty="0"/>
              <a:t>Use la sección Notas para las notas de entrega o para proporcionar detalles adicionales al público.</a:t>
            </a:r>
            <a:r>
              <a:rPr lang="es-ES" sz="1200" baseline="0" dirty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/>
          </a:p>
          <a:p>
            <a:pPr lvl="0">
              <a:buFontTx/>
              <a:buNone/>
            </a:pPr>
            <a:r>
              <a:rPr lang="es-ES" sz="1200" b="1" dirty="0"/>
              <a:t>Colores coordinados </a:t>
            </a:r>
          </a:p>
          <a:p>
            <a:pPr lvl="0">
              <a:buFontTx/>
              <a:buNone/>
            </a:pPr>
            <a:r>
              <a:rPr lang="es-ES" sz="1200" dirty="0"/>
              <a:t>Preste especial atención a los gráficos, diagramas y cuadros de texto.</a:t>
            </a:r>
            <a:r>
              <a:rPr lang="es-ES" sz="1200" baseline="0" dirty="0"/>
              <a:t> </a:t>
            </a:r>
            <a:endParaRPr lang="es-ES" sz="1200" dirty="0"/>
          </a:p>
          <a:p>
            <a:pPr lvl="0"/>
            <a:r>
              <a:rPr lang="es-ES" sz="1200" dirty="0"/>
              <a:t>Tenga en cuenta que los asistentes imprimirán en blanco y negro o </a:t>
            </a:r>
            <a:r>
              <a:rPr lang="es-ES" sz="1200" dirty="0" err="1"/>
              <a:t>escala de grises</a:t>
            </a:r>
            <a:r>
              <a:rPr lang="es-ES" sz="1200" dirty="0"/>
              <a:t>. Ejecute una prueba de impresión para asegurarse de que los colores son los correctos cuando se imprime en blanco y negro puros y </a:t>
            </a:r>
            <a:r>
              <a:rPr lang="es-ES" sz="1200" dirty="0" err="1"/>
              <a:t>escala de grises</a:t>
            </a:r>
            <a:r>
              <a:rPr lang="es-ES" sz="1200" dirty="0"/>
              <a:t>.</a:t>
            </a:r>
          </a:p>
          <a:p>
            <a:pPr lvl="0">
              <a:buFontTx/>
              <a:buNone/>
            </a:pPr>
            <a:endParaRPr lang="es-ES" sz="1200" dirty="0"/>
          </a:p>
          <a:p>
            <a:pPr lvl="0">
              <a:buFontTx/>
              <a:buNone/>
            </a:pPr>
            <a:r>
              <a:rPr lang="es-ES" sz="1200" b="1" dirty="0"/>
              <a:t>Gráficos y tablas</a:t>
            </a:r>
          </a:p>
          <a:p>
            <a:pPr lvl="0"/>
            <a:r>
              <a:rPr lang="es-ES" sz="1200" dirty="0"/>
              <a:t>En breve: si es posible, use colores y estilos uniformes y que no distraigan.</a:t>
            </a:r>
          </a:p>
          <a:p>
            <a:pPr lvl="0"/>
            <a:r>
              <a:rPr lang="es-ES" sz="1200" dirty="0"/>
              <a:t>Etiquete todos los gráficos y tablas.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lvl="0"/>
            <a:r>
              <a:rPr lang="es-ES" sz="1200" b="1" dirty="0" smtClean="0"/>
              <a:t>Notas</a:t>
            </a:r>
          </a:p>
          <a:p>
            <a:pPr marL="171450" lvl="0" indent="-171450">
              <a:buFont typeface="Arial" charset="0"/>
              <a:buChar char="•"/>
            </a:pPr>
            <a:r>
              <a:rPr lang="es-ES" sz="1200" baseline="0" dirty="0" smtClean="0"/>
              <a:t>Conocer nuevos Frameworks de programación web, así como ampliar el abanico de lenguajes estudiados en la carrera.</a:t>
            </a:r>
          </a:p>
          <a:p>
            <a:pPr marL="171450" lvl="0" indent="-171450">
              <a:buFont typeface="Arial" charset="0"/>
              <a:buChar char="•"/>
            </a:pPr>
            <a:r>
              <a:rPr lang="es-ES" sz="1200" baseline="0" dirty="0" smtClean="0"/>
              <a:t>Estudiar modelos de datos menos convencionales, pero cada vez más populares, como son los modelos no relacionales, conocidos como NoSQL</a:t>
            </a:r>
          </a:p>
          <a:p>
            <a:pPr marL="171450" lvl="0" indent="-171450">
              <a:buFont typeface="Arial" charset="0"/>
              <a:buChar char="•"/>
            </a:pPr>
            <a:r>
              <a:rPr lang="es-ES" sz="1200" baseline="0" dirty="0" smtClean="0"/>
              <a:t>Realizar un sistema con flujo de datos con aplicaciones a terceros, mediantes Api Rest o Web Service.</a:t>
            </a:r>
          </a:p>
          <a:p>
            <a:pPr marL="171450" lvl="0" indent="-171450">
              <a:buFont typeface="Arial" charset="0"/>
              <a:buChar char="•"/>
            </a:pPr>
            <a:r>
              <a:rPr lang="es-ES" sz="1200" baseline="0" dirty="0" smtClean="0"/>
              <a:t>Y por último, pero no menos importante, aplicar los conocimientos adquirido en las asignaturas de la titulación Ingeniería informática, así como su implicación en las distintas etapas de un proyecto.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/>
              <a:t>Microsoft </a:t>
            </a:r>
            <a:r>
              <a:rPr lang="es-ES" b="1" dirty="0"/>
              <a:t>Excelencia en ingeniería</a:t>
            </a:r>
            <a:endParaRPr lang="es-ES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/>
              <a:t>Información confidencial de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b="0" dirty="0"/>
              <a:t>¿Qué</a:t>
            </a:r>
            <a:r>
              <a:rPr lang="es-ES" b="0" baseline="0" dirty="0"/>
              <a:t> podrá hacer el público después de completar este curso?</a:t>
            </a:r>
            <a:r>
              <a:rPr lang="es-ES" dirty="0"/>
              <a:t> Describa brevemente para cada objetivo cómo el público</a:t>
            </a:r>
            <a:r>
              <a:rPr lang="es-ES" baseline="0" dirty="0"/>
              <a:t> </a:t>
            </a:r>
            <a:r>
              <a:rPr lang="es-ES" dirty="0"/>
              <a:t>obtendrá beneficios de esta</a:t>
            </a:r>
            <a:r>
              <a:rPr lang="es-ES" baseline="0" dirty="0"/>
              <a:t> presentación.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Inicio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Se plantea y determina las características del proyecto. Se define el alcance del proyecto, se identifican los riesgos y donde se propone una visión general del proyecto y se procede a la toma de requisitos. 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Elaboración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Donde se realiza el diseño, análisis y se van tomando requisitos adicionales. Se seleccionan los casos de uso que permitan definir la arquitectura del sistema, en el cual se diseña una solución preliminar. 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Desarrollo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Donde se realiza la implementación. Se le llama también fase de Construcción. Su objetivo es completar la funcionalidad del sistema de acuerdo a las evaluaciones hechas por los usuarios. 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Transición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El objetivo de esta fase es asegurar que la herramienta esté disponible a los usuarios finales, verificando que el producto cumpla con los requisitos tomados. </a:t>
            </a:r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/>
              <a:t>Haga clic para editar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24/07/2017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24/07/2017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24/07/2017</a:t>
            </a:fld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24/07/2017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24/07/2017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24/07/2017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24/07/2017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24/07/2017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24/07/2017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24/07/2017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24/07/2017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/>
              <a:t>Editar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24/07/2017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23.png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23728" y="2594153"/>
            <a:ext cx="6180224" cy="1470025"/>
          </a:xfrm>
        </p:spPr>
        <p:txBody>
          <a:bodyPr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jucabox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sz="3600" b="0" dirty="0" smtClean="0">
                <a:solidFill>
                  <a:schemeClr val="tx1"/>
                </a:solidFill>
              </a:rPr>
              <a:t>jukebox social</a:t>
            </a:r>
            <a:endParaRPr lang="es-ES" sz="3600" b="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211960" y="3962305"/>
            <a:ext cx="2108232" cy="360040"/>
          </a:xfrm>
        </p:spPr>
        <p:txBody>
          <a:bodyPr>
            <a:normAutofit lnSpcReduction="10000"/>
          </a:bodyPr>
          <a:lstStyle/>
          <a:p>
            <a:r>
              <a:rPr lang="es-ES" sz="1800" dirty="0" smtClean="0">
                <a:latin typeface="+mn-lt"/>
              </a:rPr>
              <a:t>Sergio Ruiz Piulestán</a:t>
            </a:r>
            <a:endParaRPr lang="es-ES" sz="1800" dirty="0">
              <a:latin typeface="+mn-lt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2677175" y="5517232"/>
            <a:ext cx="6265118" cy="11639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spcBef>
                <a:spcPct val="0"/>
              </a:spcBef>
              <a:buNone/>
              <a:defRPr kumimoji="0" sz="4400" b="1" cap="sm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/>
              <a:t>Ingeniería Informática</a:t>
            </a:r>
          </a:p>
          <a:p>
            <a:r>
              <a:rPr sz="2000" dirty="0"/>
              <a:t>Universidad  de Cádiz</a:t>
            </a:r>
          </a:p>
          <a:p>
            <a:r>
              <a:rPr lang="es-ES" sz="2000" dirty="0" smtClean="0"/>
              <a:t>26 </a:t>
            </a:r>
            <a:r>
              <a:rPr lang="es-ES" sz="2000" dirty="0"/>
              <a:t>de julio </a:t>
            </a:r>
            <a:r>
              <a:rPr sz="2000" dirty="0"/>
              <a:t>de  </a:t>
            </a:r>
            <a:r>
              <a:rPr lang="es-ES" sz="2000" dirty="0"/>
              <a:t>2017</a:t>
            </a:r>
            <a:endParaRPr sz="2000" dirty="0"/>
          </a:p>
        </p:txBody>
      </p:sp>
      <p:pic>
        <p:nvPicPr>
          <p:cNvPr id="2050" name="Picture 2" descr="Resultado de imagen de logo uca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700881"/>
            <a:ext cx="148113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Costes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935803" y="120246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/>
              <a:t>Estimación temporal</a:t>
            </a:r>
            <a:endParaRPr lang="es-ES" sz="2000" b="1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60097"/>
            <a:ext cx="7056784" cy="163704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36838"/>
            <a:ext cx="7056784" cy="1829167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68681" y="3266329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/>
              <a:t>Estimación desarrollo</a:t>
            </a:r>
            <a:endParaRPr lang="es-ES" sz="2000" b="1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929789"/>
            <a:ext cx="7056784" cy="70172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64830" y="5571217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/>
              <a:t>Estimación mantenimiento anual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038768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Índice</a:t>
            </a:r>
            <a:endParaRPr lang="es-ES" b="1" dirty="0"/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3230376919"/>
              </p:ext>
            </p:extLst>
          </p:nvPr>
        </p:nvGraphicFramePr>
        <p:xfrm>
          <a:off x="1524000" y="1397000"/>
          <a:ext cx="722446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1726682" y="163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endParaRPr lang="es-ES" sz="2800" b="1" dirty="0"/>
          </a:p>
        </p:txBody>
      </p:sp>
      <p:cxnSp>
        <p:nvCxnSpPr>
          <p:cNvPr id="27" name="2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139699" y="23744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2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310524" y="31409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3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2310524" y="38868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2139699" y="46402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5</a:t>
            </a:r>
            <a:endParaRPr lang="es-ES" sz="28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726682" y="5386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6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2577317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Requisitos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304536864"/>
              </p:ext>
            </p:extLst>
          </p:nvPr>
        </p:nvGraphicFramePr>
        <p:xfrm>
          <a:off x="1524000" y="1397000"/>
          <a:ext cx="6936432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7437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Análisis </a:t>
            </a:r>
            <a:r>
              <a:rPr lang="es-ES" dirty="0" smtClean="0"/>
              <a:t>– Modelo conceptual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61" y="1772816"/>
            <a:ext cx="752454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10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Análisis </a:t>
            </a:r>
            <a:r>
              <a:rPr lang="es-ES" dirty="0" smtClean="0"/>
              <a:t>– </a:t>
            </a:r>
            <a:r>
              <a:rPr lang="es-ES" sz="2600" spc="-40" dirty="0">
                <a:latin typeface="Tahoma"/>
                <a:cs typeface="Tahoma"/>
              </a:rPr>
              <a:t>Actores y paquetes de casos de uso</a:t>
            </a:r>
            <a:endParaRPr lang="es-ES" sz="2600" dirty="0">
              <a:latin typeface="Tahoma"/>
              <a:cs typeface="Tahoma"/>
            </a:endParaRPr>
          </a:p>
          <a:p>
            <a:endParaRPr lang="es-ES" sz="2400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C:\Users\Sergio\Desktop\angular\3. jUCAbox\doc\Caso de uso globa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63" y="2276872"/>
            <a:ext cx="3195185" cy="30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1878224823"/>
              </p:ext>
            </p:extLst>
          </p:nvPr>
        </p:nvGraphicFramePr>
        <p:xfrm>
          <a:off x="1177586" y="1260872"/>
          <a:ext cx="4258509" cy="526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13196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Diseño </a:t>
            </a:r>
            <a:r>
              <a:rPr lang="es-ES" dirty="0" smtClean="0"/>
              <a:t>– Arquitectura lógica</a:t>
            </a:r>
            <a:endParaRPr lang="es-ES" sz="2400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3673149512"/>
              </p:ext>
            </p:extLst>
          </p:nvPr>
        </p:nvGraphicFramePr>
        <p:xfrm>
          <a:off x="1177586" y="2276872"/>
          <a:ext cx="749887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4" descr="Resultado de imagen de mean stack 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421" y="1292619"/>
            <a:ext cx="2495035" cy="8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de mongo 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9959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n de expressjs logo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245" y="3318354"/>
            <a:ext cx="847725" cy="45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sultado de imagen de angular 2 logo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35" y="4254459"/>
            <a:ext cx="602648" cy="60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Resultado de imagen de nodejs logo pn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00" y="5542990"/>
            <a:ext cx="1334360" cy="5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882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Diseño </a:t>
            </a:r>
            <a:r>
              <a:rPr lang="es-ES" dirty="0" smtClean="0"/>
              <a:t>– Arquitectura lógica</a:t>
            </a:r>
            <a:endParaRPr lang="es-ES" sz="2400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1631904111"/>
              </p:ext>
            </p:extLst>
          </p:nvPr>
        </p:nvGraphicFramePr>
        <p:xfrm>
          <a:off x="1177586" y="2276872"/>
          <a:ext cx="749887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4" descr="Resultado de imagen de mean stack 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421" y="1292619"/>
            <a:ext cx="2495035" cy="8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1187624" y="1385482"/>
            <a:ext cx="49271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Para la arquitectura de la aplicación web se utilizó el patrón de diseño </a:t>
            </a:r>
            <a:r>
              <a:rPr lang="es-ES" sz="2000" b="1" dirty="0" smtClean="0"/>
              <a:t>MVC</a:t>
            </a:r>
            <a:r>
              <a:rPr lang="es-ES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987937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Diseño </a:t>
            </a:r>
            <a:r>
              <a:rPr lang="es-ES" dirty="0" smtClean="0"/>
              <a:t>– Arquitectura física</a:t>
            </a:r>
            <a:endParaRPr lang="es-ES" sz="2400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Resultado de imagen de mongodb 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18" y="1292619"/>
            <a:ext cx="3023932" cy="81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075476" y="2348880"/>
            <a:ext cx="7344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Es una base </a:t>
            </a:r>
            <a:r>
              <a:rPr lang="es-ES" sz="2000" dirty="0"/>
              <a:t>de datos </a:t>
            </a:r>
            <a:r>
              <a:rPr lang="es-ES" sz="2000" b="1" dirty="0" err="1" smtClean="0"/>
              <a:t>NoSql</a:t>
            </a:r>
            <a:r>
              <a:rPr lang="es-ES" sz="2000" dirty="0" smtClean="0"/>
              <a:t>, basada </a:t>
            </a:r>
            <a:r>
              <a:rPr lang="es-ES" sz="2000" dirty="0"/>
              <a:t>en documentos </a:t>
            </a:r>
            <a:r>
              <a:rPr lang="es-ES" sz="2000" b="1" dirty="0"/>
              <a:t>JSON</a:t>
            </a:r>
            <a:r>
              <a:rPr lang="es-ES" sz="2000" dirty="0"/>
              <a:t>, en el caso de MongoDB los llama </a:t>
            </a:r>
            <a:r>
              <a:rPr lang="es-ES" sz="2000" b="1" dirty="0"/>
              <a:t>BSON</a:t>
            </a:r>
            <a:r>
              <a:rPr lang="es-ES" sz="2000" dirty="0"/>
              <a:t>, son documentos de pares clave-valor 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37" y="3406537"/>
            <a:ext cx="768411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141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Diseño </a:t>
            </a:r>
            <a:r>
              <a:rPr lang="es-ES" dirty="0" smtClean="0"/>
              <a:t>– Interfaz de usuario</a:t>
            </a:r>
            <a:endParaRPr lang="es-ES" sz="2400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200800" cy="471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585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Implementación</a:t>
            </a:r>
            <a:endParaRPr lang="es-ES" sz="2400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" name="4 Grupo"/>
          <p:cNvGrpSpPr/>
          <p:nvPr/>
        </p:nvGrpSpPr>
        <p:grpSpPr>
          <a:xfrm>
            <a:off x="1188678" y="1737398"/>
            <a:ext cx="7487777" cy="1403569"/>
            <a:chOff x="247650" y="1044575"/>
            <a:chExt cx="4114800" cy="838200"/>
          </a:xfrm>
        </p:grpSpPr>
        <p:sp>
          <p:nvSpPr>
            <p:cNvPr id="8" name="7 Rectángulo redondeado"/>
            <p:cNvSpPr/>
            <p:nvPr/>
          </p:nvSpPr>
          <p:spPr>
            <a:xfrm>
              <a:off x="247650" y="1044575"/>
              <a:ext cx="41148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Picture 4" descr="Resultado de imagen de mean stack 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354" y="1112192"/>
              <a:ext cx="1888824" cy="676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10 CuadroTexto"/>
            <p:cNvSpPr txBox="1"/>
            <p:nvPr/>
          </p:nvSpPr>
          <p:spPr>
            <a:xfrm>
              <a:off x="440420" y="1202065"/>
              <a:ext cx="1108640" cy="569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Frameworks</a:t>
              </a:r>
            </a:p>
            <a:p>
              <a:r>
                <a:rPr lang="es-E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Desarrollo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1194224" y="4774708"/>
            <a:ext cx="7482230" cy="886540"/>
            <a:chOff x="246595" y="2498725"/>
            <a:chExt cx="4114800" cy="476935"/>
          </a:xfrm>
        </p:grpSpPr>
        <p:sp>
          <p:nvSpPr>
            <p:cNvPr id="13" name="12 Rectángulo redondeado"/>
            <p:cNvSpPr/>
            <p:nvPr/>
          </p:nvSpPr>
          <p:spPr>
            <a:xfrm>
              <a:off x="246595" y="2498725"/>
              <a:ext cx="4114800" cy="47693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452065" y="2574636"/>
              <a:ext cx="374839" cy="281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IDE</a:t>
              </a:r>
            </a:p>
          </p:txBody>
        </p:sp>
        <p:pic>
          <p:nvPicPr>
            <p:cNvPr id="15" name="Picture 2" descr="Resultado de imagen de atom io logo 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423" y="2561076"/>
              <a:ext cx="1618672" cy="33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15 Grupo"/>
          <p:cNvGrpSpPr/>
          <p:nvPr/>
        </p:nvGrpSpPr>
        <p:grpSpPr>
          <a:xfrm>
            <a:off x="1188677" y="3429000"/>
            <a:ext cx="7487777" cy="1152128"/>
            <a:chOff x="246595" y="1855166"/>
            <a:chExt cx="4114800" cy="591699"/>
          </a:xfrm>
        </p:grpSpPr>
        <p:sp>
          <p:nvSpPr>
            <p:cNvPr id="17" name="16 Rectángulo redondeado"/>
            <p:cNvSpPr/>
            <p:nvPr/>
          </p:nvSpPr>
          <p:spPr>
            <a:xfrm>
              <a:off x="246595" y="1912549"/>
              <a:ext cx="4114800" cy="47693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52065" y="1988460"/>
              <a:ext cx="915439" cy="2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Lenguajes</a:t>
              </a:r>
            </a:p>
          </p:txBody>
        </p:sp>
        <p:pic>
          <p:nvPicPr>
            <p:cNvPr id="19" name="Picture 4" descr="Resultado de imagen de typescript logo transparent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692" y="1855166"/>
              <a:ext cx="875715" cy="591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Resultado de imagen de angular 2 logo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635" y="1949451"/>
              <a:ext cx="167865" cy="167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Resultado de imagen de javascript logo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152" y="1970165"/>
              <a:ext cx="643390" cy="36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Resultado de imagen de ampersand transparent"/>
            <p:cNvPicPr>
              <a:picLocks noChangeAspect="1" noChangeArrowheads="1"/>
            </p:cNvPicPr>
            <p:nvPr/>
          </p:nvPicPr>
          <p:blipFill>
            <a:blip r:embed="rId8" cstate="email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910" y="2069739"/>
              <a:ext cx="127610" cy="162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1109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Índice</a:t>
            </a:r>
            <a:endParaRPr lang="es-ES" b="1" dirty="0"/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2370816600"/>
              </p:ext>
            </p:extLst>
          </p:nvPr>
        </p:nvGraphicFramePr>
        <p:xfrm>
          <a:off x="1524000" y="1397000"/>
          <a:ext cx="722446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1726682" y="163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endParaRPr lang="es-ES" sz="2800" b="1" dirty="0"/>
          </a:p>
        </p:txBody>
      </p:sp>
      <p:cxnSp>
        <p:nvCxnSpPr>
          <p:cNvPr id="27" name="2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139699" y="23744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2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310524" y="31409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3</a:t>
            </a:r>
            <a:endParaRPr lang="es-ES" sz="28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10524" y="38868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2139699" y="46402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5</a:t>
            </a:r>
            <a:endParaRPr lang="es-ES" sz="28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726682" y="5386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6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8156965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Rectángulo redondeado"/>
          <p:cNvSpPr/>
          <p:nvPr/>
        </p:nvSpPr>
        <p:spPr>
          <a:xfrm>
            <a:off x="872400" y="4555568"/>
            <a:ext cx="7848872" cy="1463285"/>
          </a:xfrm>
          <a:prstGeom prst="roundRect">
            <a:avLst>
              <a:gd name="adj" fmla="val 9626"/>
            </a:avLst>
          </a:prstGeom>
          <a:solidFill>
            <a:srgbClr val="83C5D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pruebas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870769" y="3030036"/>
            <a:ext cx="7848872" cy="1463285"/>
          </a:xfrm>
          <a:prstGeom prst="roundRect">
            <a:avLst>
              <a:gd name="adj" fmla="val 9626"/>
            </a:avLst>
          </a:prstGeom>
          <a:solidFill>
            <a:srgbClr val="83C5D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Pruebas</a:t>
            </a:r>
            <a:endParaRPr lang="es-ES" sz="2400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041776326"/>
              </p:ext>
            </p:extLst>
          </p:nvPr>
        </p:nvGraphicFramePr>
        <p:xfrm>
          <a:off x="2051720" y="8334"/>
          <a:ext cx="6624736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4764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Índice</a:t>
            </a:r>
            <a:endParaRPr lang="es-ES" b="1" dirty="0"/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1591702575"/>
              </p:ext>
            </p:extLst>
          </p:nvPr>
        </p:nvGraphicFramePr>
        <p:xfrm>
          <a:off x="1524000" y="1397000"/>
          <a:ext cx="722446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1726682" y="163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endParaRPr lang="es-ES" sz="2800" b="1" dirty="0"/>
          </a:p>
        </p:txBody>
      </p:sp>
      <p:cxnSp>
        <p:nvCxnSpPr>
          <p:cNvPr id="27" name="2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139699" y="23744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2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310524" y="31409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3</a:t>
            </a:r>
            <a:endParaRPr lang="es-ES" sz="28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10524" y="38868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2139699" y="46402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5</a:t>
            </a:r>
            <a:endParaRPr lang="es-ES" sz="28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726682" y="5386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6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9594134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Demo</a:t>
            </a:r>
            <a:endParaRPr lang="es-ES" sz="2400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Sergio\Pictures\logo fr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90" y="2780928"/>
            <a:ext cx="8199099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240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Índice</a:t>
            </a:r>
            <a:endParaRPr lang="es-ES" b="1" dirty="0"/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774984038"/>
              </p:ext>
            </p:extLst>
          </p:nvPr>
        </p:nvGraphicFramePr>
        <p:xfrm>
          <a:off x="1524000" y="1397000"/>
          <a:ext cx="722446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1726682" y="163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endParaRPr lang="es-ES" sz="2800" b="1" dirty="0"/>
          </a:p>
        </p:txBody>
      </p:sp>
      <p:cxnSp>
        <p:nvCxnSpPr>
          <p:cNvPr id="27" name="2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139699" y="23744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2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310524" y="31409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3</a:t>
            </a:r>
            <a:endParaRPr lang="es-ES" sz="28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10524" y="38868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2139699" y="46402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5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726682" y="5386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6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306400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91535402"/>
              </p:ext>
            </p:extLst>
          </p:nvPr>
        </p:nvGraphicFramePr>
        <p:xfrm>
          <a:off x="899592" y="1484784"/>
          <a:ext cx="7920880" cy="491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Objetivos alcanzados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687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03A9A1-C246-48EB-B497-0D1AA6370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4103A9A1-C246-48EB-B497-0D1AA6370F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7C86B5-0592-47C7-91CA-39A6C0F4D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6C7C86B5-0592-47C7-91CA-39A6C0F4D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B43885-D8D5-400F-BF03-1AD6CE5EDD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4EB43885-D8D5-400F-BF03-1AD6CE5EDD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2A6B32-4A3C-47CC-A3DB-55712E800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272A6B32-4A3C-47CC-A3DB-55712E800F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56703839"/>
              </p:ext>
            </p:extLst>
          </p:nvPr>
        </p:nvGraphicFramePr>
        <p:xfrm>
          <a:off x="899592" y="1484784"/>
          <a:ext cx="7920880" cy="491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Lecciones aprendidas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86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03A9A1-C246-48EB-B497-0D1AA6370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4103A9A1-C246-48EB-B497-0D1AA6370F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7C86B5-0592-47C7-91CA-39A6C0F4D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6C7C86B5-0592-47C7-91CA-39A6C0F4D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0770618"/>
              </p:ext>
            </p:extLst>
          </p:nvPr>
        </p:nvGraphicFramePr>
        <p:xfrm>
          <a:off x="899592" y="1484784"/>
          <a:ext cx="7920880" cy="491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Trabajo futuro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3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03A9A1-C246-48EB-B497-0D1AA6370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4103A9A1-C246-48EB-B497-0D1AA6370F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7C86B5-0592-47C7-91CA-39A6C0F4D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6C7C86B5-0592-47C7-91CA-39A6C0F4D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Agradecimientos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1063809" y="2060848"/>
            <a:ext cx="76537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 smtClean="0"/>
              <a:t>Agradecer </a:t>
            </a:r>
            <a:r>
              <a:rPr lang="es-ES" sz="2800" dirty="0"/>
              <a:t>a mis padres, amigos, familia, y sobre todo a Iván Ruiz, mi tutor del </a:t>
            </a:r>
            <a:r>
              <a:rPr lang="es-ES" sz="2800" dirty="0" smtClean="0"/>
              <a:t>proyecto, </a:t>
            </a:r>
            <a:r>
              <a:rPr lang="es-ES" sz="2800" dirty="0"/>
              <a:t>por el tiempo y apoyo dedicado para poder realizar el proyecto. </a:t>
            </a:r>
          </a:p>
        </p:txBody>
      </p:sp>
    </p:spTree>
    <p:extLst>
      <p:ext uri="{BB962C8B-B14F-4D97-AF65-F5344CB8AC3E}">
        <p14:creationId xmlns:p14="http://schemas.microsoft.com/office/powerpoint/2010/main" val="2018203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Índice</a:t>
            </a:r>
            <a:endParaRPr lang="es-ES" b="1" dirty="0"/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2701991568"/>
              </p:ext>
            </p:extLst>
          </p:nvPr>
        </p:nvGraphicFramePr>
        <p:xfrm>
          <a:off x="1524000" y="1397000"/>
          <a:ext cx="722446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1726682" y="163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endParaRPr lang="es-ES" sz="2800" b="1" dirty="0"/>
          </a:p>
        </p:txBody>
      </p:sp>
      <p:cxnSp>
        <p:nvCxnSpPr>
          <p:cNvPr id="27" name="2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139699" y="23744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2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310524" y="31409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3</a:t>
            </a:r>
            <a:endParaRPr lang="es-ES" sz="28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10524" y="38868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2139699" y="46402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5</a:t>
            </a:r>
            <a:endParaRPr lang="es-ES" sz="28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726682" y="5386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6</a:t>
            </a:r>
            <a:endParaRPr lang="es-E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794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Bibliografía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bject 17"/>
          <p:cNvSpPr txBox="1"/>
          <p:nvPr/>
        </p:nvSpPr>
        <p:spPr>
          <a:xfrm>
            <a:off x="1763688" y="2120699"/>
            <a:ext cx="7704856" cy="3413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sz="2000" b="1" dirty="0" smtClean="0"/>
              <a:t>The </a:t>
            </a:r>
            <a:r>
              <a:rPr lang="en-US" sz="2000" b="1" dirty="0"/>
              <a:t>Rational Unified Process: An Introduction (3rd </a:t>
            </a:r>
            <a:r>
              <a:rPr lang="en-US" sz="2000" b="1" dirty="0" smtClean="0"/>
              <a:t>Edition)</a:t>
            </a:r>
          </a:p>
          <a:p>
            <a:pPr marL="12700" marR="5080">
              <a:lnSpc>
                <a:spcPct val="102600"/>
              </a:lnSpc>
            </a:pPr>
            <a:r>
              <a:rPr lang="en-US" sz="2000" dirty="0" smtClean="0"/>
              <a:t>Philippe </a:t>
            </a:r>
            <a:r>
              <a:rPr lang="en-US" sz="2000" dirty="0" err="1"/>
              <a:t>Kruchten</a:t>
            </a:r>
            <a:r>
              <a:rPr lang="en-US" sz="2000" dirty="0"/>
              <a:t> (1999). </a:t>
            </a:r>
            <a:endParaRPr lang="en-US" sz="2000" dirty="0" smtClean="0"/>
          </a:p>
          <a:p>
            <a:pPr marL="12700" marR="5080">
              <a:lnSpc>
                <a:spcPct val="102600"/>
              </a:lnSpc>
            </a:pPr>
            <a:endParaRPr lang="en-US" sz="2000" spc="-15" dirty="0">
              <a:solidFill>
                <a:srgbClr val="0F4F8C"/>
              </a:solidFill>
              <a:latin typeface="Tahoma"/>
              <a:cs typeface="Tahoma"/>
            </a:endParaRPr>
          </a:p>
          <a:p>
            <a:r>
              <a:rPr lang="en-US" sz="2000" b="1" dirty="0" smtClean="0"/>
              <a:t>Learning </a:t>
            </a:r>
            <a:r>
              <a:rPr lang="en-US" sz="2000" b="1" dirty="0"/>
              <a:t>UML 2.0</a:t>
            </a:r>
            <a:r>
              <a:rPr lang="en-US" sz="2000" b="1" dirty="0" smtClean="0"/>
              <a:t>.</a:t>
            </a:r>
          </a:p>
          <a:p>
            <a:r>
              <a:rPr lang="en-US" sz="2000" dirty="0"/>
              <a:t>Russ Miles, Kim Hamilton (2006).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Ng-Book </a:t>
            </a:r>
            <a:r>
              <a:rPr lang="en-US" sz="2000" b="1" dirty="0"/>
              <a:t>2: The Complete Book on Angular 2. </a:t>
            </a:r>
            <a:endParaRPr lang="en-US" sz="2000" b="1" dirty="0" smtClean="0"/>
          </a:p>
          <a:p>
            <a:r>
              <a:rPr lang="en-US" sz="2000" dirty="0"/>
              <a:t>Ari Lerner, Nate Murray, Felipe </a:t>
            </a:r>
            <a:r>
              <a:rPr lang="en-US" sz="2000" dirty="0" err="1"/>
              <a:t>Coury</a:t>
            </a:r>
            <a:r>
              <a:rPr lang="en-US" sz="2000" dirty="0"/>
              <a:t>, Carlos </a:t>
            </a:r>
            <a:r>
              <a:rPr lang="en-US" sz="2000" dirty="0" err="1"/>
              <a:t>Taborda</a:t>
            </a:r>
            <a:r>
              <a:rPr lang="en-US" sz="2000" dirty="0"/>
              <a:t> (2016).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Getting </a:t>
            </a:r>
            <a:r>
              <a:rPr lang="en-US" sz="2000" b="1" dirty="0"/>
              <a:t>MEAN With Mongo, Express, Angular, and Node. </a:t>
            </a:r>
            <a:endParaRPr lang="en-US" sz="2000" b="1" dirty="0" smtClean="0"/>
          </a:p>
          <a:p>
            <a:r>
              <a:rPr lang="en-US" sz="2000" dirty="0"/>
              <a:t>Simon Holmes (2015).</a:t>
            </a:r>
            <a:endParaRPr lang="en-US" sz="2000" dirty="0" smtClean="0"/>
          </a:p>
        </p:txBody>
      </p:sp>
      <p:grpSp>
        <p:nvGrpSpPr>
          <p:cNvPr id="9" name="8 Grupo"/>
          <p:cNvGrpSpPr/>
          <p:nvPr/>
        </p:nvGrpSpPr>
        <p:grpSpPr>
          <a:xfrm>
            <a:off x="1136108" y="2014032"/>
            <a:ext cx="498193" cy="315689"/>
            <a:chOff x="368850" y="1653233"/>
            <a:chExt cx="156210" cy="120650"/>
          </a:xfrm>
        </p:grpSpPr>
        <p:sp>
          <p:nvSpPr>
            <p:cNvPr id="10" name="object 5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1015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368850" y="1653233"/>
              <a:ext cx="155622" cy="12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437489" y="1722823"/>
              <a:ext cx="86984" cy="506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507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508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1136108" y="3015398"/>
            <a:ext cx="498193" cy="315689"/>
            <a:chOff x="368850" y="1653233"/>
            <a:chExt cx="156210" cy="120650"/>
          </a:xfrm>
        </p:grpSpPr>
        <p:sp>
          <p:nvSpPr>
            <p:cNvPr id="17" name="object 5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1015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/>
            <p:cNvSpPr/>
            <p:nvPr/>
          </p:nvSpPr>
          <p:spPr>
            <a:xfrm>
              <a:off x="368850" y="1653233"/>
              <a:ext cx="155622" cy="12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/>
            <p:cNvSpPr/>
            <p:nvPr/>
          </p:nvSpPr>
          <p:spPr>
            <a:xfrm>
              <a:off x="437489" y="1722823"/>
              <a:ext cx="86984" cy="506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9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507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0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508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1136108" y="3891200"/>
            <a:ext cx="498193" cy="315689"/>
            <a:chOff x="368850" y="1653233"/>
            <a:chExt cx="156210" cy="120650"/>
          </a:xfrm>
        </p:grpSpPr>
        <p:sp>
          <p:nvSpPr>
            <p:cNvPr id="24" name="object 5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1015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6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7"/>
            <p:cNvSpPr/>
            <p:nvPr/>
          </p:nvSpPr>
          <p:spPr>
            <a:xfrm>
              <a:off x="368850" y="1653233"/>
              <a:ext cx="155622" cy="12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8"/>
            <p:cNvSpPr/>
            <p:nvPr/>
          </p:nvSpPr>
          <p:spPr>
            <a:xfrm>
              <a:off x="437489" y="1722823"/>
              <a:ext cx="86984" cy="506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507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0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508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1136108" y="4808132"/>
            <a:ext cx="498193" cy="315689"/>
            <a:chOff x="368850" y="1653233"/>
            <a:chExt cx="156210" cy="120650"/>
          </a:xfrm>
        </p:grpSpPr>
        <p:sp>
          <p:nvSpPr>
            <p:cNvPr id="31" name="object 5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1015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6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7"/>
            <p:cNvSpPr/>
            <p:nvPr/>
          </p:nvSpPr>
          <p:spPr>
            <a:xfrm>
              <a:off x="368850" y="1653233"/>
              <a:ext cx="155622" cy="12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8"/>
            <p:cNvSpPr/>
            <p:nvPr/>
          </p:nvSpPr>
          <p:spPr>
            <a:xfrm>
              <a:off x="437489" y="1722823"/>
              <a:ext cx="86984" cy="506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9"/>
            <p:cNvSpPr/>
            <p:nvPr/>
          </p:nvSpPr>
          <p:spPr>
            <a:xfrm>
              <a:off x="368850" y="1653233"/>
              <a:ext cx="156210" cy="120650"/>
            </a:xfrm>
            <a:custGeom>
              <a:avLst/>
              <a:gdLst/>
              <a:ahLst/>
              <a:cxnLst/>
              <a:rect l="l" t="t" r="r" b="b"/>
              <a:pathLst>
                <a:path w="156209" h="120650">
                  <a:moveTo>
                    <a:pt x="73383" y="0"/>
                  </a:moveTo>
                  <a:lnTo>
                    <a:pt x="3795" y="12653"/>
                  </a:lnTo>
                  <a:lnTo>
                    <a:pt x="948" y="20264"/>
                  </a:lnTo>
                  <a:lnTo>
                    <a:pt x="0" y="28468"/>
                  </a:lnTo>
                  <a:lnTo>
                    <a:pt x="948" y="36672"/>
                  </a:lnTo>
                  <a:lnTo>
                    <a:pt x="3795" y="44284"/>
                  </a:lnTo>
                  <a:lnTo>
                    <a:pt x="73383" y="120200"/>
                  </a:lnTo>
                  <a:lnTo>
                    <a:pt x="155622" y="107547"/>
                  </a:lnTo>
                  <a:lnTo>
                    <a:pt x="148505" y="98057"/>
                  </a:lnTo>
                  <a:lnTo>
                    <a:pt x="146133" y="88568"/>
                  </a:lnTo>
                  <a:lnTo>
                    <a:pt x="148505" y="79078"/>
                  </a:lnTo>
                  <a:lnTo>
                    <a:pt x="155622" y="69589"/>
                  </a:lnTo>
                  <a:lnTo>
                    <a:pt x="73383" y="0"/>
                  </a:lnTo>
                  <a:close/>
                </a:path>
              </a:pathLst>
            </a:custGeom>
            <a:ln w="507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0"/>
            <p:cNvSpPr/>
            <p:nvPr/>
          </p:nvSpPr>
          <p:spPr>
            <a:xfrm>
              <a:off x="437489" y="1722823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744" y="50610"/>
                  </a:moveTo>
                  <a:lnTo>
                    <a:pt x="1186" y="41121"/>
                  </a:lnTo>
                  <a:lnTo>
                    <a:pt x="0" y="31631"/>
                  </a:lnTo>
                  <a:lnTo>
                    <a:pt x="1186" y="22142"/>
                  </a:lnTo>
                  <a:lnTo>
                    <a:pt x="4744" y="12652"/>
                  </a:lnTo>
                  <a:lnTo>
                    <a:pt x="86984" y="0"/>
                  </a:lnTo>
                </a:path>
              </a:pathLst>
            </a:custGeom>
            <a:ln w="508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239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Índice</a:t>
            </a:r>
            <a:endParaRPr lang="es-ES" b="1" dirty="0"/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3195617792"/>
              </p:ext>
            </p:extLst>
          </p:nvPr>
        </p:nvGraphicFramePr>
        <p:xfrm>
          <a:off x="1524000" y="1397000"/>
          <a:ext cx="722446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1726682" y="163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1</a:t>
            </a:r>
            <a:endParaRPr lang="es-ES" sz="2800" b="1" dirty="0">
              <a:solidFill>
                <a:schemeClr val="bg1"/>
              </a:solidFill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139699" y="23744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2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310524" y="31409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3</a:t>
            </a:r>
            <a:endParaRPr lang="es-ES" sz="28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10524" y="38868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2139699" y="46402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5</a:t>
            </a:r>
            <a:endParaRPr lang="es-ES" sz="28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726682" y="5386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6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4411968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es-ES"/>
            </a:pPr>
            <a:r>
              <a:rPr lang="es-ES" dirty="0">
                <a:solidFill>
                  <a:schemeClr val="tx1"/>
                </a:solidFill>
              </a:rPr>
              <a:t>¿Preguntas?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434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30307301"/>
              </p:ext>
            </p:extLst>
          </p:nvPr>
        </p:nvGraphicFramePr>
        <p:xfrm>
          <a:off x="899592" y="1484784"/>
          <a:ext cx="7920880" cy="491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Motivación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03A9A1-C246-48EB-B497-0D1AA6370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4103A9A1-C246-48EB-B497-0D1AA6370F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7C86B5-0592-47C7-91CA-39A6C0F4D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6C7C86B5-0592-47C7-91CA-39A6C0F4D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3761767" y="2150709"/>
            <a:ext cx="2331756" cy="789096"/>
            <a:chOff x="1546135" y="1391842"/>
            <a:chExt cx="1554504" cy="245311"/>
          </a:xfrm>
        </p:grpSpPr>
        <p:sp>
          <p:nvSpPr>
            <p:cNvPr id="8" name="7 Flecha derecha"/>
            <p:cNvSpPr/>
            <p:nvPr/>
          </p:nvSpPr>
          <p:spPr>
            <a:xfrm>
              <a:off x="1546135" y="1501553"/>
              <a:ext cx="1554504" cy="135600"/>
            </a:xfrm>
            <a:prstGeom prst="rightArrow">
              <a:avLst/>
            </a:prstGeom>
            <a:ln w="63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794515" y="1391842"/>
              <a:ext cx="999757" cy="10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Solicita canción</a:t>
              </a:r>
              <a:endPara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1025463" y="1558053"/>
            <a:ext cx="3235760" cy="4715897"/>
            <a:chOff x="312525" y="1237185"/>
            <a:chExt cx="1413075" cy="1864790"/>
          </a:xfrm>
        </p:grpSpPr>
        <p:sp>
          <p:nvSpPr>
            <p:cNvPr id="11" name="10 Rectángulo redondeado"/>
            <p:cNvSpPr/>
            <p:nvPr/>
          </p:nvSpPr>
          <p:spPr>
            <a:xfrm>
              <a:off x="312525" y="1237185"/>
              <a:ext cx="1126617" cy="18647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" name="Picture 4" descr="avatar, casual, female, girl, person,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43" y="1352115"/>
              <a:ext cx="609600" cy="60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avatar, businessman, male, person, suit,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40" y="2162069"/>
              <a:ext cx="691090" cy="69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6" descr="avatar, female, girl, person, user, woman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82" y="1808590"/>
              <a:ext cx="558351" cy="55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14 CuadroTexto"/>
            <p:cNvSpPr txBox="1"/>
            <p:nvPr/>
          </p:nvSpPr>
          <p:spPr>
            <a:xfrm>
              <a:off x="725843" y="1283551"/>
              <a:ext cx="999757" cy="121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/>
                <a:t>C</a:t>
              </a:r>
              <a:r>
                <a:rPr lang="es-ES" sz="1400" b="1" dirty="0" smtClean="0"/>
                <a:t>lientes</a:t>
              </a:r>
              <a:endParaRPr lang="es-ES" sz="1400" b="1" dirty="0"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6277413" y="1574939"/>
            <a:ext cx="2568550" cy="4725981"/>
            <a:chOff x="3140454" y="1246821"/>
            <a:chExt cx="1126617" cy="1855154"/>
          </a:xfrm>
        </p:grpSpPr>
        <p:sp>
          <p:nvSpPr>
            <p:cNvPr id="17" name="16 Rectángulo redondeado"/>
            <p:cNvSpPr/>
            <p:nvPr/>
          </p:nvSpPr>
          <p:spPr>
            <a:xfrm>
              <a:off x="3140454" y="1246821"/>
              <a:ext cx="1126617" cy="18551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8" name="Picture 8" descr="dj, ipod, music, turntable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202" y="2374574"/>
              <a:ext cx="537411" cy="411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4" descr="avatar, male, man, person, profile, user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7417" y="1544177"/>
              <a:ext cx="774979" cy="7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19 CuadroTexto"/>
            <p:cNvSpPr txBox="1"/>
            <p:nvPr/>
          </p:nvSpPr>
          <p:spPr>
            <a:xfrm>
              <a:off x="3191507" y="1290723"/>
              <a:ext cx="1066799" cy="12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/>
                <a:t>Encargado de la música</a:t>
              </a:r>
              <a:endParaRPr lang="es-ES" sz="1400" b="1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3761767" y="2966422"/>
            <a:ext cx="2259556" cy="1614707"/>
            <a:chOff x="1549248" y="1755600"/>
            <a:chExt cx="1536370" cy="914400"/>
          </a:xfrm>
        </p:grpSpPr>
        <p:sp>
          <p:nvSpPr>
            <p:cNvPr id="22" name="21 Rectángulo redondeado"/>
            <p:cNvSpPr/>
            <p:nvPr/>
          </p:nvSpPr>
          <p:spPr>
            <a:xfrm>
              <a:off x="1549248" y="1755600"/>
              <a:ext cx="1517802" cy="914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s-ES" sz="1000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1989756" y="1768447"/>
              <a:ext cx="999757" cy="156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/>
                <a:t>Problemas</a:t>
              </a:r>
              <a:endParaRPr lang="es-ES" sz="1200" b="1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1571152" y="1925310"/>
              <a:ext cx="1514466" cy="610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600" dirty="0" smtClean="0"/>
                <a:t>Dificultad acceso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600" dirty="0" smtClean="0"/>
                <a:t>Ambiente ruidoso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600" dirty="0" smtClean="0"/>
                <a:t>Distracción del trabajo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600" dirty="0" smtClean="0"/>
                <a:t>Falta de respuesta</a:t>
              </a:r>
              <a:endParaRPr lang="es-ES" sz="1600" dirty="0"/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3658575" y="4754144"/>
            <a:ext cx="2501798" cy="890574"/>
            <a:chOff x="1549248" y="2737836"/>
            <a:chExt cx="1554504" cy="289758"/>
          </a:xfrm>
        </p:grpSpPr>
        <p:sp>
          <p:nvSpPr>
            <p:cNvPr id="26" name="25 Flecha derecha"/>
            <p:cNvSpPr/>
            <p:nvPr/>
          </p:nvSpPr>
          <p:spPr>
            <a:xfrm rot="10800000">
              <a:off x="1549248" y="2756754"/>
              <a:ext cx="1554504" cy="135600"/>
            </a:xfrm>
            <a:prstGeom prst="rightArrow">
              <a:avLst/>
            </a:prstGeom>
            <a:ln w="63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7" name="26 Conector recto"/>
            <p:cNvCxnSpPr/>
            <p:nvPr/>
          </p:nvCxnSpPr>
          <p:spPr>
            <a:xfrm flipH="1">
              <a:off x="2202898" y="2737836"/>
              <a:ext cx="190092" cy="1928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27 CuadroTexto"/>
            <p:cNvSpPr txBox="1"/>
            <p:nvPr/>
          </p:nvSpPr>
          <p:spPr>
            <a:xfrm>
              <a:off x="1772323" y="2917442"/>
              <a:ext cx="1331429" cy="110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Respuesta solicitud</a:t>
              </a:r>
              <a:endPara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Alcance </a:t>
            </a:r>
            <a:r>
              <a:rPr lang="es-ES" dirty="0" smtClean="0"/>
              <a:t>– Situación actual</a:t>
            </a:r>
            <a:endParaRPr lang="es-ES" dirty="0"/>
          </a:p>
        </p:txBody>
      </p:sp>
      <p:cxnSp>
        <p:nvCxnSpPr>
          <p:cNvPr id="30" name="29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Alcance </a:t>
            </a:r>
            <a:r>
              <a:rPr lang="es-ES" dirty="0" smtClean="0"/>
              <a:t>– Solución propuesta</a:t>
            </a:r>
            <a:endParaRPr lang="es-ES" dirty="0"/>
          </a:p>
        </p:txBody>
      </p:sp>
      <p:cxnSp>
        <p:nvCxnSpPr>
          <p:cNvPr id="30" name="29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684482" y="3094816"/>
            <a:ext cx="685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Solicita </a:t>
            </a:r>
          </a:p>
          <a:p>
            <a:pPr algn="ctr"/>
            <a:r>
              <a:rPr lang="es-E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canción</a:t>
            </a:r>
            <a:endParaRPr lang="es-E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5411443" y="4199660"/>
            <a:ext cx="8332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 </a:t>
            </a:r>
          </a:p>
          <a:p>
            <a:pPr algn="ctr"/>
            <a:r>
              <a:rPr lang="es-E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</a:t>
            </a:r>
            <a:endParaRPr lang="es-E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48 Flecha derecha"/>
          <p:cNvSpPr/>
          <p:nvPr/>
        </p:nvSpPr>
        <p:spPr>
          <a:xfrm rot="10800000">
            <a:off x="3631730" y="3987064"/>
            <a:ext cx="813131" cy="238368"/>
          </a:xfrm>
          <a:prstGeom prst="rightArrow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0" name="49 Grupo"/>
          <p:cNvGrpSpPr/>
          <p:nvPr/>
        </p:nvGrpSpPr>
        <p:grpSpPr>
          <a:xfrm>
            <a:off x="3682380" y="1729434"/>
            <a:ext cx="2510528" cy="1102405"/>
            <a:chOff x="1505866" y="1251880"/>
            <a:chExt cx="1560359" cy="624171"/>
          </a:xfrm>
        </p:grpSpPr>
        <p:sp>
          <p:nvSpPr>
            <p:cNvPr id="51" name="50 Elipse"/>
            <p:cNvSpPr/>
            <p:nvPr/>
          </p:nvSpPr>
          <p:spPr>
            <a:xfrm>
              <a:off x="1505866" y="1251880"/>
              <a:ext cx="703337" cy="3837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/>
                <a:t>Estudio de mercado</a:t>
              </a:r>
              <a:endParaRPr lang="es-ES" sz="1000" b="1" dirty="0"/>
            </a:p>
          </p:txBody>
        </p:sp>
        <p:sp>
          <p:nvSpPr>
            <p:cNvPr id="52" name="51 Elipse"/>
            <p:cNvSpPr/>
            <p:nvPr/>
          </p:nvSpPr>
          <p:spPr>
            <a:xfrm>
              <a:off x="2326500" y="1261662"/>
              <a:ext cx="739725" cy="3837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b="1" dirty="0">
                  <a:solidFill>
                    <a:schemeClr val="dk1"/>
                  </a:solidFill>
                </a:rPr>
                <a:t>Trazabilidad de datos</a:t>
              </a:r>
            </a:p>
          </p:txBody>
        </p:sp>
        <p:sp>
          <p:nvSpPr>
            <p:cNvPr id="53" name="52 Elipse"/>
            <p:cNvSpPr/>
            <p:nvPr/>
          </p:nvSpPr>
          <p:spPr>
            <a:xfrm>
              <a:off x="1857534" y="1492311"/>
              <a:ext cx="838828" cy="3837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/>
                <a:t>Comunicación con clientes</a:t>
              </a:r>
              <a:endParaRPr lang="es-ES" sz="1000" b="1" dirty="0"/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3703197" y="5059744"/>
            <a:ext cx="2463061" cy="872614"/>
            <a:chOff x="1517789" y="2649667"/>
            <a:chExt cx="1626746" cy="383740"/>
          </a:xfrm>
        </p:grpSpPr>
        <p:sp>
          <p:nvSpPr>
            <p:cNvPr id="55" name="54 Elipse"/>
            <p:cNvSpPr/>
            <p:nvPr/>
          </p:nvSpPr>
          <p:spPr>
            <a:xfrm>
              <a:off x="2245949" y="2649667"/>
              <a:ext cx="898586" cy="38374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b="1" dirty="0" smtClean="0"/>
                <a:t>Comunicación con otros usuarios</a:t>
              </a:r>
              <a:endParaRPr lang="es-ES" sz="1050" b="1" dirty="0"/>
            </a:p>
          </p:txBody>
        </p:sp>
        <p:sp>
          <p:nvSpPr>
            <p:cNvPr id="56" name="55 Elipse"/>
            <p:cNvSpPr/>
            <p:nvPr/>
          </p:nvSpPr>
          <p:spPr>
            <a:xfrm>
              <a:off x="1517789" y="2649667"/>
              <a:ext cx="854794" cy="38374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b="1" dirty="0" smtClean="0"/>
                <a:t>Conocer canciones del local</a:t>
              </a:r>
              <a:endParaRPr lang="es-ES" sz="1050" b="1" dirty="0"/>
            </a:p>
          </p:txBody>
        </p:sp>
      </p:grpSp>
      <p:grpSp>
        <p:nvGrpSpPr>
          <p:cNvPr id="57" name="56 Grupo"/>
          <p:cNvGrpSpPr/>
          <p:nvPr/>
        </p:nvGrpSpPr>
        <p:grpSpPr>
          <a:xfrm>
            <a:off x="4229554" y="3094816"/>
            <a:ext cx="1404972" cy="1728091"/>
            <a:chOff x="1956225" y="1811457"/>
            <a:chExt cx="740550" cy="816939"/>
          </a:xfrm>
        </p:grpSpPr>
        <p:pic>
          <p:nvPicPr>
            <p:cNvPr id="58" name="Picture 2" descr="copy, database, dynamodb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6225" y="1811457"/>
              <a:ext cx="740550" cy="740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3" descr="C:\Users\Sergio\Desktop\angular\3. jUCAbox\src\assets\img\LogoLogi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225" y="2442658"/>
              <a:ext cx="590550" cy="18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59 Grupo"/>
          <p:cNvGrpSpPr/>
          <p:nvPr/>
        </p:nvGrpSpPr>
        <p:grpSpPr>
          <a:xfrm>
            <a:off x="1025463" y="1558053"/>
            <a:ext cx="3235760" cy="4715897"/>
            <a:chOff x="312525" y="1237185"/>
            <a:chExt cx="1413075" cy="1864790"/>
          </a:xfrm>
        </p:grpSpPr>
        <p:sp>
          <p:nvSpPr>
            <p:cNvPr id="61" name="60 Rectángulo redondeado"/>
            <p:cNvSpPr/>
            <p:nvPr/>
          </p:nvSpPr>
          <p:spPr>
            <a:xfrm>
              <a:off x="312525" y="1237185"/>
              <a:ext cx="1126617" cy="18647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Picture 4" descr="avatar, casual, female, girl, person, user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43" y="1352115"/>
              <a:ext cx="609600" cy="60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avatar, businessman, male, person, suit, user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40" y="2162069"/>
              <a:ext cx="691090" cy="69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6" descr="avatar, female, girl, person, user, woman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82" y="1808590"/>
              <a:ext cx="558351" cy="55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64 CuadroTexto"/>
            <p:cNvSpPr txBox="1"/>
            <p:nvPr/>
          </p:nvSpPr>
          <p:spPr>
            <a:xfrm>
              <a:off x="725843" y="1283551"/>
              <a:ext cx="999757" cy="121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/>
                <a:t>C</a:t>
              </a:r>
              <a:r>
                <a:rPr lang="es-ES" sz="1400" b="1" dirty="0" smtClean="0"/>
                <a:t>lientes</a:t>
              </a:r>
              <a:endParaRPr lang="es-ES" sz="1400" b="1" dirty="0"/>
            </a:p>
          </p:txBody>
        </p:sp>
      </p:grpSp>
      <p:grpSp>
        <p:nvGrpSpPr>
          <p:cNvPr id="66" name="65 Grupo"/>
          <p:cNvGrpSpPr/>
          <p:nvPr/>
        </p:nvGrpSpPr>
        <p:grpSpPr>
          <a:xfrm>
            <a:off x="6277413" y="1574939"/>
            <a:ext cx="2568550" cy="4725981"/>
            <a:chOff x="3140454" y="1246821"/>
            <a:chExt cx="1126617" cy="1855154"/>
          </a:xfrm>
        </p:grpSpPr>
        <p:sp>
          <p:nvSpPr>
            <p:cNvPr id="67" name="66 Rectángulo redondeado"/>
            <p:cNvSpPr/>
            <p:nvPr/>
          </p:nvSpPr>
          <p:spPr>
            <a:xfrm>
              <a:off x="3140454" y="1246821"/>
              <a:ext cx="1126617" cy="18551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8" name="Picture 8" descr="dj, ipod, music, turntable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202" y="2374574"/>
              <a:ext cx="537411" cy="411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4" descr="avatar, male, man, person, profile, user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7417" y="1544177"/>
              <a:ext cx="774979" cy="7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69 CuadroTexto"/>
            <p:cNvSpPr txBox="1"/>
            <p:nvPr/>
          </p:nvSpPr>
          <p:spPr>
            <a:xfrm>
              <a:off x="3191507" y="1290723"/>
              <a:ext cx="1066799" cy="12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/>
                <a:t>Encargado de la música</a:t>
              </a:r>
              <a:endParaRPr lang="es-ES" sz="1400" b="1" dirty="0"/>
            </a:p>
          </p:txBody>
        </p:sp>
      </p:grpSp>
      <p:sp>
        <p:nvSpPr>
          <p:cNvPr id="71" name="70 Flecha derecha"/>
          <p:cNvSpPr/>
          <p:nvPr/>
        </p:nvSpPr>
        <p:spPr>
          <a:xfrm rot="10800000">
            <a:off x="5397977" y="3935588"/>
            <a:ext cx="813131" cy="238368"/>
          </a:xfrm>
          <a:prstGeom prst="rightArrow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71 Flecha derecha"/>
          <p:cNvSpPr/>
          <p:nvPr/>
        </p:nvSpPr>
        <p:spPr>
          <a:xfrm>
            <a:off x="3641005" y="3525521"/>
            <a:ext cx="813131" cy="238368"/>
          </a:xfrm>
          <a:prstGeom prst="rightArrow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72 Flecha derecha"/>
          <p:cNvSpPr/>
          <p:nvPr/>
        </p:nvSpPr>
        <p:spPr>
          <a:xfrm>
            <a:off x="5421493" y="3525306"/>
            <a:ext cx="813131" cy="238368"/>
          </a:xfrm>
          <a:prstGeom prst="rightArrow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9950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 animBg="1"/>
      <p:bldP spid="71" grpId="0" animBg="1"/>
      <p:bldP spid="72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Índice</a:t>
            </a:r>
            <a:endParaRPr lang="es-ES" b="1" dirty="0"/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3159516309"/>
              </p:ext>
            </p:extLst>
          </p:nvPr>
        </p:nvGraphicFramePr>
        <p:xfrm>
          <a:off x="1524000" y="1397000"/>
          <a:ext cx="722446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1726682" y="1634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endParaRPr lang="es-ES" sz="2800" b="1" dirty="0"/>
          </a:p>
        </p:txBody>
      </p:sp>
      <p:cxnSp>
        <p:nvCxnSpPr>
          <p:cNvPr id="27" name="2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139699" y="23744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310524" y="31409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3</a:t>
            </a:r>
            <a:endParaRPr lang="es-ES" sz="28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10524" y="38868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2139699" y="46402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5</a:t>
            </a:r>
            <a:endParaRPr lang="es-ES" sz="28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726682" y="5386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6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40684395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Metodología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1013861" y="5148141"/>
            <a:ext cx="3315911" cy="8694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 redondeado"/>
          <p:cNvSpPr/>
          <p:nvPr/>
        </p:nvSpPr>
        <p:spPr>
          <a:xfrm>
            <a:off x="1024321" y="3660822"/>
            <a:ext cx="3332274" cy="12686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 redondeado"/>
          <p:cNvSpPr/>
          <p:nvPr/>
        </p:nvSpPr>
        <p:spPr>
          <a:xfrm>
            <a:off x="1027361" y="2292670"/>
            <a:ext cx="3312994" cy="1134589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1174920" y="2311042"/>
            <a:ext cx="31400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1600" b="1" dirty="0" smtClean="0"/>
              <a:t>Inicio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600" dirty="0" smtClean="0"/>
              <a:t>Definición general </a:t>
            </a:r>
            <a:r>
              <a:rPr lang="es-ES_tradnl" sz="1600" dirty="0"/>
              <a:t>del </a:t>
            </a:r>
            <a:r>
              <a:rPr lang="es-ES_tradnl" sz="1600" dirty="0" smtClean="0"/>
              <a:t>proyecto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600" dirty="0" smtClean="0"/>
              <a:t>Toma </a:t>
            </a:r>
            <a:r>
              <a:rPr lang="es-ES_tradnl" sz="1600" dirty="0"/>
              <a:t>de requisitos</a:t>
            </a:r>
            <a:r>
              <a:rPr lang="es-ES_tradnl" sz="1600" dirty="0" smtClean="0"/>
              <a:t>.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1075476" y="1374857"/>
            <a:ext cx="7600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La metodología utilizada para la elaboración del proyecto se basa en el </a:t>
            </a:r>
            <a:r>
              <a:rPr lang="es-ES_tradnl" b="1" dirty="0" err="1" smtClean="0"/>
              <a:t>Rational</a:t>
            </a:r>
            <a:r>
              <a:rPr lang="es-ES_tradnl" b="1" dirty="0" smtClean="0"/>
              <a:t> </a:t>
            </a:r>
            <a:r>
              <a:rPr lang="es-ES_tradnl" b="1" dirty="0"/>
              <a:t>Unified Process </a:t>
            </a:r>
            <a:r>
              <a:rPr lang="es-ES_tradnl" dirty="0"/>
              <a:t>(RUP) </a:t>
            </a:r>
            <a:endParaRPr lang="es-ES" dirty="0"/>
          </a:p>
        </p:txBody>
      </p:sp>
      <p:pic>
        <p:nvPicPr>
          <p:cNvPr id="20" name="19 Imagen" descr="Resultado de imagen de diagrama de RUP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37973"/>
            <a:ext cx="4017216" cy="27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20 Rectángulo"/>
          <p:cNvSpPr/>
          <p:nvPr/>
        </p:nvSpPr>
        <p:spPr>
          <a:xfrm>
            <a:off x="1191159" y="3559237"/>
            <a:ext cx="33289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s-ES" sz="1600" dirty="0" smtClean="0"/>
          </a:p>
          <a:p>
            <a:pPr lvl="0"/>
            <a:r>
              <a:rPr lang="es-ES_tradnl" sz="1600" b="1" dirty="0" smtClean="0"/>
              <a:t>Elaboración</a:t>
            </a:r>
            <a:r>
              <a:rPr lang="es-ES_tradnl" sz="160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600" dirty="0" smtClean="0"/>
              <a:t>Diseño y análisis.</a:t>
            </a:r>
          </a:p>
          <a:p>
            <a:r>
              <a:rPr lang="es-ES_tradnl" sz="1600" b="1" dirty="0" smtClean="0"/>
              <a:t>Desarrollo</a:t>
            </a:r>
            <a:r>
              <a:rPr lang="es-ES_tradnl" sz="160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600" dirty="0" smtClean="0"/>
              <a:t>Implementación.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1145057" y="5290493"/>
            <a:ext cx="29924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/>
              <a:t>Transición</a:t>
            </a:r>
            <a:r>
              <a:rPr lang="es-ES_tradnl" sz="160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600" dirty="0" smtClean="0"/>
              <a:t>Pruebas e implantación.</a:t>
            </a:r>
            <a:endParaRPr lang="es-ES" sz="1600" dirty="0"/>
          </a:p>
        </p:txBody>
      </p:sp>
      <p:sp>
        <p:nvSpPr>
          <p:cNvPr id="23" name="22 Flecha circular"/>
          <p:cNvSpPr/>
          <p:nvPr/>
        </p:nvSpPr>
        <p:spPr>
          <a:xfrm>
            <a:off x="4081982" y="3553021"/>
            <a:ext cx="549226" cy="562565"/>
          </a:xfrm>
          <a:prstGeom prst="circularArrow">
            <a:avLst>
              <a:gd name="adj1" fmla="val 0"/>
              <a:gd name="adj2" fmla="val 1142319"/>
              <a:gd name="adj3" fmla="val 5407861"/>
              <a:gd name="adj4" fmla="val 14030217"/>
              <a:gd name="adj5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94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476" y="332656"/>
            <a:ext cx="8077200" cy="86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Diagrama de </a:t>
            </a:r>
            <a:r>
              <a:rPr lang="es-ES" b="1" dirty="0" err="1" smtClean="0"/>
              <a:t>gantt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87624" y="1052736"/>
            <a:ext cx="74888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jUCAbox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43" y="2348880"/>
            <a:ext cx="815779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004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8972BBC-2CBE-43F4-9CA2-3729834A9F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cursos</Template>
  <TotalTime>0</TotalTime>
  <Words>1542</Words>
  <Application>Microsoft Office PowerPoint</Application>
  <PresentationFormat>Presentación en pantalla (4:3)</PresentationFormat>
  <Paragraphs>304</Paragraphs>
  <Slides>30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Training</vt:lpstr>
      <vt:lpstr>jucabox jukebox social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2017-07-19T16:19:03Z</dcterms:created>
  <dcterms:modified xsi:type="dcterms:W3CDTF">2017-07-24T09:15:40Z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