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364" y="-20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18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10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45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44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14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1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10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12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50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48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7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A410-79A0-4373-971F-846924D24974}" type="datetimeFigureOut">
              <a:rPr lang="es-ES" smtClean="0"/>
              <a:t>04/07/2017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D1A9E-96C1-4A61-A85C-5B5C2E8FA4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09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2052736" y="587585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-2052736" y="1811721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Home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409569" y="1814767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Buscar canciones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588149" y="1814767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Buscar Lugares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6479493" y="1822208"/>
            <a:ext cx="172819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cxnSp>
        <p:nvCxnSpPr>
          <p:cNvPr id="10" name="9 Conector recto"/>
          <p:cNvCxnSpPr>
            <a:stCxn id="4" idx="2"/>
            <a:endCxn id="5" idx="0"/>
          </p:cNvCxnSpPr>
          <p:nvPr/>
        </p:nvCxnSpPr>
        <p:spPr>
          <a:xfrm>
            <a:off x="-1188640" y="1235657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-298857" y="3093755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Artista</a:t>
            </a:r>
            <a:endParaRPr lang="es-ES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1777721" y="2462839"/>
            <a:ext cx="0" cy="95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endCxn id="11" idx="3"/>
          </p:cNvCxnSpPr>
          <p:nvPr/>
        </p:nvCxnSpPr>
        <p:spPr>
          <a:xfrm flipH="1">
            <a:off x="1429335" y="3417791"/>
            <a:ext cx="348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4884293" y="2400198"/>
            <a:ext cx="0" cy="95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H="1">
            <a:off x="4535907" y="3355150"/>
            <a:ext cx="348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2807715" y="318146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Lugar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1943619" y="4365104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 lugar</a:t>
            </a:r>
            <a:endParaRPr lang="es-ES" dirty="0"/>
          </a:p>
        </p:txBody>
      </p:sp>
      <p:cxnSp>
        <p:nvCxnSpPr>
          <p:cNvPr id="20" name="19 Conector recto"/>
          <p:cNvCxnSpPr/>
          <p:nvPr/>
        </p:nvCxnSpPr>
        <p:spPr>
          <a:xfrm>
            <a:off x="4040234" y="3829534"/>
            <a:ext cx="0" cy="95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3691848" y="4784486"/>
            <a:ext cx="348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1943619" y="534550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Playlist</a:t>
            </a:r>
            <a:endParaRPr lang="es-ES" dirty="0"/>
          </a:p>
        </p:txBody>
      </p:sp>
      <p:cxnSp>
        <p:nvCxnSpPr>
          <p:cNvPr id="23" name="22 Conector recto"/>
          <p:cNvCxnSpPr/>
          <p:nvPr/>
        </p:nvCxnSpPr>
        <p:spPr>
          <a:xfrm flipH="1">
            <a:off x="3691848" y="5764888"/>
            <a:ext cx="348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4040234" y="4784305"/>
            <a:ext cx="0" cy="95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1949269" y="627376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Canciones Top</a:t>
            </a:r>
            <a:endParaRPr lang="es-ES" dirty="0"/>
          </a:p>
        </p:txBody>
      </p:sp>
      <p:cxnSp>
        <p:nvCxnSpPr>
          <p:cNvPr id="26" name="25 Conector recto"/>
          <p:cNvCxnSpPr/>
          <p:nvPr/>
        </p:nvCxnSpPr>
        <p:spPr>
          <a:xfrm flipH="1">
            <a:off x="3697498" y="6693144"/>
            <a:ext cx="348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4036359" y="5725261"/>
            <a:ext cx="0" cy="95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1945804" y="7211516"/>
            <a:ext cx="172819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Usuarios</a:t>
            </a:r>
            <a:endParaRPr lang="es-ES" dirty="0"/>
          </a:p>
        </p:txBody>
      </p:sp>
      <p:cxnSp>
        <p:nvCxnSpPr>
          <p:cNvPr id="29" name="28 Conector recto"/>
          <p:cNvCxnSpPr/>
          <p:nvPr/>
        </p:nvCxnSpPr>
        <p:spPr>
          <a:xfrm flipH="1">
            <a:off x="3689270" y="7621372"/>
            <a:ext cx="348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4037656" y="6663015"/>
            <a:ext cx="0" cy="95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1942906" y="8114084"/>
            <a:ext cx="172819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Mensajes</a:t>
            </a:r>
            <a:endParaRPr lang="es-ES" dirty="0"/>
          </a:p>
        </p:txBody>
      </p:sp>
      <p:cxnSp>
        <p:nvCxnSpPr>
          <p:cNvPr id="32" name="31 Conector recto"/>
          <p:cNvCxnSpPr/>
          <p:nvPr/>
        </p:nvCxnSpPr>
        <p:spPr>
          <a:xfrm flipH="1">
            <a:off x="3686372" y="8523940"/>
            <a:ext cx="348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4042378" y="7565583"/>
            <a:ext cx="0" cy="95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1944325" y="9000376"/>
            <a:ext cx="172819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Información</a:t>
            </a:r>
            <a:endParaRPr lang="es-ES" dirty="0"/>
          </a:p>
        </p:txBody>
      </p:sp>
      <p:cxnSp>
        <p:nvCxnSpPr>
          <p:cNvPr id="35" name="34 Conector recto"/>
          <p:cNvCxnSpPr/>
          <p:nvPr/>
        </p:nvCxnSpPr>
        <p:spPr>
          <a:xfrm flipH="1">
            <a:off x="3687791" y="9410232"/>
            <a:ext cx="348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4036177" y="8451875"/>
            <a:ext cx="0" cy="95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5619263" y="3012064"/>
            <a:ext cx="172819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Historial Acciones</a:t>
            </a:r>
            <a:endParaRPr lang="es-ES" dirty="0"/>
          </a:p>
        </p:txBody>
      </p:sp>
      <p:cxnSp>
        <p:nvCxnSpPr>
          <p:cNvPr id="38" name="37 Conector recto"/>
          <p:cNvCxnSpPr/>
          <p:nvPr/>
        </p:nvCxnSpPr>
        <p:spPr>
          <a:xfrm>
            <a:off x="7715878" y="2476494"/>
            <a:ext cx="0" cy="954952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9" name="38 Conector recto"/>
          <p:cNvCxnSpPr/>
          <p:nvPr/>
        </p:nvCxnSpPr>
        <p:spPr>
          <a:xfrm flipH="1">
            <a:off x="7367492" y="3431446"/>
            <a:ext cx="348386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" name="39 Rectángulo"/>
          <p:cNvSpPr/>
          <p:nvPr/>
        </p:nvSpPr>
        <p:spPr>
          <a:xfrm>
            <a:off x="5619263" y="3992466"/>
            <a:ext cx="172819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Amigos</a:t>
            </a:r>
            <a:endParaRPr lang="es-ES" dirty="0"/>
          </a:p>
        </p:txBody>
      </p:sp>
      <p:cxnSp>
        <p:nvCxnSpPr>
          <p:cNvPr id="41" name="40 Conector recto"/>
          <p:cNvCxnSpPr/>
          <p:nvPr/>
        </p:nvCxnSpPr>
        <p:spPr>
          <a:xfrm flipH="1">
            <a:off x="7367492" y="4411848"/>
            <a:ext cx="348386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7715878" y="3431265"/>
            <a:ext cx="0" cy="954952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3" name="42 Rectángulo"/>
          <p:cNvSpPr/>
          <p:nvPr/>
        </p:nvSpPr>
        <p:spPr>
          <a:xfrm>
            <a:off x="5624913" y="4920722"/>
            <a:ext cx="172819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Artistas Favoritos</a:t>
            </a:r>
            <a:endParaRPr lang="es-ES" dirty="0"/>
          </a:p>
        </p:txBody>
      </p:sp>
      <p:cxnSp>
        <p:nvCxnSpPr>
          <p:cNvPr id="44" name="43 Conector recto"/>
          <p:cNvCxnSpPr/>
          <p:nvPr/>
        </p:nvCxnSpPr>
        <p:spPr>
          <a:xfrm flipH="1">
            <a:off x="7365522" y="5340104"/>
            <a:ext cx="348386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7716766" y="4372221"/>
            <a:ext cx="0" cy="954952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6" name="45 Rectángulo"/>
          <p:cNvSpPr/>
          <p:nvPr/>
        </p:nvSpPr>
        <p:spPr>
          <a:xfrm>
            <a:off x="5621448" y="5858476"/>
            <a:ext cx="172819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Lugares Favoritos</a:t>
            </a:r>
            <a:endParaRPr lang="es-ES" dirty="0"/>
          </a:p>
        </p:txBody>
      </p:sp>
      <p:cxnSp>
        <p:nvCxnSpPr>
          <p:cNvPr id="47" name="46 Conector recto"/>
          <p:cNvCxnSpPr/>
          <p:nvPr/>
        </p:nvCxnSpPr>
        <p:spPr>
          <a:xfrm flipH="1">
            <a:off x="7364914" y="6268332"/>
            <a:ext cx="348386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7710443" y="5309975"/>
            <a:ext cx="0" cy="954952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9" name="48 Rectángulo"/>
          <p:cNvSpPr/>
          <p:nvPr/>
        </p:nvSpPr>
        <p:spPr>
          <a:xfrm>
            <a:off x="5618550" y="6761044"/>
            <a:ext cx="172819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Información Personal</a:t>
            </a:r>
            <a:endParaRPr lang="es-ES" dirty="0"/>
          </a:p>
        </p:txBody>
      </p:sp>
      <p:cxnSp>
        <p:nvCxnSpPr>
          <p:cNvPr id="50" name="49 Conector recto"/>
          <p:cNvCxnSpPr/>
          <p:nvPr/>
        </p:nvCxnSpPr>
        <p:spPr>
          <a:xfrm flipH="1">
            <a:off x="7362016" y="7170900"/>
            <a:ext cx="348386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7710402" y="6212543"/>
            <a:ext cx="0" cy="954952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5" name="54 Rectángulo"/>
          <p:cNvSpPr/>
          <p:nvPr/>
        </p:nvSpPr>
        <p:spPr>
          <a:xfrm>
            <a:off x="-2900467" y="3107798"/>
            <a:ext cx="172819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Tablón Mensajes</a:t>
            </a:r>
            <a:endParaRPr lang="es-ES" dirty="0"/>
          </a:p>
        </p:txBody>
      </p:sp>
      <p:cxnSp>
        <p:nvCxnSpPr>
          <p:cNvPr id="56" name="55 Conector recto"/>
          <p:cNvCxnSpPr/>
          <p:nvPr/>
        </p:nvCxnSpPr>
        <p:spPr>
          <a:xfrm>
            <a:off x="-823889" y="2476882"/>
            <a:ext cx="0" cy="95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endCxn id="55" idx="3"/>
          </p:cNvCxnSpPr>
          <p:nvPr/>
        </p:nvCxnSpPr>
        <p:spPr>
          <a:xfrm flipH="1">
            <a:off x="-1172275" y="3431834"/>
            <a:ext cx="348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H="1">
            <a:off x="-324544" y="2132856"/>
            <a:ext cx="73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7" idx="1"/>
            <a:endCxn id="6" idx="3"/>
          </p:cNvCxnSpPr>
          <p:nvPr/>
        </p:nvCxnSpPr>
        <p:spPr>
          <a:xfrm flipH="1">
            <a:off x="2137761" y="2138803"/>
            <a:ext cx="1450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flipH="1">
            <a:off x="5259302" y="2146244"/>
            <a:ext cx="1232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Rectángulo"/>
          <p:cNvSpPr/>
          <p:nvPr/>
        </p:nvSpPr>
        <p:spPr>
          <a:xfrm>
            <a:off x="214714" y="-2532170"/>
            <a:ext cx="32483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72 Rectángulo"/>
          <p:cNvSpPr/>
          <p:nvPr/>
        </p:nvSpPr>
        <p:spPr>
          <a:xfrm>
            <a:off x="2433655" y="-60487"/>
            <a:ext cx="1728192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Mensajes</a:t>
            </a:r>
            <a:endParaRPr lang="es-ES" dirty="0"/>
          </a:p>
        </p:txBody>
      </p:sp>
      <p:sp>
        <p:nvSpPr>
          <p:cNvPr id="74" name="73 Rectángulo"/>
          <p:cNvSpPr/>
          <p:nvPr/>
        </p:nvSpPr>
        <p:spPr>
          <a:xfrm>
            <a:off x="556957" y="-60487"/>
            <a:ext cx="1728192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Tablón Mensajes</a:t>
            </a:r>
            <a:endParaRPr lang="es-ES" dirty="0"/>
          </a:p>
        </p:txBody>
      </p:sp>
      <p:sp>
        <p:nvSpPr>
          <p:cNvPr id="76" name="75 CuadroTexto"/>
          <p:cNvSpPr txBox="1"/>
          <p:nvPr/>
        </p:nvSpPr>
        <p:spPr>
          <a:xfrm>
            <a:off x="516692" y="-2478830"/>
            <a:ext cx="94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  <a:r>
              <a:rPr lang="es-ES" dirty="0" smtClean="0"/>
              <a:t>nvitado</a:t>
            </a:r>
            <a:endParaRPr lang="es-ES" dirty="0"/>
          </a:p>
        </p:txBody>
      </p:sp>
      <p:sp>
        <p:nvSpPr>
          <p:cNvPr id="77" name="76 Rectángulo"/>
          <p:cNvSpPr/>
          <p:nvPr/>
        </p:nvSpPr>
        <p:spPr>
          <a:xfrm>
            <a:off x="1496496" y="-2532170"/>
            <a:ext cx="324838" cy="324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8" name="77 CuadroTexto"/>
          <p:cNvSpPr txBox="1"/>
          <p:nvPr/>
        </p:nvSpPr>
        <p:spPr>
          <a:xfrm>
            <a:off x="1798474" y="-247883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79" name="78 Rectángulo"/>
          <p:cNvSpPr/>
          <p:nvPr/>
        </p:nvSpPr>
        <p:spPr>
          <a:xfrm>
            <a:off x="2707697" y="-2532170"/>
            <a:ext cx="324838" cy="324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0" name="79 CuadroTexto"/>
          <p:cNvSpPr txBox="1"/>
          <p:nvPr/>
        </p:nvSpPr>
        <p:spPr>
          <a:xfrm>
            <a:off x="3009675" y="-2478830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Administrador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25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Presentación en pantalla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</dc:creator>
  <cp:lastModifiedBy>Sergio</cp:lastModifiedBy>
  <cp:revision>3</cp:revision>
  <dcterms:created xsi:type="dcterms:W3CDTF">2017-07-04T10:18:35Z</dcterms:created>
  <dcterms:modified xsi:type="dcterms:W3CDTF">2017-07-04T10:35:38Z</dcterms:modified>
</cp:coreProperties>
</file>