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770aa8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770aa8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9d0f7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9d0f7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39d0f7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39d0f7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39d0f7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39d0f7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39d0f7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39d0f7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39d0f7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39d0f7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39d0f7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39d0f7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770aa8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770aa8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770aa8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770aa8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770aa8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770aa8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358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VaporWare     </a:t>
            </a:r>
            <a:r>
              <a:rPr lang="en" sz="1700"/>
              <a:t>*working title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170750" y="3721250"/>
            <a:ext cx="27030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      Klivens Ziu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</a:t>
            </a:r>
            <a:r>
              <a:rPr lang="en"/>
              <a:t>        Lucas Mascaut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Victor Thomas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UI / UX will offer something for everyone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072350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 Messaging possibility for social type payments from Gen Y and the Crypto power users.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Crypto and currency conversion screens notifying the business men and crypto users of possible swings in the market.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contact list for quick payments, a good feature to have when most of your payments are towards close friends or relatives. (Gen 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ability to request a payment, this would be </a:t>
            </a:r>
            <a:r>
              <a:rPr lang="en"/>
              <a:t>useful</a:t>
            </a:r>
            <a:r>
              <a:rPr lang="en"/>
              <a:t> for freelance payments. (Digital Nomads)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652300" y="1890750"/>
            <a:ext cx="3839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Product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8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Banking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Focused on quick transfers to other app users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Accepting virtually every currency, </a:t>
            </a:r>
            <a:r>
              <a:rPr b="1" lang="en"/>
              <a:t>including </a:t>
            </a:r>
            <a:r>
              <a:rPr lang="en"/>
              <a:t>crypto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Innovations include: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Global transfers between global individuals (many other apps are locked to US, CA or some Western EU countries)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</a:t>
            </a:r>
            <a:r>
              <a:rPr lang="en"/>
              <a:t>consciously</a:t>
            </a:r>
            <a:r>
              <a:rPr lang="en"/>
              <a:t> understands that his data/metadata is private and is not used for data mining and is not sold to other financial institutions (eg. Robin Hood)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Possible</a:t>
            </a:r>
            <a:r>
              <a:rPr lang="en"/>
              <a:t> incorporation in tax haven locations like Cyprus, Panama in order to reserve any rights of refusal towards unlawful orders such as court mandates to expose a user’s history, transfers, financial details etc. (eg. the opposite of NordVPN). Initially this might harbor some mistrust in new users, but would be a strong retention point for experienced users.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8125" y="29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 &amp; Potential User Groups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6472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Competitors include: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 App, Venmo, </a:t>
            </a:r>
            <a:r>
              <a:rPr lang="en"/>
              <a:t>TransferWise, Paysend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one* supports crypto transfers, and most </a:t>
            </a:r>
            <a:r>
              <a:rPr lang="en"/>
              <a:t>only support transfers to/from certain countries.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data is privy to constant exposure to third parties and data mining operations.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Banks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don’t support crypto, direct transfers would be intrinsically slower than our service.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User Groups: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Nomads (any age)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Global transfers with multiple currencies and the possibility of crypto is attractive.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Shady</a:t>
            </a:r>
            <a:r>
              <a:rPr lang="en"/>
              <a:t> Privacy-Oriented individuals (any age)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Our app would ensure total privacy backed by a no-comply philosophy. Acting as a middleman for payments, anonymity is ensured.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Young People that are tech-savvy (18-30)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Taking care of small payments like pizza-sharing, paying for birthday gifts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Barriers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779000"/>
            <a:ext cx="85206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Substantial</a:t>
            </a:r>
            <a:r>
              <a:rPr lang="en"/>
              <a:t> Initial Capital is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act as a middleman, liquid assets are needed and if crypto payments are fully implemented, a solid software architecture is </a:t>
            </a:r>
            <a:r>
              <a:rPr lang="en"/>
              <a:t>necessary</a:t>
            </a:r>
            <a:r>
              <a:rPr lang="en"/>
              <a:t> to ensure no money loss between fees, coin/currency de-valuing and possible transfer delays between sender and our bank accounts.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 Regulatory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app would qualify as a Financial </a:t>
            </a:r>
            <a:r>
              <a:rPr lang="en"/>
              <a:t>Institution</a:t>
            </a:r>
            <a:r>
              <a:rPr lang="en"/>
              <a:t> and this carries with it an extensive legal burden.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Scenarios possible with our service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953875"/>
            <a:ext cx="85206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young person making a small transfer to his friend, for the food they shared the day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Nomad freelancers paying or getting paid in different currencies.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Privacy-Oriented users that are worried about governmental censure or persecution.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686100" y="2285400"/>
            <a:ext cx="17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671258" y="7358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VaporWare v2     </a:t>
            </a:r>
            <a:r>
              <a:rPr lang="en" sz="1700"/>
              <a:t>*working title</a:t>
            </a:r>
            <a:endParaRPr sz="1700"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170750" y="3721250"/>
            <a:ext cx="27030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      Klivens Ziu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        Lucas Mascaut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Victor Thomas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Tweaks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901150"/>
            <a:ext cx="8520600" cy="4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team, we decided to focus on the global scope of our payments, and this resulted in a revision of our target user groups and scenarios.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is also a strong point we want to focus on for medium sized payments, for large payments it would be hard convincing people to stop using a large central bank, and we don’t want to convince them.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mechanic of sending and receiving your funds in whatever currency / E-coin you prefer, this is still a core business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privacy is always good to have but it’s not the only focus anymore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User Groups &amp; Scenarios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Nomad, sending / receiving irregular payments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meant to receive a salary, this is a traditional bank role, they do it well and we </a:t>
            </a:r>
            <a:r>
              <a:rPr lang="en"/>
              <a:t>won't</a:t>
            </a:r>
            <a:r>
              <a:rPr lang="en"/>
              <a:t> try to compete with that. We will be focused on small to mid-sized quick transfers, where speed is an issue, and not fees, which will be small because the percentage of a small amount is still </a:t>
            </a:r>
            <a:r>
              <a:rPr lang="en"/>
              <a:t>negligible.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International travelers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individuals already have a trusted bank, that might not operate in a foreign country, and if it does, it will be slow. With our service they can make small to mid-sized payments where speed is key. This group includes business men, immigrants, exchange students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Y (20-35 y/o)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Young-ish individuals that want to pay for small things inside their friends group (eg. shared </a:t>
            </a:r>
            <a:r>
              <a:rPr lang="en"/>
              <a:t>expenses, creating a pool of donations to spend on something as a group etc.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power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group of individuals is trying to detach themselves from fiat currency, but they still want to able to do a simple transfer or payments to someone that might not know the value of electronic coins. With our app, their crypto assets can be converted easily to a traditional currency.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