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3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4C0FCD-DF1D-42E6-B92F-6B1E102FF1B9}" v="1" dt="2025-09-06T12:00:5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541333"/>
            <a:ext cx="5547600" cy="318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4722133"/>
            <a:ext cx="5547600" cy="5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9329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65467"/>
            <a:ext cx="6234800" cy="146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950967" y="3829700"/>
            <a:ext cx="6234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737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27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13"/>
          <p:cNvGrpSpPr/>
          <p:nvPr/>
        </p:nvGrpSpPr>
        <p:grpSpPr>
          <a:xfrm>
            <a:off x="-556948" y="-571503"/>
            <a:ext cx="13305847" cy="8001012"/>
            <a:chOff x="-417711" y="-428628"/>
            <a:chExt cx="9979385" cy="6000759"/>
          </a:xfrm>
        </p:grpSpPr>
        <p:sp>
          <p:nvSpPr>
            <p:cNvPr id="70" name="Google Shape;70;p13"/>
            <p:cNvSpPr/>
            <p:nvPr/>
          </p:nvSpPr>
          <p:spPr>
            <a:xfrm>
              <a:off x="421002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7884277" y="-42862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8430764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8430764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-125486" y="554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-125486" y="7462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-417711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872296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"/>
          </p:nvPr>
        </p:nvSpPr>
        <p:spPr>
          <a:xfrm>
            <a:off x="960000" y="29046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"/>
          </p:nvPr>
        </p:nvSpPr>
        <p:spPr>
          <a:xfrm>
            <a:off x="4559028" y="29046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3"/>
          </p:nvPr>
        </p:nvSpPr>
        <p:spPr>
          <a:xfrm>
            <a:off x="960000" y="5215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4"/>
          </p:nvPr>
        </p:nvSpPr>
        <p:spPr>
          <a:xfrm>
            <a:off x="4559028" y="5215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5"/>
          </p:nvPr>
        </p:nvSpPr>
        <p:spPr>
          <a:xfrm>
            <a:off x="8158065" y="290465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6"/>
          </p:nvPr>
        </p:nvSpPr>
        <p:spPr>
          <a:xfrm>
            <a:off x="8158065" y="5215567"/>
            <a:ext cx="307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2007200" y="16092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8" hasCustomPrompt="1"/>
          </p:nvPr>
        </p:nvSpPr>
        <p:spPr>
          <a:xfrm>
            <a:off x="2007200" y="3919369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9" hasCustomPrompt="1"/>
          </p:nvPr>
        </p:nvSpPr>
        <p:spPr>
          <a:xfrm>
            <a:off x="5606228" y="16092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13" hasCustomPrompt="1"/>
          </p:nvPr>
        </p:nvSpPr>
        <p:spPr>
          <a:xfrm>
            <a:off x="5606228" y="3919369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14" hasCustomPrompt="1"/>
          </p:nvPr>
        </p:nvSpPr>
        <p:spPr>
          <a:xfrm>
            <a:off x="9205267" y="1609235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5" hasCustomPrompt="1"/>
          </p:nvPr>
        </p:nvSpPr>
        <p:spPr>
          <a:xfrm>
            <a:off x="9205267" y="3919369"/>
            <a:ext cx="9796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6"/>
          </p:nvPr>
        </p:nvSpPr>
        <p:spPr>
          <a:xfrm>
            <a:off x="960000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7"/>
          </p:nvPr>
        </p:nvSpPr>
        <p:spPr>
          <a:xfrm>
            <a:off x="4559028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8"/>
          </p:nvPr>
        </p:nvSpPr>
        <p:spPr>
          <a:xfrm>
            <a:off x="8158065" y="240148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9"/>
          </p:nvPr>
        </p:nvSpPr>
        <p:spPr>
          <a:xfrm>
            <a:off x="960000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20"/>
          </p:nvPr>
        </p:nvSpPr>
        <p:spPr>
          <a:xfrm>
            <a:off x="4559028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1"/>
          </p:nvPr>
        </p:nvSpPr>
        <p:spPr>
          <a:xfrm>
            <a:off x="8158065" y="47117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5900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4"/>
          <p:cNvGrpSpPr/>
          <p:nvPr/>
        </p:nvGrpSpPr>
        <p:grpSpPr>
          <a:xfrm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99" name="Google Shape;99;p1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1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1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1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" name="Google Shape;105;p1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" name="Google Shape;106;p1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635233" y="4306000"/>
            <a:ext cx="8921600" cy="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"/>
          </p:nvPr>
        </p:nvSpPr>
        <p:spPr>
          <a:xfrm>
            <a:off x="1635217" y="1821600"/>
            <a:ext cx="8921600" cy="248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2223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5"/>
          <p:cNvGrpSpPr/>
          <p:nvPr/>
        </p:nvGrpSpPr>
        <p:grpSpPr>
          <a:xfrm>
            <a:off x="-713510" y="-50431"/>
            <a:ext cx="13609993" cy="7495595"/>
            <a:chOff x="-535133" y="-37823"/>
            <a:chExt cx="10207495" cy="5621696"/>
          </a:xfrm>
        </p:grpSpPr>
        <p:sp>
          <p:nvSpPr>
            <p:cNvPr id="111" name="Google Shape;111;p15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15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15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" name="Google Shape;115;p15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" name="Google Shape;116;p15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" name="Google Shape;117;p15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" name="Google Shape;118;p15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44938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6"/>
          <p:cNvGrpSpPr/>
          <p:nvPr/>
        </p:nvGrpSpPr>
        <p:grpSpPr>
          <a:xfrm>
            <a:off x="-329731" y="-594953"/>
            <a:ext cx="12851480" cy="8040117"/>
            <a:chOff x="-247298" y="-446215"/>
            <a:chExt cx="9638610" cy="6030088"/>
          </a:xfrm>
        </p:grpSpPr>
        <p:sp>
          <p:nvSpPr>
            <p:cNvPr id="122" name="Google Shape;122;p16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6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6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" name="Google Shape;126;p16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16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2951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oogle Shape;132;p17"/>
          <p:cNvGrpSpPr/>
          <p:nvPr/>
        </p:nvGrpSpPr>
        <p:grpSpPr>
          <a:xfrm>
            <a:off x="-731744" y="-779864"/>
            <a:ext cx="13655480" cy="8225039"/>
            <a:chOff x="-548808" y="-584898"/>
            <a:chExt cx="10241610" cy="6168779"/>
          </a:xfrm>
        </p:grpSpPr>
        <p:sp>
          <p:nvSpPr>
            <p:cNvPr id="133" name="Google Shape;133;p17"/>
            <p:cNvSpPr/>
            <p:nvPr/>
          </p:nvSpPr>
          <p:spPr>
            <a:xfrm>
              <a:off x="293877" y="46157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17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" name="Google Shape;135;p17"/>
            <p:cNvSpPr/>
            <p:nvPr/>
          </p:nvSpPr>
          <p:spPr>
            <a:xfrm rot="10800000" flipH="1">
              <a:off x="-129123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" name="Google Shape;136;p17"/>
            <p:cNvSpPr/>
            <p:nvPr/>
          </p:nvSpPr>
          <p:spPr>
            <a:xfrm rot="10800000" flipH="1">
              <a:off x="-548808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1851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17"/>
            <p:cNvSpPr/>
            <p:nvPr/>
          </p:nvSpPr>
          <p:spPr>
            <a:xfrm rot="10800000">
              <a:off x="8434407" y="44966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17"/>
            <p:cNvSpPr/>
            <p:nvPr/>
          </p:nvSpPr>
          <p:spPr>
            <a:xfrm rot="10800000">
              <a:off x="8854092" y="449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17"/>
            <p:cNvSpPr/>
            <p:nvPr/>
          </p:nvSpPr>
          <p:spPr>
            <a:xfrm flipH="1">
              <a:off x="8120092" y="-58489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58377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grpSp>
        <p:nvGrpSpPr>
          <p:cNvPr id="144" name="Google Shape;144;p18"/>
          <p:cNvGrpSpPr/>
          <p:nvPr/>
        </p:nvGrpSpPr>
        <p:grpSpPr>
          <a:xfrm>
            <a:off x="-635728" y="3867003"/>
            <a:ext cx="13463447" cy="3820272"/>
            <a:chOff x="-476796" y="2900252"/>
            <a:chExt cx="10097585" cy="2865204"/>
          </a:xfrm>
        </p:grpSpPr>
        <p:grpSp>
          <p:nvGrpSpPr>
            <p:cNvPr id="145" name="Google Shape;145;p18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146" name="Google Shape;146;p18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" name="Google Shape;148;p18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" name="Google Shape;149;p18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" name="Google Shape;153;p18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39492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193444" y="-671787"/>
            <a:ext cx="12578893" cy="8201584"/>
            <a:chOff x="-145083" y="-503840"/>
            <a:chExt cx="9434170" cy="6151188"/>
          </a:xfrm>
        </p:grpSpPr>
        <p:sp>
          <p:nvSpPr>
            <p:cNvPr id="156" name="Google Shape;156;p19"/>
            <p:cNvSpPr/>
            <p:nvPr/>
          </p:nvSpPr>
          <p:spPr>
            <a:xfrm rot="10800000" flipH="1">
              <a:off x="534577" y="46792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-145073" y="392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-145083" y="44198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19"/>
            <p:cNvSpPr/>
            <p:nvPr/>
          </p:nvSpPr>
          <p:spPr>
            <a:xfrm flipH="1">
              <a:off x="8430777" y="46443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19"/>
            <p:cNvSpPr/>
            <p:nvPr/>
          </p:nvSpPr>
          <p:spPr>
            <a:xfrm rot="10800000" flipH="1">
              <a:off x="-125483" y="-4286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19"/>
            <p:cNvSpPr/>
            <p:nvPr/>
          </p:nvSpPr>
          <p:spPr>
            <a:xfrm flipH="1">
              <a:off x="7770717" y="-5038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9"/>
            <p:cNvSpPr/>
            <p:nvPr/>
          </p:nvSpPr>
          <p:spPr>
            <a:xfrm rot="10800000">
              <a:off x="8450367" y="2513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9"/>
            <p:cNvSpPr/>
            <p:nvPr/>
          </p:nvSpPr>
          <p:spPr>
            <a:xfrm rot="10800000">
              <a:off x="8450377" y="-2444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960000" y="1693751"/>
            <a:ext cx="5036400" cy="227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1"/>
          </p:nvPr>
        </p:nvSpPr>
        <p:spPr>
          <a:xfrm>
            <a:off x="960000" y="3973084"/>
            <a:ext cx="5036400" cy="11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166" name="Google Shape;166;p19"/>
          <p:cNvSpPr>
            <a:spLocks noGrp="1"/>
          </p:cNvSpPr>
          <p:nvPr>
            <p:ph type="pic" idx="2"/>
          </p:nvPr>
        </p:nvSpPr>
        <p:spPr>
          <a:xfrm>
            <a:off x="6829233" y="1413767"/>
            <a:ext cx="4145600" cy="4145600"/>
          </a:xfrm>
          <a:prstGeom prst="ellipse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261519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0"/>
          <p:cNvGrpSpPr/>
          <p:nvPr/>
        </p:nvGrpSpPr>
        <p:grpSpPr>
          <a:xfrm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169" name="Google Shape;169;p20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20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1" name="Google Shape;171;p20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20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20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20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7" name="Google Shape;177;p20"/>
          <p:cNvSpPr txBox="1">
            <a:spLocks noGrp="1"/>
          </p:cNvSpPr>
          <p:nvPr>
            <p:ph type="title"/>
          </p:nvPr>
        </p:nvSpPr>
        <p:spPr>
          <a:xfrm>
            <a:off x="960000" y="2183400"/>
            <a:ext cx="4797200" cy="141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1"/>
          </p:nvPr>
        </p:nvSpPr>
        <p:spPr>
          <a:xfrm>
            <a:off x="960000" y="3601000"/>
            <a:ext cx="4797200" cy="10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5515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950967" y="3179000"/>
            <a:ext cx="5792400" cy="12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1957800"/>
            <a:ext cx="1685600" cy="122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950967" y="4400200"/>
            <a:ext cx="57924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075865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1"/>
          <p:cNvGrpSpPr/>
          <p:nvPr/>
        </p:nvGrpSpPr>
        <p:grpSpPr>
          <a:xfrm flipH="1"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181" name="Google Shape;181;p21"/>
            <p:cNvSpPr/>
            <p:nvPr/>
          </p:nvSpPr>
          <p:spPr>
            <a:xfrm>
              <a:off x="-125473" y="4453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21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21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2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21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6" name="Google Shape;186;p21"/>
            <p:cNvSpPr/>
            <p:nvPr/>
          </p:nvSpPr>
          <p:spPr>
            <a:xfrm rot="10800000">
              <a:off x="8430767" y="-4042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-125483" y="3996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8430767" y="468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6449600" y="2395133"/>
            <a:ext cx="4791200" cy="85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6449833" y="3254867"/>
            <a:ext cx="4791200" cy="120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61182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960000" y="1620989"/>
            <a:ext cx="10272000" cy="1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161079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713510" y="-50431"/>
            <a:ext cx="13609993" cy="7495595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960000" y="1620999"/>
            <a:ext cx="10272000" cy="41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763784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4"/>
          <p:cNvGrpSpPr/>
          <p:nvPr/>
        </p:nvGrpSpPr>
        <p:grpSpPr>
          <a:xfrm>
            <a:off x="-413964" y="4667636"/>
            <a:ext cx="13019933" cy="3103939"/>
            <a:chOff x="-310473" y="3500727"/>
            <a:chExt cx="9764950" cy="2327954"/>
          </a:xfrm>
        </p:grpSpPr>
        <p:sp>
          <p:nvSpPr>
            <p:cNvPr id="217" name="Google Shape;217;p24"/>
            <p:cNvSpPr/>
            <p:nvPr/>
          </p:nvSpPr>
          <p:spPr>
            <a:xfrm rot="10800000" flipH="1">
              <a:off x="927364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8" name="Google Shape;218;p24"/>
            <p:cNvSpPr/>
            <p:nvPr/>
          </p:nvSpPr>
          <p:spPr>
            <a:xfrm rot="10800000" flipH="1">
              <a:off x="273054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-310473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-125483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1" name="Google Shape;221;p24"/>
            <p:cNvSpPr/>
            <p:nvPr/>
          </p:nvSpPr>
          <p:spPr>
            <a:xfrm flipH="1">
              <a:off x="8615767" y="39963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24"/>
            <p:cNvSpPr/>
            <p:nvPr/>
          </p:nvSpPr>
          <p:spPr>
            <a:xfrm flipH="1">
              <a:off x="8424002" y="3500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7377929" y="46300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24"/>
            <p:cNvSpPr/>
            <p:nvPr/>
          </p:nvSpPr>
          <p:spPr>
            <a:xfrm rot="10800000">
              <a:off x="8032239" y="48605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subTitle" idx="1"/>
          </p:nvPr>
        </p:nvSpPr>
        <p:spPr>
          <a:xfrm>
            <a:off x="6428108" y="3710633"/>
            <a:ext cx="3792000" cy="1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subTitle" idx="2"/>
          </p:nvPr>
        </p:nvSpPr>
        <p:spPr>
          <a:xfrm>
            <a:off x="1971933" y="3710633"/>
            <a:ext cx="3792000" cy="1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subTitle" idx="3"/>
          </p:nvPr>
        </p:nvSpPr>
        <p:spPr>
          <a:xfrm>
            <a:off x="1971933" y="3160833"/>
            <a:ext cx="3792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subTitle" idx="4"/>
          </p:nvPr>
        </p:nvSpPr>
        <p:spPr>
          <a:xfrm>
            <a:off x="6428121" y="3160833"/>
            <a:ext cx="37920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0463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873727" y="4582114"/>
            <a:ext cx="13939460" cy="3081628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6195000" y="2223500"/>
            <a:ext cx="4531200" cy="2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465784" y="2223500"/>
            <a:ext cx="4531200" cy="25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7861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6"/>
          <p:cNvGrpSpPr/>
          <p:nvPr/>
        </p:nvGrpSpPr>
        <p:grpSpPr>
          <a:xfrm>
            <a:off x="-682714" y="-477364"/>
            <a:ext cx="13559217" cy="7906872"/>
            <a:chOff x="-512036" y="-358023"/>
            <a:chExt cx="10169413" cy="5930154"/>
          </a:xfrm>
        </p:grpSpPr>
        <p:sp>
          <p:nvSpPr>
            <p:cNvPr id="245" name="Google Shape;245;p26"/>
            <p:cNvSpPr/>
            <p:nvPr/>
          </p:nvSpPr>
          <p:spPr>
            <a:xfrm flipH="1">
              <a:off x="8430767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26"/>
            <p:cNvSpPr/>
            <p:nvPr/>
          </p:nvSpPr>
          <p:spPr>
            <a:xfrm rot="10800000">
              <a:off x="8818667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7" name="Google Shape;247;p26"/>
            <p:cNvSpPr/>
            <p:nvPr/>
          </p:nvSpPr>
          <p:spPr>
            <a:xfrm rot="10800000">
              <a:off x="8011414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8" name="Google Shape;248;p26"/>
            <p:cNvSpPr/>
            <p:nvPr/>
          </p:nvSpPr>
          <p:spPr>
            <a:xfrm flipH="1">
              <a:off x="8430777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24136" y="40742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0" name="Google Shape;250;p26"/>
            <p:cNvSpPr/>
            <p:nvPr/>
          </p:nvSpPr>
          <p:spPr>
            <a:xfrm rot="10800000" flipH="1">
              <a:off x="-512036" y="182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26"/>
            <p:cNvSpPr/>
            <p:nvPr/>
          </p:nvSpPr>
          <p:spPr>
            <a:xfrm rot="10800000" flipH="1">
              <a:off x="295217" y="46040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-124133" y="-3580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3" name="Google Shape;253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54" name="Google Shape;254;p26"/>
          <p:cNvSpPr txBox="1">
            <a:spLocks noGrp="1"/>
          </p:cNvSpPr>
          <p:nvPr>
            <p:ph type="subTitle" idx="1"/>
          </p:nvPr>
        </p:nvSpPr>
        <p:spPr>
          <a:xfrm>
            <a:off x="1174967" y="3691668"/>
            <a:ext cx="30508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5" name="Google Shape;255;p26"/>
          <p:cNvSpPr txBox="1">
            <a:spLocks noGrp="1"/>
          </p:cNvSpPr>
          <p:nvPr>
            <p:ph type="subTitle" idx="2"/>
          </p:nvPr>
        </p:nvSpPr>
        <p:spPr>
          <a:xfrm>
            <a:off x="4570600" y="3691668"/>
            <a:ext cx="30508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6" name="Google Shape;256;p26"/>
          <p:cNvSpPr txBox="1">
            <a:spLocks noGrp="1"/>
          </p:cNvSpPr>
          <p:nvPr>
            <p:ph type="subTitle" idx="3"/>
          </p:nvPr>
        </p:nvSpPr>
        <p:spPr>
          <a:xfrm>
            <a:off x="7966267" y="3691668"/>
            <a:ext cx="3050800" cy="11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7" name="Google Shape;257;p26"/>
          <p:cNvSpPr txBox="1">
            <a:spLocks noGrp="1"/>
          </p:cNvSpPr>
          <p:nvPr>
            <p:ph type="subTitle" idx="4"/>
          </p:nvPr>
        </p:nvSpPr>
        <p:spPr>
          <a:xfrm>
            <a:off x="1174967" y="3000367"/>
            <a:ext cx="30508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8" name="Google Shape;258;p26"/>
          <p:cNvSpPr txBox="1">
            <a:spLocks noGrp="1"/>
          </p:cNvSpPr>
          <p:nvPr>
            <p:ph type="subTitle" idx="5"/>
          </p:nvPr>
        </p:nvSpPr>
        <p:spPr>
          <a:xfrm>
            <a:off x="4570605" y="3000367"/>
            <a:ext cx="30508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6"/>
          </p:nvPr>
        </p:nvSpPr>
        <p:spPr>
          <a:xfrm>
            <a:off x="7966267" y="3000367"/>
            <a:ext cx="3050800" cy="88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1568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692611" y="3566280"/>
            <a:ext cx="13632280" cy="3659917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523933" y="2958751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6332455" y="2958751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523933" y="5347084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6332455" y="5347084"/>
            <a:ext cx="4335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523949" y="2480784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523949" y="4869251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6332451" y="2480784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6332451" y="4869251"/>
            <a:ext cx="4335600" cy="67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4978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8"/>
          <p:cNvGrpSpPr/>
          <p:nvPr/>
        </p:nvGrpSpPr>
        <p:grpSpPr>
          <a:xfrm>
            <a:off x="-355297" y="4455197"/>
            <a:ext cx="12902613" cy="3095895"/>
            <a:chOff x="-266473" y="3341397"/>
            <a:chExt cx="9676960" cy="2321921"/>
          </a:xfrm>
        </p:grpSpPr>
        <p:sp>
          <p:nvSpPr>
            <p:cNvPr id="281" name="Google Shape;281;p28"/>
            <p:cNvSpPr/>
            <p:nvPr/>
          </p:nvSpPr>
          <p:spPr>
            <a:xfrm flipH="1">
              <a:off x="744167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863615" y="46951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8"/>
            <p:cNvSpPr/>
            <p:nvPr/>
          </p:nvSpPr>
          <p:spPr>
            <a:xfrm rot="10800000" flipH="1">
              <a:off x="-266473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5286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28"/>
            <p:cNvSpPr/>
            <p:nvPr/>
          </p:nvSpPr>
          <p:spPr>
            <a:xfrm rot="10800000" flipH="1">
              <a:off x="-151033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6" name="Google Shape;286;p28"/>
            <p:cNvSpPr/>
            <p:nvPr/>
          </p:nvSpPr>
          <p:spPr>
            <a:xfrm rot="10800000">
              <a:off x="8571777" y="40287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8"/>
            <p:cNvSpPr/>
            <p:nvPr/>
          </p:nvSpPr>
          <p:spPr>
            <a:xfrm flipH="1">
              <a:off x="8152437" y="45245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8"/>
            <p:cNvSpPr/>
            <p:nvPr/>
          </p:nvSpPr>
          <p:spPr>
            <a:xfrm rot="10800000">
              <a:off x="8456337" y="334139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9" name="Google Shape;289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90" name="Google Shape;290;p28"/>
          <p:cNvSpPr txBox="1">
            <a:spLocks noGrp="1"/>
          </p:cNvSpPr>
          <p:nvPr>
            <p:ph type="subTitle" idx="1"/>
          </p:nvPr>
        </p:nvSpPr>
        <p:spPr>
          <a:xfrm>
            <a:off x="1291365" y="2980817"/>
            <a:ext cx="30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1" name="Google Shape;291;p28"/>
          <p:cNvSpPr txBox="1">
            <a:spLocks noGrp="1"/>
          </p:cNvSpPr>
          <p:nvPr>
            <p:ph type="subTitle" idx="2"/>
          </p:nvPr>
        </p:nvSpPr>
        <p:spPr>
          <a:xfrm>
            <a:off x="4585417" y="2980817"/>
            <a:ext cx="3021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2" name="Google Shape;292;p28"/>
          <p:cNvSpPr txBox="1">
            <a:spLocks noGrp="1"/>
          </p:cNvSpPr>
          <p:nvPr>
            <p:ph type="subTitle" idx="3"/>
          </p:nvPr>
        </p:nvSpPr>
        <p:spPr>
          <a:xfrm>
            <a:off x="1291365" y="5289767"/>
            <a:ext cx="30216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3" name="Google Shape;293;p28"/>
          <p:cNvSpPr txBox="1">
            <a:spLocks noGrp="1"/>
          </p:cNvSpPr>
          <p:nvPr>
            <p:ph type="subTitle" idx="4"/>
          </p:nvPr>
        </p:nvSpPr>
        <p:spPr>
          <a:xfrm>
            <a:off x="4585417" y="5289767"/>
            <a:ext cx="3021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4" name="Google Shape;294;p28"/>
          <p:cNvSpPr txBox="1">
            <a:spLocks noGrp="1"/>
          </p:cNvSpPr>
          <p:nvPr>
            <p:ph type="subTitle" idx="5"/>
          </p:nvPr>
        </p:nvSpPr>
        <p:spPr>
          <a:xfrm>
            <a:off x="7879167" y="2980817"/>
            <a:ext cx="3021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6"/>
          </p:nvPr>
        </p:nvSpPr>
        <p:spPr>
          <a:xfrm>
            <a:off x="7879167" y="5289767"/>
            <a:ext cx="30212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6" name="Google Shape;296;p28"/>
          <p:cNvSpPr txBox="1">
            <a:spLocks noGrp="1"/>
          </p:cNvSpPr>
          <p:nvPr>
            <p:ph type="subTitle" idx="7"/>
          </p:nvPr>
        </p:nvSpPr>
        <p:spPr>
          <a:xfrm>
            <a:off x="1291365" y="2520184"/>
            <a:ext cx="3021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7" name="Google Shape;297;p28"/>
          <p:cNvSpPr txBox="1">
            <a:spLocks noGrp="1"/>
          </p:cNvSpPr>
          <p:nvPr>
            <p:ph type="subTitle" idx="8"/>
          </p:nvPr>
        </p:nvSpPr>
        <p:spPr>
          <a:xfrm>
            <a:off x="4585417" y="2520184"/>
            <a:ext cx="30212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8" name="Google Shape;298;p28"/>
          <p:cNvSpPr txBox="1">
            <a:spLocks noGrp="1"/>
          </p:cNvSpPr>
          <p:nvPr>
            <p:ph type="subTitle" idx="9"/>
          </p:nvPr>
        </p:nvSpPr>
        <p:spPr>
          <a:xfrm>
            <a:off x="7879167" y="2520184"/>
            <a:ext cx="30212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299" name="Google Shape;299;p28"/>
          <p:cNvSpPr txBox="1">
            <a:spLocks noGrp="1"/>
          </p:cNvSpPr>
          <p:nvPr>
            <p:ph type="subTitle" idx="13"/>
          </p:nvPr>
        </p:nvSpPr>
        <p:spPr>
          <a:xfrm>
            <a:off x="1291365" y="4829100"/>
            <a:ext cx="30216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0" name="Google Shape;300;p28"/>
          <p:cNvSpPr txBox="1">
            <a:spLocks noGrp="1"/>
          </p:cNvSpPr>
          <p:nvPr>
            <p:ph type="subTitle" idx="14"/>
          </p:nvPr>
        </p:nvSpPr>
        <p:spPr>
          <a:xfrm>
            <a:off x="4585417" y="4829100"/>
            <a:ext cx="30212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1" name="Google Shape;301;p28"/>
          <p:cNvSpPr txBox="1">
            <a:spLocks noGrp="1"/>
          </p:cNvSpPr>
          <p:nvPr>
            <p:ph type="subTitle" idx="15"/>
          </p:nvPr>
        </p:nvSpPr>
        <p:spPr>
          <a:xfrm>
            <a:off x="7879167" y="4829100"/>
            <a:ext cx="3021200" cy="65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63086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>
            <a:spLocks noGrp="1"/>
          </p:cNvSpPr>
          <p:nvPr>
            <p:ph type="title" hasCustomPrompt="1"/>
          </p:nvPr>
        </p:nvSpPr>
        <p:spPr>
          <a:xfrm>
            <a:off x="5802633" y="851133"/>
            <a:ext cx="543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29"/>
          <p:cNvSpPr txBox="1">
            <a:spLocks noGrp="1"/>
          </p:cNvSpPr>
          <p:nvPr>
            <p:ph type="subTitle" idx="1"/>
          </p:nvPr>
        </p:nvSpPr>
        <p:spPr>
          <a:xfrm>
            <a:off x="5802633" y="1769700"/>
            <a:ext cx="5438400" cy="5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5" name="Google Shape;305;p29"/>
          <p:cNvSpPr txBox="1">
            <a:spLocks noGrp="1"/>
          </p:cNvSpPr>
          <p:nvPr>
            <p:ph type="title" idx="2" hasCustomPrompt="1"/>
          </p:nvPr>
        </p:nvSpPr>
        <p:spPr>
          <a:xfrm>
            <a:off x="5802633" y="2654149"/>
            <a:ext cx="543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9"/>
          <p:cNvSpPr txBox="1">
            <a:spLocks noGrp="1"/>
          </p:cNvSpPr>
          <p:nvPr>
            <p:ph type="subTitle" idx="3"/>
          </p:nvPr>
        </p:nvSpPr>
        <p:spPr>
          <a:xfrm>
            <a:off x="5802633" y="3572705"/>
            <a:ext cx="5438400" cy="5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07" name="Google Shape;307;p29"/>
          <p:cNvSpPr txBox="1">
            <a:spLocks noGrp="1"/>
          </p:cNvSpPr>
          <p:nvPr>
            <p:ph type="title" idx="4" hasCustomPrompt="1"/>
          </p:nvPr>
        </p:nvSpPr>
        <p:spPr>
          <a:xfrm>
            <a:off x="5802633" y="4457165"/>
            <a:ext cx="5438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29"/>
          <p:cNvSpPr txBox="1">
            <a:spLocks noGrp="1"/>
          </p:cNvSpPr>
          <p:nvPr>
            <p:ph type="subTitle" idx="5"/>
          </p:nvPr>
        </p:nvSpPr>
        <p:spPr>
          <a:xfrm>
            <a:off x="5802633" y="5375732"/>
            <a:ext cx="5438400" cy="55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327392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>
            <a:spLocks noGrp="1"/>
          </p:cNvSpPr>
          <p:nvPr>
            <p:ph type="title"/>
          </p:nvPr>
        </p:nvSpPr>
        <p:spPr>
          <a:xfrm>
            <a:off x="950967" y="903367"/>
            <a:ext cx="6792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11" name="Google Shape;311;p30"/>
          <p:cNvSpPr txBox="1">
            <a:spLocks noGrp="1"/>
          </p:cNvSpPr>
          <p:nvPr>
            <p:ph type="subTitle" idx="1"/>
          </p:nvPr>
        </p:nvSpPr>
        <p:spPr>
          <a:xfrm>
            <a:off x="950967" y="2455267"/>
            <a:ext cx="6792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12" name="Google Shape;312;p30"/>
          <p:cNvSpPr txBox="1"/>
          <p:nvPr/>
        </p:nvSpPr>
        <p:spPr>
          <a:xfrm>
            <a:off x="950967" y="4815933"/>
            <a:ext cx="6792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6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6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642887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4"/>
          <p:cNvGrpSpPr/>
          <p:nvPr/>
        </p:nvGrpSpPr>
        <p:grpSpPr>
          <a:xfrm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17" name="Google Shape;17;p4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4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4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4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" name="Google Shape;21;p4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4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4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4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960000" y="1621001"/>
            <a:ext cx="10272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2478586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329731" y="-594953"/>
            <a:ext cx="12851480" cy="8040117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719146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635728" y="3867003"/>
            <a:ext cx="13463447" cy="3820272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602850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1BFDE-5AEF-68A6-E393-024D73C3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17C593-5651-981D-5776-6D18299D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43C481-A6FB-2966-26B3-D41CD27F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CD7AA-814F-4E75-B51C-93C549A91A5A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BB26FC-B365-6948-F859-AE7B074C0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A0EF7-BB2E-2BC5-FE9A-69845F6D7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76D97-FE1A-4838-BB75-754F9E747D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51150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083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>
            <a:spLocks noGrp="1"/>
          </p:cNvSpPr>
          <p:nvPr>
            <p:ph type="title"/>
          </p:nvPr>
        </p:nvSpPr>
        <p:spPr>
          <a:xfrm>
            <a:off x="955600" y="681367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1875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-329731" y="-594953"/>
            <a:ext cx="12851467" cy="8040117"/>
            <a:chOff x="-247298" y="-446215"/>
            <a:chExt cx="9638600" cy="6030088"/>
          </a:xfrm>
        </p:grpSpPr>
        <p:sp>
          <p:nvSpPr>
            <p:cNvPr id="29" name="Google Shape;29;p5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5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5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5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6740379" y="47500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2"/>
          </p:nvPr>
        </p:nvSpPr>
        <p:spPr>
          <a:xfrm>
            <a:off x="2111067" y="4750099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67403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4"/>
          </p:nvPr>
        </p:nvSpPr>
        <p:spPr>
          <a:xfrm>
            <a:off x="2110767" y="4163367"/>
            <a:ext cx="334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32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248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329731" y="-379053"/>
            <a:ext cx="12851467" cy="7824217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393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399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ubTitle" idx="1"/>
          </p:nvPr>
        </p:nvSpPr>
        <p:spPr>
          <a:xfrm>
            <a:off x="960000" y="2202767"/>
            <a:ext cx="5726400" cy="28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5174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5723033" y="2218467"/>
            <a:ext cx="5518000" cy="24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8109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150633" y="2207333"/>
            <a:ext cx="6090400" cy="1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5150633" y="3755900"/>
            <a:ext cx="60904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/>
              <a:t>클릭하여 마스터 부제목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054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-33" y="-18300"/>
            <a:ext cx="12192000" cy="687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960000" y="5256833"/>
            <a:ext cx="10272000" cy="85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ko-KR" altLang="en-US"/>
              <a:t>마스터 제목 스타일 편집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9864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19524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1" r:id="rId21"/>
    <p:sldLayoutId id="2147483712" r:id="rId22"/>
    <p:sldLayoutId id="2147483713" r:id="rId23"/>
    <p:sldLayoutId id="2147483714" r:id="rId24"/>
    <p:sldLayoutId id="2147483715" r:id="rId25"/>
    <p:sldLayoutId id="2147483716" r:id="rId26"/>
    <p:sldLayoutId id="2147483717" r:id="rId27"/>
    <p:sldLayoutId id="2147483718" r:id="rId28"/>
    <p:sldLayoutId id="2147483719" r:id="rId29"/>
    <p:sldLayoutId id="2147483720" r:id="rId30"/>
    <p:sldLayoutId id="2147483721" r:id="rId31"/>
    <p:sldLayoutId id="2147483722" r:id="rId3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974013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latin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FB307-2ACF-1EE9-5D25-3453DADF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머신러닝을</a:t>
            </a:r>
            <a:r>
              <a:rPr lang="ko-KR" altLang="en-US" dirty="0"/>
              <a:t> 이용한 백준 문제 추천 사이트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FE937F-836A-7E6A-CF08-A36F7CEBC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Willsolve.ac: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박준우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서민준</a:t>
            </a:r>
          </a:p>
        </p:txBody>
      </p:sp>
    </p:spTree>
    <p:extLst>
      <p:ext uri="{BB962C8B-B14F-4D97-AF65-F5344CB8AC3E}">
        <p14:creationId xmlns:p14="http://schemas.microsoft.com/office/powerpoint/2010/main" val="1399591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8B622-B7A9-285C-7012-D39BAD00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C5E405-90F2-18DF-5931-8570F2231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평소에 백준 문제 풀이를 즐겨 함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단계별로 풀어보기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solved.ac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등의 보조 도구가 있지만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여전히 전반적인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태그별 실력을 반영하지는 못한다고 생각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유튜브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넷플릭스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등에서도 활용하는 추천 알고리즘을 백준 문제 추천에 적용한다는 아이디어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3506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C63C3-BB0D-59B0-1D28-681648C12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56E799-8FCE-AE14-EC67-C88210D6B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역할 분담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박준우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프론트엔드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및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Flask 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api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담당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서민준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 알고리즘 담당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 구현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시작 화면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로그인 여부에 따라 로그인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/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회원가입 창과 기본 추천 문제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또는 프로필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로그아웃 창과 맞춤 추천 문제 제공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문제 검색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태그를 지정하면 태그별로 추천 문제 제공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추천 알고리즘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: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해당 사용자와 비슷한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solved.ac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티어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등의 조건을 가진 사용자가 푼 문제 데이터에 기반하여 문제 추천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1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5BFD2-F092-3DF9-DA6F-61F85D64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의의 및 개선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B5B1D-4BCF-3FDE-7423-ACA15FE3BA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단순히 단계별로 풀어야 할 문제를 나열만 하는 기존 </a:t>
            </a:r>
            <a:r>
              <a:rPr lang="ko-KR" altLang="en-US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사이트들에서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더 나아가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사용자의 특성에 맞춘 문제 추천 가능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algn="l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기존에도 백준 문제 추천 사이트들은 연습용 프로젝트로 존재해왔기에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독창성을 확보하기 어려움</a:t>
            </a:r>
            <a:endParaRPr lang="en-US" altLang="ko-KR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pPr lvl="1"/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독창성 확보 방안으로 같은 문제를 푸는 유저끼리 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1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대결을 가능하게 하는 </a:t>
            </a:r>
            <a:r>
              <a:rPr lang="en-US" altLang="ko-KR" dirty="0" err="1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pvp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기능을 추가하려고 하였으나</a:t>
            </a:r>
            <a:r>
              <a:rPr lang="en-US" altLang="ko-KR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, </a:t>
            </a:r>
            <a:r>
              <a:rPr lang="ko-KR" altLang="en-US" dirty="0"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시간 부족으로 구현 포기</a:t>
            </a:r>
          </a:p>
        </p:txBody>
      </p:sp>
    </p:spTree>
    <p:extLst>
      <p:ext uri="{BB962C8B-B14F-4D97-AF65-F5344CB8AC3E}">
        <p14:creationId xmlns:p14="http://schemas.microsoft.com/office/powerpoint/2010/main" val="292059861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Collection and Analysis - Master of Science in Community Health and Prevention Research by Slidesgo</Template>
  <TotalTime>13</TotalTime>
  <Words>179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Outfit</vt:lpstr>
      <vt:lpstr>Proxima Nova</vt:lpstr>
      <vt:lpstr>나눔스퀘어 네오 Regular</vt:lpstr>
      <vt:lpstr>Arial</vt:lpstr>
      <vt:lpstr>DM Sans</vt:lpstr>
      <vt:lpstr>Nunito Light</vt:lpstr>
      <vt:lpstr>Data Collection and Analysis - Master of Science in Community Health and Prevention Research by Slidesgo</vt:lpstr>
      <vt:lpstr>Slidesgo Final Pages</vt:lpstr>
      <vt:lpstr>머신러닝을 이용한 백준 문제 추천 사이트 개발</vt:lpstr>
      <vt:lpstr>개발 동기</vt:lpstr>
      <vt:lpstr>개발 과정</vt:lpstr>
      <vt:lpstr>의의 및 개선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준우 박</dc:creator>
  <cp:lastModifiedBy>준우 박</cp:lastModifiedBy>
  <cp:revision>2</cp:revision>
  <dcterms:created xsi:type="dcterms:W3CDTF">2025-09-06T11:49:41Z</dcterms:created>
  <dcterms:modified xsi:type="dcterms:W3CDTF">2025-09-06T12:07:54Z</dcterms:modified>
</cp:coreProperties>
</file>