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sldIdLst>
    <p:sldId id="256" r:id="rId5"/>
    <p:sldId id="257" r:id="rId6"/>
    <p:sldId id="288" r:id="rId7"/>
    <p:sldId id="299" r:id="rId8"/>
    <p:sldId id="300" r:id="rId9"/>
    <p:sldId id="289" r:id="rId10"/>
    <p:sldId id="298" r:id="rId11"/>
    <p:sldId id="290" r:id="rId12"/>
    <p:sldId id="292" r:id="rId13"/>
    <p:sldId id="291" r:id="rId14"/>
    <p:sldId id="293" r:id="rId15"/>
    <p:sldId id="294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CA17B-3A47-46BE-ABEE-D7E175B57E54}" v="132" dt="2020-07-01T04:36:43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duki@nklab.dev" userId="c44e8ae6-77ae-4cba-807d-e0c18fd99499" providerId="ADAL" clId="{C85CA17B-3A47-46BE-ABEE-D7E175B57E54}"/>
    <pc:docChg chg="undo custSel addSld delSld modSld sldOrd">
      <pc:chgData name="koduki@nklab.dev" userId="c44e8ae6-77ae-4cba-807d-e0c18fd99499" providerId="ADAL" clId="{C85CA17B-3A47-46BE-ABEE-D7E175B57E54}" dt="2020-07-01T04:39:11.134" v="2254" actId="20577"/>
      <pc:docMkLst>
        <pc:docMk/>
      </pc:docMkLst>
      <pc:sldChg chg="modSp mod">
        <pc:chgData name="koduki@nklab.dev" userId="c44e8ae6-77ae-4cba-807d-e0c18fd99499" providerId="ADAL" clId="{C85CA17B-3A47-46BE-ABEE-D7E175B57E54}" dt="2020-06-30T03:05:05.780" v="96" actId="404"/>
        <pc:sldMkLst>
          <pc:docMk/>
          <pc:sldMk cId="4062462431" sldId="256"/>
        </pc:sldMkLst>
        <pc:spChg chg="mod">
          <ac:chgData name="koduki@nklab.dev" userId="c44e8ae6-77ae-4cba-807d-e0c18fd99499" providerId="ADAL" clId="{C85CA17B-3A47-46BE-ABEE-D7E175B57E54}" dt="2020-06-30T03:05:05.780" v="96" actId="404"/>
          <ac:spMkLst>
            <pc:docMk/>
            <pc:sldMk cId="4062462431" sldId="256"/>
            <ac:spMk id="2" creationId="{0693A75D-E4E7-4DA1-ACA8-B93F02926457}"/>
          </ac:spMkLst>
        </pc:spChg>
      </pc:sldChg>
      <pc:sldChg chg="addSp delSp modSp mod">
        <pc:chgData name="koduki@nklab.dev" userId="c44e8ae6-77ae-4cba-807d-e0c18fd99499" providerId="ADAL" clId="{C85CA17B-3A47-46BE-ABEE-D7E175B57E54}" dt="2020-06-30T03:05:25.595" v="98"/>
        <pc:sldMkLst>
          <pc:docMk/>
          <pc:sldMk cId="176361721" sldId="257"/>
        </pc:sldMkLst>
        <pc:spChg chg="mod">
          <ac:chgData name="koduki@nklab.dev" userId="c44e8ae6-77ae-4cba-807d-e0c18fd99499" providerId="ADAL" clId="{C85CA17B-3A47-46BE-ABEE-D7E175B57E54}" dt="2020-06-30T03:04:59.100" v="95" actId="20577"/>
          <ac:spMkLst>
            <pc:docMk/>
            <pc:sldMk cId="176361721" sldId="257"/>
            <ac:spMk id="3" creationId="{12257EF5-FB6C-48B9-8CDA-04DF18D50665}"/>
          </ac:spMkLst>
        </pc:spChg>
        <pc:spChg chg="add del mod">
          <ac:chgData name="koduki@nklab.dev" userId="c44e8ae6-77ae-4cba-807d-e0c18fd99499" providerId="ADAL" clId="{C85CA17B-3A47-46BE-ABEE-D7E175B57E54}" dt="2020-06-30T03:05:25.595" v="98"/>
          <ac:spMkLst>
            <pc:docMk/>
            <pc:sldMk cId="176361721" sldId="257"/>
            <ac:spMk id="4" creationId="{B2DD3896-996E-4AB3-83CF-78C16C915BED}"/>
          </ac:spMkLst>
        </pc:spChg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34679057" sldId="273"/>
        </pc:sldMkLst>
      </pc:sldChg>
      <pc:sldChg chg="addSp delSp modSp del mod">
        <pc:chgData name="koduki@nklab.dev" userId="c44e8ae6-77ae-4cba-807d-e0c18fd99499" providerId="ADAL" clId="{C85CA17B-3A47-46BE-ABEE-D7E175B57E54}" dt="2020-06-30T03:45:01.617" v="1625" actId="47"/>
        <pc:sldMkLst>
          <pc:docMk/>
          <pc:sldMk cId="3323556700" sldId="274"/>
        </pc:sldMkLst>
        <pc:spChg chg="mod">
          <ac:chgData name="koduki@nklab.dev" userId="c44e8ae6-77ae-4cba-807d-e0c18fd99499" providerId="ADAL" clId="{C85CA17B-3A47-46BE-ABEE-D7E175B57E54}" dt="2020-06-30T03:00:51.998" v="70" actId="20577"/>
          <ac:spMkLst>
            <pc:docMk/>
            <pc:sldMk cId="3323556700" sldId="274"/>
            <ac:spMk id="2" creationId="{E60A4B00-62B0-4B0B-BF36-D668B972BD37}"/>
          </ac:spMkLst>
        </pc:spChg>
        <pc:spChg chg="del">
          <ac:chgData name="koduki@nklab.dev" userId="c44e8ae6-77ae-4cba-807d-e0c18fd99499" providerId="ADAL" clId="{C85CA17B-3A47-46BE-ABEE-D7E175B57E54}" dt="2020-06-30T03:00:55.349" v="71" actId="478"/>
          <ac:spMkLst>
            <pc:docMk/>
            <pc:sldMk cId="3323556700" sldId="274"/>
            <ac:spMk id="3" creationId="{12257EF5-FB6C-48B9-8CDA-04DF18D50665}"/>
          </ac:spMkLst>
        </pc:spChg>
        <pc:spChg chg="add del mod">
          <ac:chgData name="koduki@nklab.dev" userId="c44e8ae6-77ae-4cba-807d-e0c18fd99499" providerId="ADAL" clId="{C85CA17B-3A47-46BE-ABEE-D7E175B57E54}" dt="2020-06-30T03:00:58.245" v="72" actId="478"/>
          <ac:spMkLst>
            <pc:docMk/>
            <pc:sldMk cId="3323556700" sldId="274"/>
            <ac:spMk id="5" creationId="{2EBBECED-D014-45DE-B9F6-DB4AFEEEAA95}"/>
          </ac:spMkLst>
        </pc:spChg>
        <pc:picChg chg="add del mod">
          <ac:chgData name="koduki@nklab.dev" userId="c44e8ae6-77ae-4cba-807d-e0c18fd99499" providerId="ADAL" clId="{C85CA17B-3A47-46BE-ABEE-D7E175B57E54}" dt="2020-06-30T03:02:37.379" v="76" actId="478"/>
          <ac:picMkLst>
            <pc:docMk/>
            <pc:sldMk cId="3323556700" sldId="274"/>
            <ac:picMk id="7" creationId="{2878AB1E-6CAF-4B21-9990-17FA7B93F90D}"/>
          </ac:picMkLst>
        </pc:picChg>
        <pc:picChg chg="add mod">
          <ac:chgData name="koduki@nklab.dev" userId="c44e8ae6-77ae-4cba-807d-e0c18fd99499" providerId="ADAL" clId="{C85CA17B-3A47-46BE-ABEE-D7E175B57E54}" dt="2020-06-30T03:03:02.398" v="83" actId="1076"/>
          <ac:picMkLst>
            <pc:docMk/>
            <pc:sldMk cId="3323556700" sldId="274"/>
            <ac:picMk id="9" creationId="{B06379FC-8047-480A-B89C-3D9C14B075A6}"/>
          </ac:picMkLst>
        </pc:picChg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2913059982" sldId="275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1495620083" sldId="276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4096061402" sldId="277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1424863018" sldId="278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1277403770" sldId="279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515425802" sldId="280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640162450" sldId="281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813136433" sldId="282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458978789" sldId="283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862254559" sldId="284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624613672" sldId="285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1181211703" sldId="286"/>
        </pc:sldMkLst>
      </pc:sldChg>
      <pc:sldChg chg="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362078232" sldId="287"/>
        </pc:sldMkLst>
      </pc:sldChg>
      <pc:sldChg chg="addSp delSp modSp add mod">
        <pc:chgData name="koduki@nklab.dev" userId="c44e8ae6-77ae-4cba-807d-e0c18fd99499" providerId="ADAL" clId="{C85CA17B-3A47-46BE-ABEE-D7E175B57E54}" dt="2020-07-01T04:27:41.646" v="1771" actId="1076"/>
        <pc:sldMkLst>
          <pc:docMk/>
          <pc:sldMk cId="743883453" sldId="288"/>
        </pc:sldMkLst>
        <pc:spChg chg="mod">
          <ac:chgData name="koduki@nklab.dev" userId="c44e8ae6-77ae-4cba-807d-e0c18fd99499" providerId="ADAL" clId="{C85CA17B-3A47-46BE-ABEE-D7E175B57E54}" dt="2020-06-30T03:05:41.316" v="123" actId="20577"/>
          <ac:spMkLst>
            <pc:docMk/>
            <pc:sldMk cId="743883453" sldId="288"/>
            <ac:spMk id="2" creationId="{E60A4B00-62B0-4B0B-BF36-D668B972BD37}"/>
          </ac:spMkLst>
        </pc:spChg>
        <pc:spChg chg="del">
          <ac:chgData name="koduki@nklab.dev" userId="c44e8ae6-77ae-4cba-807d-e0c18fd99499" providerId="ADAL" clId="{C85CA17B-3A47-46BE-ABEE-D7E175B57E54}" dt="2020-06-30T03:05:45.508" v="124" actId="478"/>
          <ac:spMkLst>
            <pc:docMk/>
            <pc:sldMk cId="743883453" sldId="288"/>
            <ac:spMk id="3" creationId="{12257EF5-FB6C-48B9-8CDA-04DF18D50665}"/>
          </ac:spMkLst>
        </pc:spChg>
        <pc:spChg chg="add del mod">
          <ac:chgData name="koduki@nklab.dev" userId="c44e8ae6-77ae-4cba-807d-e0c18fd99499" providerId="ADAL" clId="{C85CA17B-3A47-46BE-ABEE-D7E175B57E54}" dt="2020-06-30T03:06:08.163" v="125" actId="478"/>
          <ac:spMkLst>
            <pc:docMk/>
            <pc:sldMk cId="743883453" sldId="288"/>
            <ac:spMk id="5" creationId="{567EDFB6-347C-4FFF-B630-73DCE768BE46}"/>
          </ac:spMkLst>
        </pc:spChg>
        <pc:picChg chg="add mod">
          <ac:chgData name="koduki@nklab.dev" userId="c44e8ae6-77ae-4cba-807d-e0c18fd99499" providerId="ADAL" clId="{C85CA17B-3A47-46BE-ABEE-D7E175B57E54}" dt="2020-07-01T04:27:41.646" v="1771" actId="1076"/>
          <ac:picMkLst>
            <pc:docMk/>
            <pc:sldMk cId="743883453" sldId="288"/>
            <ac:picMk id="4" creationId="{E1F20328-755D-4BA2-B13D-12A361027AD7}"/>
          </ac:picMkLst>
        </pc:picChg>
        <pc:picChg chg="add mod">
          <ac:chgData name="koduki@nklab.dev" userId="c44e8ae6-77ae-4cba-807d-e0c18fd99499" providerId="ADAL" clId="{C85CA17B-3A47-46BE-ABEE-D7E175B57E54}" dt="2020-07-01T04:27:33.829" v="1769" actId="1076"/>
          <ac:picMkLst>
            <pc:docMk/>
            <pc:sldMk cId="743883453" sldId="288"/>
            <ac:picMk id="7" creationId="{56494FEE-F4D6-49CC-B747-79EE4E7638FB}"/>
          </ac:picMkLst>
        </pc:picChg>
        <pc:picChg chg="add mod">
          <ac:chgData name="koduki@nklab.dev" userId="c44e8ae6-77ae-4cba-807d-e0c18fd99499" providerId="ADAL" clId="{C85CA17B-3A47-46BE-ABEE-D7E175B57E54}" dt="2020-06-30T03:10:46.088" v="141" actId="1076"/>
          <ac:picMkLst>
            <pc:docMk/>
            <pc:sldMk cId="743883453" sldId="288"/>
            <ac:picMk id="9" creationId="{8FE1ABA3-13AA-4290-8620-1AD4493A139C}"/>
          </ac:picMkLst>
        </pc:picChg>
        <pc:picChg chg="add mod">
          <ac:chgData name="koduki@nklab.dev" userId="c44e8ae6-77ae-4cba-807d-e0c18fd99499" providerId="ADAL" clId="{C85CA17B-3A47-46BE-ABEE-D7E175B57E54}" dt="2020-06-30T03:10:52.825" v="145"/>
          <ac:picMkLst>
            <pc:docMk/>
            <pc:sldMk cId="743883453" sldId="288"/>
            <ac:picMk id="11" creationId="{7EED67AB-8E7C-46A8-84C0-1381EAA9A218}"/>
          </ac:picMkLst>
        </pc:picChg>
        <pc:picChg chg="add del mod">
          <ac:chgData name="koduki@nklab.dev" userId="c44e8ae6-77ae-4cba-807d-e0c18fd99499" providerId="ADAL" clId="{C85CA17B-3A47-46BE-ABEE-D7E175B57E54}" dt="2020-06-30T03:10:52.290" v="144" actId="21"/>
          <ac:picMkLst>
            <pc:docMk/>
            <pc:sldMk cId="743883453" sldId="288"/>
            <ac:picMk id="1026" creationId="{10879AE4-4C51-42DD-A5A3-EFD092859DB2}"/>
          </ac:picMkLst>
        </pc:picChg>
      </pc:sldChg>
      <pc:sldChg chg="modSp add mod">
        <pc:chgData name="koduki@nklab.dev" userId="c44e8ae6-77ae-4cba-807d-e0c18fd99499" providerId="ADAL" clId="{C85CA17B-3A47-46BE-ABEE-D7E175B57E54}" dt="2020-07-01T04:34:44.853" v="2160" actId="113"/>
        <pc:sldMkLst>
          <pc:docMk/>
          <pc:sldMk cId="2604784946" sldId="289"/>
        </pc:sldMkLst>
        <pc:spChg chg="mod">
          <ac:chgData name="koduki@nklab.dev" userId="c44e8ae6-77ae-4cba-807d-e0c18fd99499" providerId="ADAL" clId="{C85CA17B-3A47-46BE-ABEE-D7E175B57E54}" dt="2020-06-30T03:11:27.743" v="150" actId="1076"/>
          <ac:spMkLst>
            <pc:docMk/>
            <pc:sldMk cId="2604784946" sldId="289"/>
            <ac:spMk id="2" creationId="{E60A4B00-62B0-4B0B-BF36-D668B972BD37}"/>
          </ac:spMkLst>
        </pc:spChg>
        <pc:spChg chg="mod">
          <ac:chgData name="koduki@nklab.dev" userId="c44e8ae6-77ae-4cba-807d-e0c18fd99499" providerId="ADAL" clId="{C85CA17B-3A47-46BE-ABEE-D7E175B57E54}" dt="2020-07-01T04:34:44.853" v="2160" actId="113"/>
          <ac:spMkLst>
            <pc:docMk/>
            <pc:sldMk cId="2604784946" sldId="289"/>
            <ac:spMk id="3" creationId="{12257EF5-FB6C-48B9-8CDA-04DF18D50665}"/>
          </ac:spMkLst>
        </pc:spChg>
      </pc:sldChg>
      <pc:sldChg chg="modSp add mod">
        <pc:chgData name="koduki@nklab.dev" userId="c44e8ae6-77ae-4cba-807d-e0c18fd99499" providerId="ADAL" clId="{C85CA17B-3A47-46BE-ABEE-D7E175B57E54}" dt="2020-07-01T04:34:58.121" v="2162" actId="113"/>
        <pc:sldMkLst>
          <pc:docMk/>
          <pc:sldMk cId="2845898531" sldId="290"/>
        </pc:sldMkLst>
        <pc:spChg chg="mod">
          <ac:chgData name="koduki@nklab.dev" userId="c44e8ae6-77ae-4cba-807d-e0c18fd99499" providerId="ADAL" clId="{C85CA17B-3A47-46BE-ABEE-D7E175B57E54}" dt="2020-06-30T03:51:06.300" v="1750" actId="20577"/>
          <ac:spMkLst>
            <pc:docMk/>
            <pc:sldMk cId="2845898531" sldId="290"/>
            <ac:spMk id="2" creationId="{E60A4B00-62B0-4B0B-BF36-D668B972BD37}"/>
          </ac:spMkLst>
        </pc:spChg>
        <pc:spChg chg="mod">
          <ac:chgData name="koduki@nklab.dev" userId="c44e8ae6-77ae-4cba-807d-e0c18fd99499" providerId="ADAL" clId="{C85CA17B-3A47-46BE-ABEE-D7E175B57E54}" dt="2020-07-01T04:34:58.121" v="2162" actId="113"/>
          <ac:spMkLst>
            <pc:docMk/>
            <pc:sldMk cId="2845898531" sldId="290"/>
            <ac:spMk id="3" creationId="{12257EF5-FB6C-48B9-8CDA-04DF18D50665}"/>
          </ac:spMkLst>
        </pc:spChg>
      </pc:sldChg>
      <pc:sldChg chg="modSp add mod">
        <pc:chgData name="koduki@nklab.dev" userId="c44e8ae6-77ae-4cba-807d-e0c18fd99499" providerId="ADAL" clId="{C85CA17B-3A47-46BE-ABEE-D7E175B57E54}" dt="2020-06-30T03:23:24.397" v="628" actId="20577"/>
        <pc:sldMkLst>
          <pc:docMk/>
          <pc:sldMk cId="2958324952" sldId="291"/>
        </pc:sldMkLst>
        <pc:spChg chg="mod">
          <ac:chgData name="koduki@nklab.dev" userId="c44e8ae6-77ae-4cba-807d-e0c18fd99499" providerId="ADAL" clId="{C85CA17B-3A47-46BE-ABEE-D7E175B57E54}" dt="2020-06-30T03:16:48.720" v="332"/>
          <ac:spMkLst>
            <pc:docMk/>
            <pc:sldMk cId="2958324952" sldId="291"/>
            <ac:spMk id="2" creationId="{E60A4B00-62B0-4B0B-BF36-D668B972BD37}"/>
          </ac:spMkLst>
        </pc:spChg>
        <pc:spChg chg="mod">
          <ac:chgData name="koduki@nklab.dev" userId="c44e8ae6-77ae-4cba-807d-e0c18fd99499" providerId="ADAL" clId="{C85CA17B-3A47-46BE-ABEE-D7E175B57E54}" dt="2020-06-30T03:23:24.397" v="628" actId="20577"/>
          <ac:spMkLst>
            <pc:docMk/>
            <pc:sldMk cId="2958324952" sldId="291"/>
            <ac:spMk id="3" creationId="{12257EF5-FB6C-48B9-8CDA-04DF18D50665}"/>
          </ac:spMkLst>
        </pc:spChg>
      </pc:sldChg>
      <pc:sldChg chg="modSp add mod ord">
        <pc:chgData name="koduki@nklab.dev" userId="c44e8ae6-77ae-4cba-807d-e0c18fd99499" providerId="ADAL" clId="{C85CA17B-3A47-46BE-ABEE-D7E175B57E54}" dt="2020-07-01T04:39:11.134" v="2254" actId="20577"/>
        <pc:sldMkLst>
          <pc:docMk/>
          <pc:sldMk cId="1096320550" sldId="292"/>
        </pc:sldMkLst>
        <pc:spChg chg="mod">
          <ac:chgData name="koduki@nklab.dev" userId="c44e8ae6-77ae-4cba-807d-e0c18fd99499" providerId="ADAL" clId="{C85CA17B-3A47-46BE-ABEE-D7E175B57E54}" dt="2020-06-30T03:17:25.160" v="340"/>
          <ac:spMkLst>
            <pc:docMk/>
            <pc:sldMk cId="1096320550" sldId="292"/>
            <ac:spMk id="2" creationId="{E60A4B00-62B0-4B0B-BF36-D668B972BD37}"/>
          </ac:spMkLst>
        </pc:spChg>
        <pc:spChg chg="mod">
          <ac:chgData name="koduki@nklab.dev" userId="c44e8ae6-77ae-4cba-807d-e0c18fd99499" providerId="ADAL" clId="{C85CA17B-3A47-46BE-ABEE-D7E175B57E54}" dt="2020-07-01T04:39:11.134" v="2254" actId="20577"/>
          <ac:spMkLst>
            <pc:docMk/>
            <pc:sldMk cId="1096320550" sldId="292"/>
            <ac:spMk id="3" creationId="{12257EF5-FB6C-48B9-8CDA-04DF18D50665}"/>
          </ac:spMkLst>
        </pc:spChg>
      </pc:sldChg>
      <pc:sldChg chg="addSp delSp modSp add mod">
        <pc:chgData name="koduki@nklab.dev" userId="c44e8ae6-77ae-4cba-807d-e0c18fd99499" providerId="ADAL" clId="{C85CA17B-3A47-46BE-ABEE-D7E175B57E54}" dt="2020-06-30T03:32:01.513" v="1060" actId="20577"/>
        <pc:sldMkLst>
          <pc:docMk/>
          <pc:sldMk cId="3172207432" sldId="293"/>
        </pc:sldMkLst>
        <pc:spChg chg="mod">
          <ac:chgData name="koduki@nklab.dev" userId="c44e8ae6-77ae-4cba-807d-e0c18fd99499" providerId="ADAL" clId="{C85CA17B-3A47-46BE-ABEE-D7E175B57E54}" dt="2020-06-30T03:24:38.588" v="677" actId="20577"/>
          <ac:spMkLst>
            <pc:docMk/>
            <pc:sldMk cId="3172207432" sldId="293"/>
            <ac:spMk id="2" creationId="{E60A4B00-62B0-4B0B-BF36-D668B972BD37}"/>
          </ac:spMkLst>
        </pc:spChg>
        <pc:spChg chg="del">
          <ac:chgData name="koduki@nklab.dev" userId="c44e8ae6-77ae-4cba-807d-e0c18fd99499" providerId="ADAL" clId="{C85CA17B-3A47-46BE-ABEE-D7E175B57E54}" dt="2020-06-30T03:23:43.239" v="630" actId="478"/>
          <ac:spMkLst>
            <pc:docMk/>
            <pc:sldMk cId="3172207432" sldId="293"/>
            <ac:spMk id="3" creationId="{12257EF5-FB6C-48B9-8CDA-04DF18D50665}"/>
          </ac:spMkLst>
        </pc:spChg>
        <pc:spChg chg="add del mod">
          <ac:chgData name="koduki@nklab.dev" userId="c44e8ae6-77ae-4cba-807d-e0c18fd99499" providerId="ADAL" clId="{C85CA17B-3A47-46BE-ABEE-D7E175B57E54}" dt="2020-06-30T03:24:04.816" v="631" actId="3680"/>
          <ac:spMkLst>
            <pc:docMk/>
            <pc:sldMk cId="3172207432" sldId="293"/>
            <ac:spMk id="5" creationId="{01DE56A8-81CD-419A-95B6-48B9C4C5913F}"/>
          </ac:spMkLst>
        </pc:spChg>
        <pc:graphicFrameChg chg="add mod ord modGraphic">
          <ac:chgData name="koduki@nklab.dev" userId="c44e8ae6-77ae-4cba-807d-e0c18fd99499" providerId="ADAL" clId="{C85CA17B-3A47-46BE-ABEE-D7E175B57E54}" dt="2020-06-30T03:32:01.513" v="1060" actId="20577"/>
          <ac:graphicFrameMkLst>
            <pc:docMk/>
            <pc:sldMk cId="3172207432" sldId="293"/>
            <ac:graphicFrameMk id="6" creationId="{50E2CAD0-88CD-4232-ACD6-9122D24A2B34}"/>
          </ac:graphicFrameMkLst>
        </pc:graphicFrameChg>
      </pc:sldChg>
      <pc:sldChg chg="addSp delSp modSp add mod">
        <pc:chgData name="koduki@nklab.dev" userId="c44e8ae6-77ae-4cba-807d-e0c18fd99499" providerId="ADAL" clId="{C85CA17B-3A47-46BE-ABEE-D7E175B57E54}" dt="2020-06-30T03:53:39.008" v="1756" actId="113"/>
        <pc:sldMkLst>
          <pc:docMk/>
          <pc:sldMk cId="138552755" sldId="294"/>
        </pc:sldMkLst>
        <pc:spChg chg="mod">
          <ac:chgData name="koduki@nklab.dev" userId="c44e8ae6-77ae-4cba-807d-e0c18fd99499" providerId="ADAL" clId="{C85CA17B-3A47-46BE-ABEE-D7E175B57E54}" dt="2020-06-30T03:38:57.479" v="1254" actId="20577"/>
          <ac:spMkLst>
            <pc:docMk/>
            <pc:sldMk cId="138552755" sldId="294"/>
            <ac:spMk id="2" creationId="{E60A4B00-62B0-4B0B-BF36-D668B972BD37}"/>
          </ac:spMkLst>
        </pc:spChg>
        <pc:spChg chg="add del mod">
          <ac:chgData name="koduki@nklab.dev" userId="c44e8ae6-77ae-4cba-807d-e0c18fd99499" providerId="ADAL" clId="{C85CA17B-3A47-46BE-ABEE-D7E175B57E54}" dt="2020-06-30T03:34:26.495" v="1063" actId="478"/>
          <ac:spMkLst>
            <pc:docMk/>
            <pc:sldMk cId="138552755" sldId="294"/>
            <ac:spMk id="4" creationId="{39854669-26B1-4F66-A790-D4816C73B19A}"/>
          </ac:spMkLst>
        </pc:spChg>
        <pc:spChg chg="add mod">
          <ac:chgData name="koduki@nklab.dev" userId="c44e8ae6-77ae-4cba-807d-e0c18fd99499" providerId="ADAL" clId="{C85CA17B-3A47-46BE-ABEE-D7E175B57E54}" dt="2020-06-30T03:53:39.008" v="1756" actId="113"/>
          <ac:spMkLst>
            <pc:docMk/>
            <pc:sldMk cId="138552755" sldId="294"/>
            <ac:spMk id="5" creationId="{1E516FC0-E4A4-43B4-8DBE-AD4E67302075}"/>
          </ac:spMkLst>
        </pc:spChg>
        <pc:graphicFrameChg chg="del">
          <ac:chgData name="koduki@nklab.dev" userId="c44e8ae6-77ae-4cba-807d-e0c18fd99499" providerId="ADAL" clId="{C85CA17B-3A47-46BE-ABEE-D7E175B57E54}" dt="2020-06-30T03:34:24.241" v="1062" actId="478"/>
          <ac:graphicFrameMkLst>
            <pc:docMk/>
            <pc:sldMk cId="138552755" sldId="294"/>
            <ac:graphicFrameMk id="6" creationId="{50E2CAD0-88CD-4232-ACD6-9122D24A2B34}"/>
          </ac:graphicFrameMkLst>
        </pc:graphicFrameChg>
        <pc:picChg chg="add mod">
          <ac:chgData name="koduki@nklab.dev" userId="c44e8ae6-77ae-4cba-807d-e0c18fd99499" providerId="ADAL" clId="{C85CA17B-3A47-46BE-ABEE-D7E175B57E54}" dt="2020-06-30T03:37:20.874" v="1135" actId="14100"/>
          <ac:picMkLst>
            <pc:docMk/>
            <pc:sldMk cId="138552755" sldId="294"/>
            <ac:picMk id="2050" creationId="{3B0A2904-8FF3-43B7-BAB3-DF1EAE7EFAF2}"/>
          </ac:picMkLst>
        </pc:picChg>
      </pc:sldChg>
      <pc:sldChg chg="modSp add del">
        <pc:chgData name="koduki@nklab.dev" userId="c44e8ae6-77ae-4cba-807d-e0c18fd99499" providerId="ADAL" clId="{C85CA17B-3A47-46BE-ABEE-D7E175B57E54}" dt="2020-06-30T03:45:01.617" v="1625" actId="47"/>
        <pc:sldMkLst>
          <pc:docMk/>
          <pc:sldMk cId="1434849836" sldId="295"/>
        </pc:sldMkLst>
        <pc:picChg chg="mod">
          <ac:chgData name="koduki@nklab.dev" userId="c44e8ae6-77ae-4cba-807d-e0c18fd99499" providerId="ADAL" clId="{C85CA17B-3A47-46BE-ABEE-D7E175B57E54}" dt="2020-06-30T03:35:19.701" v="1071" actId="1076"/>
          <ac:picMkLst>
            <pc:docMk/>
            <pc:sldMk cId="1434849836" sldId="295"/>
            <ac:picMk id="2050" creationId="{3B0A2904-8FF3-43B7-BAB3-DF1EAE7EFAF2}"/>
          </ac:picMkLst>
        </pc:picChg>
      </pc:sldChg>
      <pc:sldChg chg="addSp delSp modSp add mod">
        <pc:chgData name="koduki@nklab.dev" userId="c44e8ae6-77ae-4cba-807d-e0c18fd99499" providerId="ADAL" clId="{C85CA17B-3A47-46BE-ABEE-D7E175B57E54}" dt="2020-06-30T03:53:28.934" v="1752" actId="113"/>
        <pc:sldMkLst>
          <pc:docMk/>
          <pc:sldMk cId="2830706817" sldId="296"/>
        </pc:sldMkLst>
        <pc:spChg chg="mod">
          <ac:chgData name="koduki@nklab.dev" userId="c44e8ae6-77ae-4cba-807d-e0c18fd99499" providerId="ADAL" clId="{C85CA17B-3A47-46BE-ABEE-D7E175B57E54}" dt="2020-06-30T03:40:03.072" v="1264"/>
          <ac:spMkLst>
            <pc:docMk/>
            <pc:sldMk cId="2830706817" sldId="296"/>
            <ac:spMk id="2" creationId="{E60A4B00-62B0-4B0B-BF36-D668B972BD37}"/>
          </ac:spMkLst>
        </pc:spChg>
        <pc:spChg chg="add del mod">
          <ac:chgData name="koduki@nklab.dev" userId="c44e8ae6-77ae-4cba-807d-e0c18fd99499" providerId="ADAL" clId="{C85CA17B-3A47-46BE-ABEE-D7E175B57E54}" dt="2020-06-30T03:39:35.592" v="1258"/>
          <ac:spMkLst>
            <pc:docMk/>
            <pc:sldMk cId="2830706817" sldId="296"/>
            <ac:spMk id="3" creationId="{55A0636C-D9D4-4F22-8D94-A0E2008F23C8}"/>
          </ac:spMkLst>
        </pc:spChg>
        <pc:spChg chg="mod">
          <ac:chgData name="koduki@nklab.dev" userId="c44e8ae6-77ae-4cba-807d-e0c18fd99499" providerId="ADAL" clId="{C85CA17B-3A47-46BE-ABEE-D7E175B57E54}" dt="2020-06-30T03:53:28.934" v="1752" actId="113"/>
          <ac:spMkLst>
            <pc:docMk/>
            <pc:sldMk cId="2830706817" sldId="296"/>
            <ac:spMk id="5" creationId="{1E516FC0-E4A4-43B4-8DBE-AD4E67302075}"/>
          </ac:spMkLst>
        </pc:spChg>
        <pc:picChg chg="del">
          <ac:chgData name="koduki@nklab.dev" userId="c44e8ae6-77ae-4cba-807d-e0c18fd99499" providerId="ADAL" clId="{C85CA17B-3A47-46BE-ABEE-D7E175B57E54}" dt="2020-06-30T03:39:33.661" v="1256" actId="478"/>
          <ac:picMkLst>
            <pc:docMk/>
            <pc:sldMk cId="2830706817" sldId="296"/>
            <ac:picMk id="2050" creationId="{3B0A2904-8FF3-43B7-BAB3-DF1EAE7EFAF2}"/>
          </ac:picMkLst>
        </pc:picChg>
        <pc:picChg chg="add mod">
          <ac:chgData name="koduki@nklab.dev" userId="c44e8ae6-77ae-4cba-807d-e0c18fd99499" providerId="ADAL" clId="{C85CA17B-3A47-46BE-ABEE-D7E175B57E54}" dt="2020-06-30T03:39:51.958" v="1263" actId="1076"/>
          <ac:picMkLst>
            <pc:docMk/>
            <pc:sldMk cId="2830706817" sldId="296"/>
            <ac:picMk id="3074" creationId="{8708F8D0-B777-4959-A112-A67472FA4EC6}"/>
          </ac:picMkLst>
        </pc:picChg>
      </pc:sldChg>
      <pc:sldChg chg="modSp add mod">
        <pc:chgData name="koduki@nklab.dev" userId="c44e8ae6-77ae-4cba-807d-e0c18fd99499" providerId="ADAL" clId="{C85CA17B-3A47-46BE-ABEE-D7E175B57E54}" dt="2020-06-30T03:44:16.406" v="1614" actId="20577"/>
        <pc:sldMkLst>
          <pc:docMk/>
          <pc:sldMk cId="2351657234" sldId="297"/>
        </pc:sldMkLst>
        <pc:spChg chg="mod">
          <ac:chgData name="koduki@nklab.dev" userId="c44e8ae6-77ae-4cba-807d-e0c18fd99499" providerId="ADAL" clId="{C85CA17B-3A47-46BE-ABEE-D7E175B57E54}" dt="2020-06-30T03:42:42.254" v="1419" actId="20577"/>
          <ac:spMkLst>
            <pc:docMk/>
            <pc:sldMk cId="2351657234" sldId="297"/>
            <ac:spMk id="2" creationId="{E60A4B00-62B0-4B0B-BF36-D668B972BD37}"/>
          </ac:spMkLst>
        </pc:spChg>
        <pc:spChg chg="mod">
          <ac:chgData name="koduki@nklab.dev" userId="c44e8ae6-77ae-4cba-807d-e0c18fd99499" providerId="ADAL" clId="{C85CA17B-3A47-46BE-ABEE-D7E175B57E54}" dt="2020-06-30T03:44:16.406" v="1614" actId="20577"/>
          <ac:spMkLst>
            <pc:docMk/>
            <pc:sldMk cId="2351657234" sldId="297"/>
            <ac:spMk id="3" creationId="{12257EF5-FB6C-48B9-8CDA-04DF18D50665}"/>
          </ac:spMkLst>
        </pc:spChg>
      </pc:sldChg>
      <pc:sldChg chg="addSp delSp modSp add mod">
        <pc:chgData name="koduki@nklab.dev" userId="c44e8ae6-77ae-4cba-807d-e0c18fd99499" providerId="ADAL" clId="{C85CA17B-3A47-46BE-ABEE-D7E175B57E54}" dt="2020-07-01T04:32:58.691" v="2046" actId="1076"/>
        <pc:sldMkLst>
          <pc:docMk/>
          <pc:sldMk cId="2737440304" sldId="298"/>
        </pc:sldMkLst>
        <pc:spChg chg="del">
          <ac:chgData name="koduki@nklab.dev" userId="c44e8ae6-77ae-4cba-807d-e0c18fd99499" providerId="ADAL" clId="{C85CA17B-3A47-46BE-ABEE-D7E175B57E54}" dt="2020-06-30T03:45:27.655" v="1627" actId="478"/>
          <ac:spMkLst>
            <pc:docMk/>
            <pc:sldMk cId="2737440304" sldId="298"/>
            <ac:spMk id="3" creationId="{12257EF5-FB6C-48B9-8CDA-04DF18D50665}"/>
          </ac:spMkLst>
        </pc:spChg>
        <pc:spChg chg="add del mod">
          <ac:chgData name="koduki@nklab.dev" userId="c44e8ae6-77ae-4cba-807d-e0c18fd99499" providerId="ADAL" clId="{C85CA17B-3A47-46BE-ABEE-D7E175B57E54}" dt="2020-06-30T03:45:30.140" v="1628" actId="478"/>
          <ac:spMkLst>
            <pc:docMk/>
            <pc:sldMk cId="2737440304" sldId="298"/>
            <ac:spMk id="5" creationId="{1B53376C-E44F-4717-8503-21EC6E77A590}"/>
          </ac:spMkLst>
        </pc:spChg>
        <pc:spChg chg="add mod">
          <ac:chgData name="koduki@nklab.dev" userId="c44e8ae6-77ae-4cba-807d-e0c18fd99499" providerId="ADAL" clId="{C85CA17B-3A47-46BE-ABEE-D7E175B57E54}" dt="2020-07-01T04:32:34.817" v="2031" actId="1076"/>
          <ac:spMkLst>
            <pc:docMk/>
            <pc:sldMk cId="2737440304" sldId="298"/>
            <ac:spMk id="6" creationId="{CC17CD70-4CBE-4038-A089-23791AB18139}"/>
          </ac:spMkLst>
        </pc:spChg>
        <pc:spChg chg="add mod">
          <ac:chgData name="koduki@nklab.dev" userId="c44e8ae6-77ae-4cba-807d-e0c18fd99499" providerId="ADAL" clId="{C85CA17B-3A47-46BE-ABEE-D7E175B57E54}" dt="2020-07-01T04:32:34.817" v="2031" actId="1076"/>
          <ac:spMkLst>
            <pc:docMk/>
            <pc:sldMk cId="2737440304" sldId="298"/>
            <ac:spMk id="7" creationId="{87090F3E-8123-4261-8EEC-939C7BAF4F61}"/>
          </ac:spMkLst>
        </pc:spChg>
        <pc:spChg chg="add del mod">
          <ac:chgData name="koduki@nklab.dev" userId="c44e8ae6-77ae-4cba-807d-e0c18fd99499" providerId="ADAL" clId="{C85CA17B-3A47-46BE-ABEE-D7E175B57E54}" dt="2020-06-30T03:46:13.771" v="1647"/>
          <ac:spMkLst>
            <pc:docMk/>
            <pc:sldMk cId="2737440304" sldId="298"/>
            <ac:spMk id="8" creationId="{CA83907B-4D89-4126-B266-9CEB6C2BEE0A}"/>
          </ac:spMkLst>
        </pc:spChg>
        <pc:spChg chg="add mod">
          <ac:chgData name="koduki@nklab.dev" userId="c44e8ae6-77ae-4cba-807d-e0c18fd99499" providerId="ADAL" clId="{C85CA17B-3A47-46BE-ABEE-D7E175B57E54}" dt="2020-07-01T04:32:34.817" v="2031" actId="1076"/>
          <ac:spMkLst>
            <pc:docMk/>
            <pc:sldMk cId="2737440304" sldId="298"/>
            <ac:spMk id="11" creationId="{7442E43F-4C0C-4D72-8422-F70A19ECBC6C}"/>
          </ac:spMkLst>
        </pc:spChg>
        <pc:spChg chg="add mod">
          <ac:chgData name="koduki@nklab.dev" userId="c44e8ae6-77ae-4cba-807d-e0c18fd99499" providerId="ADAL" clId="{C85CA17B-3A47-46BE-ABEE-D7E175B57E54}" dt="2020-07-01T04:32:34.817" v="2031" actId="1076"/>
          <ac:spMkLst>
            <pc:docMk/>
            <pc:sldMk cId="2737440304" sldId="298"/>
            <ac:spMk id="12" creationId="{71B809BB-D4DE-45E6-AB74-C312B1FE9498}"/>
          </ac:spMkLst>
        </pc:spChg>
        <pc:spChg chg="add mod">
          <ac:chgData name="koduki@nklab.dev" userId="c44e8ae6-77ae-4cba-807d-e0c18fd99499" providerId="ADAL" clId="{C85CA17B-3A47-46BE-ABEE-D7E175B57E54}" dt="2020-07-01T04:32:42.606" v="2039" actId="20577"/>
          <ac:spMkLst>
            <pc:docMk/>
            <pc:sldMk cId="2737440304" sldId="298"/>
            <ac:spMk id="14" creationId="{C755D528-AFD5-42FF-A620-298D1B148BE1}"/>
          </ac:spMkLst>
        </pc:spChg>
        <pc:spChg chg="add mod">
          <ac:chgData name="koduki@nklab.dev" userId="c44e8ae6-77ae-4cba-807d-e0c18fd99499" providerId="ADAL" clId="{C85CA17B-3A47-46BE-ABEE-D7E175B57E54}" dt="2020-07-01T04:32:46.423" v="2042" actId="20577"/>
          <ac:spMkLst>
            <pc:docMk/>
            <pc:sldMk cId="2737440304" sldId="298"/>
            <ac:spMk id="15" creationId="{91D3529E-89F8-44CF-A538-0476A79B14D3}"/>
          </ac:spMkLst>
        </pc:spChg>
        <pc:picChg chg="add mod">
          <ac:chgData name="koduki@nklab.dev" userId="c44e8ae6-77ae-4cba-807d-e0c18fd99499" providerId="ADAL" clId="{C85CA17B-3A47-46BE-ABEE-D7E175B57E54}" dt="2020-07-01T04:32:21.448" v="2027" actId="14100"/>
          <ac:picMkLst>
            <pc:docMk/>
            <pc:sldMk cId="2737440304" sldId="298"/>
            <ac:picMk id="9" creationId="{E637FD11-E1FC-4AFB-9B62-942307B48B75}"/>
          </ac:picMkLst>
        </pc:picChg>
        <pc:picChg chg="add del mod">
          <ac:chgData name="koduki@nklab.dev" userId="c44e8ae6-77ae-4cba-807d-e0c18fd99499" providerId="ADAL" clId="{C85CA17B-3A47-46BE-ABEE-D7E175B57E54}" dt="2020-06-30T03:46:43.436" v="1653"/>
          <ac:picMkLst>
            <pc:docMk/>
            <pc:sldMk cId="2737440304" sldId="298"/>
            <ac:picMk id="5122" creationId="{7BE22647-7883-40C2-A081-41F561F55565}"/>
          </ac:picMkLst>
        </pc:picChg>
        <pc:cxnChg chg="add del mod">
          <ac:chgData name="koduki@nklab.dev" userId="c44e8ae6-77ae-4cba-807d-e0c18fd99499" providerId="ADAL" clId="{C85CA17B-3A47-46BE-ABEE-D7E175B57E54}" dt="2020-07-01T04:32:17.107" v="2023"/>
          <ac:cxnSpMkLst>
            <pc:docMk/>
            <pc:sldMk cId="2737440304" sldId="298"/>
            <ac:cxnSpMk id="10" creationId="{0A694724-C67C-4B14-986C-D2D9548DA8C8}"/>
          </ac:cxnSpMkLst>
        </pc:cxnChg>
        <pc:cxnChg chg="add mod">
          <ac:chgData name="koduki@nklab.dev" userId="c44e8ae6-77ae-4cba-807d-e0c18fd99499" providerId="ADAL" clId="{C85CA17B-3A47-46BE-ABEE-D7E175B57E54}" dt="2020-07-01T04:32:18.973" v="2025" actId="14100"/>
          <ac:cxnSpMkLst>
            <pc:docMk/>
            <pc:sldMk cId="2737440304" sldId="298"/>
            <ac:cxnSpMk id="13" creationId="{5E3CFCD0-2A05-46E9-BDBC-B2F7DFA479FF}"/>
          </ac:cxnSpMkLst>
        </pc:cxnChg>
        <pc:cxnChg chg="add mod">
          <ac:chgData name="koduki@nklab.dev" userId="c44e8ae6-77ae-4cba-807d-e0c18fd99499" providerId="ADAL" clId="{C85CA17B-3A47-46BE-ABEE-D7E175B57E54}" dt="2020-07-01T04:32:55.466" v="2044" actId="1076"/>
          <ac:cxnSpMkLst>
            <pc:docMk/>
            <pc:sldMk cId="2737440304" sldId="298"/>
            <ac:cxnSpMk id="16" creationId="{F601731F-86D0-4E1C-B668-4AB41C1DA8F1}"/>
          </ac:cxnSpMkLst>
        </pc:cxnChg>
        <pc:cxnChg chg="add mod">
          <ac:chgData name="koduki@nklab.dev" userId="c44e8ae6-77ae-4cba-807d-e0c18fd99499" providerId="ADAL" clId="{C85CA17B-3A47-46BE-ABEE-D7E175B57E54}" dt="2020-07-01T04:32:58.691" v="2046" actId="1076"/>
          <ac:cxnSpMkLst>
            <pc:docMk/>
            <pc:sldMk cId="2737440304" sldId="298"/>
            <ac:cxnSpMk id="17" creationId="{61DECE8C-A5D7-43D6-A464-AE032236A522}"/>
          </ac:cxnSpMkLst>
        </pc:cxnChg>
      </pc:sldChg>
      <pc:sldChg chg="delSp modSp add mod">
        <pc:chgData name="koduki@nklab.dev" userId="c44e8ae6-77ae-4cba-807d-e0c18fd99499" providerId="ADAL" clId="{C85CA17B-3A47-46BE-ABEE-D7E175B57E54}" dt="2020-07-01T04:30:18.048" v="1982" actId="1076"/>
        <pc:sldMkLst>
          <pc:docMk/>
          <pc:sldMk cId="4151292911" sldId="299"/>
        </pc:sldMkLst>
        <pc:spChg chg="mod">
          <ac:chgData name="koduki@nklab.dev" userId="c44e8ae6-77ae-4cba-807d-e0c18fd99499" providerId="ADAL" clId="{C85CA17B-3A47-46BE-ABEE-D7E175B57E54}" dt="2020-07-01T04:30:18.048" v="1982" actId="1076"/>
          <ac:spMkLst>
            <pc:docMk/>
            <pc:sldMk cId="4151292911" sldId="299"/>
            <ac:spMk id="2" creationId="{E60A4B00-62B0-4B0B-BF36-D668B972BD37}"/>
          </ac:spMkLst>
        </pc:spChg>
        <pc:spChg chg="del mod">
          <ac:chgData name="koduki@nklab.dev" userId="c44e8ae6-77ae-4cba-807d-e0c18fd99499" providerId="ADAL" clId="{C85CA17B-3A47-46BE-ABEE-D7E175B57E54}" dt="2020-07-01T04:28:02.535" v="1774" actId="478"/>
          <ac:spMkLst>
            <pc:docMk/>
            <pc:sldMk cId="4151292911" sldId="299"/>
            <ac:spMk id="3" creationId="{12257EF5-FB6C-48B9-8CDA-04DF18D50665}"/>
          </ac:spMkLst>
        </pc:spChg>
      </pc:sldChg>
      <pc:sldChg chg="modSp add mod">
        <pc:chgData name="koduki@nklab.dev" userId="c44e8ae6-77ae-4cba-807d-e0c18fd99499" providerId="ADAL" clId="{C85CA17B-3A47-46BE-ABEE-D7E175B57E54}" dt="2020-07-01T04:30:50.622" v="2014" actId="27636"/>
        <pc:sldMkLst>
          <pc:docMk/>
          <pc:sldMk cId="3074664535" sldId="300"/>
        </pc:sldMkLst>
        <pc:spChg chg="mod">
          <ac:chgData name="koduki@nklab.dev" userId="c44e8ae6-77ae-4cba-807d-e0c18fd99499" providerId="ADAL" clId="{C85CA17B-3A47-46BE-ABEE-D7E175B57E54}" dt="2020-07-01T04:30:50.622" v="2014" actId="27636"/>
          <ac:spMkLst>
            <pc:docMk/>
            <pc:sldMk cId="3074664535" sldId="300"/>
            <ac:spMk id="2" creationId="{E60A4B00-62B0-4B0B-BF36-D668B972BD37}"/>
          </ac:spMkLst>
        </pc:spChg>
      </pc:sldChg>
    </pc:docChg>
  </pc:docChgLst>
  <pc:docChgLst>
    <pc:chgData name="HIROAK NAKADA" userId="c0b3c930-2b3a-414c-b1dc-4a15223d8153" providerId="ADAL" clId="{6ACFAC86-303B-4495-B42E-A140565013F4}"/>
    <pc:docChg chg="undo custSel addSld delSld modSld sldOrd">
      <pc:chgData name="HIROAK NAKADA" userId="c0b3c930-2b3a-414c-b1dc-4a15223d8153" providerId="ADAL" clId="{6ACFAC86-303B-4495-B42E-A140565013F4}" dt="2020-03-22T05:06:09.289" v="5222" actId="20577"/>
      <pc:docMkLst>
        <pc:docMk/>
      </pc:docMkLst>
      <pc:sldChg chg="modSp">
        <pc:chgData name="HIROAK NAKADA" userId="c0b3c930-2b3a-414c-b1dc-4a15223d8153" providerId="ADAL" clId="{6ACFAC86-303B-4495-B42E-A140565013F4}" dt="2020-03-22T01:52:40.658" v="37" actId="1076"/>
        <pc:sldMkLst>
          <pc:docMk/>
          <pc:sldMk cId="4062462431" sldId="256"/>
        </pc:sldMkLst>
        <pc:spChg chg="mod">
          <ac:chgData name="HIROAK NAKADA" userId="c0b3c930-2b3a-414c-b1dc-4a15223d8153" providerId="ADAL" clId="{6ACFAC86-303B-4495-B42E-A140565013F4}" dt="2020-03-22T01:52:40.658" v="37" actId="1076"/>
          <ac:spMkLst>
            <pc:docMk/>
            <pc:sldMk cId="4062462431" sldId="256"/>
            <ac:spMk id="2" creationId="{0693A75D-E4E7-4DA1-ACA8-B93F02926457}"/>
          </ac:spMkLst>
        </pc:spChg>
      </pc:sldChg>
      <pc:sldChg chg="modSp">
        <pc:chgData name="HIROAK NAKADA" userId="c0b3c930-2b3a-414c-b1dc-4a15223d8153" providerId="ADAL" clId="{6ACFAC86-303B-4495-B42E-A140565013F4}" dt="2020-03-22T02:05:52.974" v="630" actId="27636"/>
        <pc:sldMkLst>
          <pc:docMk/>
          <pc:sldMk cId="176361721" sldId="257"/>
        </pc:sldMkLst>
        <pc:spChg chg="mod">
          <ac:chgData name="HIROAK NAKADA" userId="c0b3c930-2b3a-414c-b1dc-4a15223d8153" providerId="ADAL" clId="{6ACFAC86-303B-4495-B42E-A140565013F4}" dt="2020-03-22T02:05:52.974" v="630" actId="27636"/>
          <ac:spMkLst>
            <pc:docMk/>
            <pc:sldMk cId="176361721" sldId="257"/>
            <ac:spMk id="3" creationId="{12257EF5-FB6C-48B9-8CDA-04DF18D50665}"/>
          </ac:spMkLst>
        </pc:spChg>
      </pc:sldChg>
      <pc:sldChg chg="modSp del">
        <pc:chgData name="HIROAK NAKADA" userId="c0b3c930-2b3a-414c-b1dc-4a15223d8153" providerId="ADAL" clId="{6ACFAC86-303B-4495-B42E-A140565013F4}" dt="2020-03-22T03:15:35.587" v="4111" actId="47"/>
        <pc:sldMkLst>
          <pc:docMk/>
          <pc:sldMk cId="2354142572" sldId="258"/>
        </pc:sldMkLst>
        <pc:spChg chg="mod">
          <ac:chgData name="HIROAK NAKADA" userId="c0b3c930-2b3a-414c-b1dc-4a15223d8153" providerId="ADAL" clId="{6ACFAC86-303B-4495-B42E-A140565013F4}" dt="2020-03-22T02:06:55.612" v="650" actId="20577"/>
          <ac:spMkLst>
            <pc:docMk/>
            <pc:sldMk cId="2354142572" sldId="258"/>
            <ac:spMk id="2" creationId="{E60A4B00-62B0-4B0B-BF36-D668B972BD37}"/>
          </ac:spMkLst>
        </pc:spChg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138402808" sldId="259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269989209" sldId="260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3078167749" sldId="261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38707531" sldId="262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14983394" sldId="263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3915277354" sldId="265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3803903857" sldId="266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787655932" sldId="267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1615353665" sldId="268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1390665621" sldId="269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215916766" sldId="270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3402898053" sldId="271"/>
        </pc:sldMkLst>
      </pc:sldChg>
      <pc:sldChg chg="del">
        <pc:chgData name="HIROAK NAKADA" userId="c0b3c930-2b3a-414c-b1dc-4a15223d8153" providerId="ADAL" clId="{6ACFAC86-303B-4495-B42E-A140565013F4}" dt="2020-03-22T03:15:35.587" v="4111" actId="47"/>
        <pc:sldMkLst>
          <pc:docMk/>
          <pc:sldMk cId="1441057293" sldId="272"/>
        </pc:sldMkLst>
      </pc:sldChg>
      <pc:sldChg chg="addSp delSp modSp add ord">
        <pc:chgData name="HIROAK NAKADA" userId="c0b3c930-2b3a-414c-b1dc-4a15223d8153" providerId="ADAL" clId="{6ACFAC86-303B-4495-B42E-A140565013F4}" dt="2020-03-22T05:06:09.289" v="5222" actId="20577"/>
        <pc:sldMkLst>
          <pc:docMk/>
          <pc:sldMk cId="334679057" sldId="273"/>
        </pc:sldMkLst>
        <pc:spChg chg="mod">
          <ac:chgData name="HIROAK NAKADA" userId="c0b3c930-2b3a-414c-b1dc-4a15223d8153" providerId="ADAL" clId="{6ACFAC86-303B-4495-B42E-A140565013F4}" dt="2020-03-22T02:38:21.730" v="2275" actId="14100"/>
          <ac:spMkLst>
            <pc:docMk/>
            <pc:sldMk cId="334679057" sldId="273"/>
            <ac:spMk id="2" creationId="{39E732CC-B6BE-461D-B4BE-B5BEFBC8E001}"/>
          </ac:spMkLst>
        </pc:spChg>
        <pc:spChg chg="del mod">
          <ac:chgData name="HIROAK NAKADA" userId="c0b3c930-2b3a-414c-b1dc-4a15223d8153" providerId="ADAL" clId="{6ACFAC86-303B-4495-B42E-A140565013F4}" dt="2020-03-22T01:58:04.173" v="170" actId="478"/>
          <ac:spMkLst>
            <pc:docMk/>
            <pc:sldMk cId="334679057" sldId="273"/>
            <ac:spMk id="3" creationId="{309856E9-0547-4BD0-B151-01AB70E1D9B7}"/>
          </ac:spMkLst>
        </pc:spChg>
        <pc:spChg chg="add mod">
          <ac:chgData name="HIROAK NAKADA" userId="c0b3c930-2b3a-414c-b1dc-4a15223d8153" providerId="ADAL" clId="{6ACFAC86-303B-4495-B42E-A140565013F4}" dt="2020-03-22T05:06:09.289" v="5222" actId="20577"/>
          <ac:spMkLst>
            <pc:docMk/>
            <pc:sldMk cId="334679057" sldId="273"/>
            <ac:spMk id="3" creationId="{D912446F-1FEC-4AEE-928F-3E433768A374}"/>
          </ac:spMkLst>
        </pc:spChg>
        <pc:spChg chg="add del mod">
          <ac:chgData name="HIROAK NAKADA" userId="c0b3c930-2b3a-414c-b1dc-4a15223d8153" providerId="ADAL" clId="{6ACFAC86-303B-4495-B42E-A140565013F4}" dt="2020-03-22T01:58:06.248" v="171" actId="478"/>
          <ac:spMkLst>
            <pc:docMk/>
            <pc:sldMk cId="334679057" sldId="273"/>
            <ac:spMk id="6" creationId="{A9E8C428-8868-446B-B940-A06F359DCD99}"/>
          </ac:spMkLst>
        </pc:spChg>
        <pc:spChg chg="add del mod">
          <ac:chgData name="HIROAK NAKADA" userId="c0b3c930-2b3a-414c-b1dc-4a15223d8153" providerId="ADAL" clId="{6ACFAC86-303B-4495-B42E-A140565013F4}" dt="2020-03-22T02:38:44.662" v="2279" actId="478"/>
          <ac:spMkLst>
            <pc:docMk/>
            <pc:sldMk cId="334679057" sldId="273"/>
            <ac:spMk id="8" creationId="{8435AF88-8FBF-430C-896E-7C052F6F2605}"/>
          </ac:spMkLst>
        </pc:spChg>
        <pc:picChg chg="add del mod">
          <ac:chgData name="HIROAK NAKADA" userId="c0b3c930-2b3a-414c-b1dc-4a15223d8153" providerId="ADAL" clId="{6ACFAC86-303B-4495-B42E-A140565013F4}" dt="2020-03-22T01:58:13.468" v="175" actId="21"/>
          <ac:picMkLst>
            <pc:docMk/>
            <pc:sldMk cId="334679057" sldId="273"/>
            <ac:picMk id="4" creationId="{4F2CE1A4-3F84-46B0-A15A-E4A088AEA2ED}"/>
          </ac:picMkLst>
        </pc:picChg>
        <pc:picChg chg="add del mod">
          <ac:chgData name="HIROAK NAKADA" userId="c0b3c930-2b3a-414c-b1dc-4a15223d8153" providerId="ADAL" clId="{6ACFAC86-303B-4495-B42E-A140565013F4}" dt="2020-03-22T03:16:17.966" v="4116" actId="21"/>
          <ac:picMkLst>
            <pc:docMk/>
            <pc:sldMk cId="334679057" sldId="273"/>
            <ac:picMk id="7" creationId="{779FBDAB-E7FC-4F54-BABA-714577621EB4}"/>
          </ac:picMkLst>
        </pc:picChg>
        <pc:picChg chg="add mod">
          <ac:chgData name="HIROAK NAKADA" userId="c0b3c930-2b3a-414c-b1dc-4a15223d8153" providerId="ADAL" clId="{6ACFAC86-303B-4495-B42E-A140565013F4}" dt="2020-03-22T05:05:50.443" v="5212" actId="1076"/>
          <ac:picMkLst>
            <pc:docMk/>
            <pc:sldMk cId="334679057" sldId="273"/>
            <ac:picMk id="9" creationId="{55772CC7-177A-47B4-A78F-73D3B7835C8F}"/>
          </ac:picMkLst>
        </pc:picChg>
      </pc:sldChg>
      <pc:sldChg chg="modSp add">
        <pc:chgData name="HIROAK NAKADA" userId="c0b3c930-2b3a-414c-b1dc-4a15223d8153" providerId="ADAL" clId="{6ACFAC86-303B-4495-B42E-A140565013F4}" dt="2020-03-22T02:29:20.770" v="1973" actId="20577"/>
        <pc:sldMkLst>
          <pc:docMk/>
          <pc:sldMk cId="3323556700" sldId="274"/>
        </pc:sldMkLst>
        <pc:spChg chg="mod">
          <ac:chgData name="HIROAK NAKADA" userId="c0b3c930-2b3a-414c-b1dc-4a15223d8153" providerId="ADAL" clId="{6ACFAC86-303B-4495-B42E-A140565013F4}" dt="2020-03-22T02:29:20.770" v="1973" actId="20577"/>
          <ac:spMkLst>
            <pc:docMk/>
            <pc:sldMk cId="3323556700" sldId="274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2:13:46.124" v="1206" actId="27636"/>
          <ac:spMkLst>
            <pc:docMk/>
            <pc:sldMk cId="3323556700" sldId="274"/>
            <ac:spMk id="3" creationId="{12257EF5-FB6C-48B9-8CDA-04DF18D50665}"/>
          </ac:spMkLst>
        </pc:spChg>
      </pc:sldChg>
      <pc:sldChg chg="addSp delSp modSp add">
        <pc:chgData name="HIROAK NAKADA" userId="c0b3c930-2b3a-414c-b1dc-4a15223d8153" providerId="ADAL" clId="{6ACFAC86-303B-4495-B42E-A140565013F4}" dt="2020-03-22T02:19:54.369" v="1253" actId="207"/>
        <pc:sldMkLst>
          <pc:docMk/>
          <pc:sldMk cId="2913059982" sldId="275"/>
        </pc:sldMkLst>
        <pc:spChg chg="mod">
          <ac:chgData name="HIROAK NAKADA" userId="c0b3c930-2b3a-414c-b1dc-4a15223d8153" providerId="ADAL" clId="{6ACFAC86-303B-4495-B42E-A140565013F4}" dt="2020-03-22T02:19:30.407" v="1252" actId="20577"/>
          <ac:spMkLst>
            <pc:docMk/>
            <pc:sldMk cId="2913059982" sldId="275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2:12:45.822" v="1167" actId="20577"/>
          <ac:spMkLst>
            <pc:docMk/>
            <pc:sldMk cId="2913059982" sldId="275"/>
            <ac:spMk id="3" creationId="{12257EF5-FB6C-48B9-8CDA-04DF18D50665}"/>
          </ac:spMkLst>
        </pc:spChg>
        <pc:spChg chg="add del">
          <ac:chgData name="HIROAK NAKADA" userId="c0b3c930-2b3a-414c-b1dc-4a15223d8153" providerId="ADAL" clId="{6ACFAC86-303B-4495-B42E-A140565013F4}" dt="2020-03-22T02:13:56.425" v="1208"/>
          <ac:spMkLst>
            <pc:docMk/>
            <pc:sldMk cId="2913059982" sldId="275"/>
            <ac:spMk id="4" creationId="{58EB53A3-D429-4DDC-B0CE-FEB9C563E59D}"/>
          </ac:spMkLst>
        </pc:spChg>
        <pc:spChg chg="add mod">
          <ac:chgData name="HIROAK NAKADA" userId="c0b3c930-2b3a-414c-b1dc-4a15223d8153" providerId="ADAL" clId="{6ACFAC86-303B-4495-B42E-A140565013F4}" dt="2020-03-22T02:19:54.369" v="1253" actId="207"/>
          <ac:spMkLst>
            <pc:docMk/>
            <pc:sldMk cId="2913059982" sldId="275"/>
            <ac:spMk id="5" creationId="{C6788DD6-AA9F-4B8E-97BA-E4E573BAD3C9}"/>
          </ac:spMkLst>
        </pc:spChg>
      </pc:sldChg>
      <pc:sldChg chg="addSp delSp modSp add">
        <pc:chgData name="HIROAK NAKADA" userId="c0b3c930-2b3a-414c-b1dc-4a15223d8153" providerId="ADAL" clId="{6ACFAC86-303B-4495-B42E-A140565013F4}" dt="2020-03-22T02:51:27.648" v="3070" actId="20577"/>
        <pc:sldMkLst>
          <pc:docMk/>
          <pc:sldMk cId="1495620083" sldId="276"/>
        </pc:sldMkLst>
        <pc:spChg chg="mod">
          <ac:chgData name="HIROAK NAKADA" userId="c0b3c930-2b3a-414c-b1dc-4a15223d8153" providerId="ADAL" clId="{6ACFAC86-303B-4495-B42E-A140565013F4}" dt="2020-03-22T02:51:27.648" v="3070" actId="20577"/>
          <ac:spMkLst>
            <pc:docMk/>
            <pc:sldMk cId="1495620083" sldId="276"/>
            <ac:spMk id="2" creationId="{E60A4B00-62B0-4B0B-BF36-D668B972BD37}"/>
          </ac:spMkLst>
        </pc:spChg>
        <pc:spChg chg="add mod">
          <ac:chgData name="HIROAK NAKADA" userId="c0b3c930-2b3a-414c-b1dc-4a15223d8153" providerId="ADAL" clId="{6ACFAC86-303B-4495-B42E-A140565013F4}" dt="2020-03-22T02:21:10.205" v="1268" actId="1076"/>
          <ac:spMkLst>
            <pc:docMk/>
            <pc:sldMk cId="1495620083" sldId="276"/>
            <ac:spMk id="4" creationId="{4D30F301-79E7-466F-9F3C-803ABD510887}"/>
          </ac:spMkLst>
        </pc:spChg>
        <pc:spChg chg="del mod">
          <ac:chgData name="HIROAK NAKADA" userId="c0b3c930-2b3a-414c-b1dc-4a15223d8153" providerId="ADAL" clId="{6ACFAC86-303B-4495-B42E-A140565013F4}" dt="2020-03-22T02:20:36.774" v="1258" actId="478"/>
          <ac:spMkLst>
            <pc:docMk/>
            <pc:sldMk cId="1495620083" sldId="276"/>
            <ac:spMk id="5" creationId="{C6788DD6-AA9F-4B8E-97BA-E4E573BAD3C9}"/>
          </ac:spMkLst>
        </pc:spChg>
      </pc:sldChg>
      <pc:sldChg chg="modSp add">
        <pc:chgData name="HIROAK NAKADA" userId="c0b3c930-2b3a-414c-b1dc-4a15223d8153" providerId="ADAL" clId="{6ACFAC86-303B-4495-B42E-A140565013F4}" dt="2020-03-22T02:27:52.571" v="1942" actId="20577"/>
        <pc:sldMkLst>
          <pc:docMk/>
          <pc:sldMk cId="4096061402" sldId="277"/>
        </pc:sldMkLst>
        <pc:spChg chg="mod">
          <ac:chgData name="HIROAK NAKADA" userId="c0b3c930-2b3a-414c-b1dc-4a15223d8153" providerId="ADAL" clId="{6ACFAC86-303B-4495-B42E-A140565013F4}" dt="2020-03-22T02:23:34.430" v="1295" actId="20577"/>
          <ac:spMkLst>
            <pc:docMk/>
            <pc:sldMk cId="4096061402" sldId="277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2:27:52.571" v="1942" actId="20577"/>
          <ac:spMkLst>
            <pc:docMk/>
            <pc:sldMk cId="4096061402" sldId="277"/>
            <ac:spMk id="3" creationId="{12257EF5-FB6C-48B9-8CDA-04DF18D50665}"/>
          </ac:spMkLst>
        </pc:spChg>
      </pc:sldChg>
      <pc:sldChg chg="addSp modSp add">
        <pc:chgData name="HIROAK NAKADA" userId="c0b3c930-2b3a-414c-b1dc-4a15223d8153" providerId="ADAL" clId="{6ACFAC86-303B-4495-B42E-A140565013F4}" dt="2020-03-22T02:51:45.687" v="3081" actId="20577"/>
        <pc:sldMkLst>
          <pc:docMk/>
          <pc:sldMk cId="1424863018" sldId="278"/>
        </pc:sldMkLst>
        <pc:spChg chg="mod">
          <ac:chgData name="HIROAK NAKADA" userId="c0b3c930-2b3a-414c-b1dc-4a15223d8153" providerId="ADAL" clId="{6ACFAC86-303B-4495-B42E-A140565013F4}" dt="2020-03-22T02:51:45.687" v="3081" actId="20577"/>
          <ac:spMkLst>
            <pc:docMk/>
            <pc:sldMk cId="1424863018" sldId="278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2:43:18.739" v="2626" actId="1076"/>
          <ac:spMkLst>
            <pc:docMk/>
            <pc:sldMk cId="1424863018" sldId="278"/>
            <ac:spMk id="3" creationId="{12257EF5-FB6C-48B9-8CDA-04DF18D50665}"/>
          </ac:spMkLst>
        </pc:spChg>
        <pc:spChg chg="add mod">
          <ac:chgData name="HIROAK NAKADA" userId="c0b3c930-2b3a-414c-b1dc-4a15223d8153" providerId="ADAL" clId="{6ACFAC86-303B-4495-B42E-A140565013F4}" dt="2020-03-22T02:43:51.938" v="2637" actId="207"/>
          <ac:spMkLst>
            <pc:docMk/>
            <pc:sldMk cId="1424863018" sldId="278"/>
            <ac:spMk id="4" creationId="{7879EAC5-09D5-41C6-9D35-9EB21FCC7600}"/>
          </ac:spMkLst>
        </pc:spChg>
        <pc:spChg chg="add mod">
          <ac:chgData name="HIROAK NAKADA" userId="c0b3c930-2b3a-414c-b1dc-4a15223d8153" providerId="ADAL" clId="{6ACFAC86-303B-4495-B42E-A140565013F4}" dt="2020-03-22T02:43:45.915" v="2636" actId="207"/>
          <ac:spMkLst>
            <pc:docMk/>
            <pc:sldMk cId="1424863018" sldId="278"/>
            <ac:spMk id="5" creationId="{2AE82DF2-9729-4020-8395-6DE7A3EA0427}"/>
          </ac:spMkLst>
        </pc:spChg>
        <pc:spChg chg="add mod">
          <ac:chgData name="HIROAK NAKADA" userId="c0b3c930-2b3a-414c-b1dc-4a15223d8153" providerId="ADAL" clId="{6ACFAC86-303B-4495-B42E-A140565013F4}" dt="2020-03-22T02:45:24.810" v="2639" actId="1076"/>
          <ac:spMkLst>
            <pc:docMk/>
            <pc:sldMk cId="1424863018" sldId="278"/>
            <ac:spMk id="6" creationId="{7E79FC8C-9B73-4DCC-97C8-E45D2CAFAE79}"/>
          </ac:spMkLst>
        </pc:spChg>
      </pc:sldChg>
      <pc:sldChg chg="addSp delSp modSp add">
        <pc:chgData name="HIROAK NAKADA" userId="c0b3c930-2b3a-414c-b1dc-4a15223d8153" providerId="ADAL" clId="{6ACFAC86-303B-4495-B42E-A140565013F4}" dt="2020-03-22T02:37:37.702" v="2210" actId="404"/>
        <pc:sldMkLst>
          <pc:docMk/>
          <pc:sldMk cId="1277403770" sldId="279"/>
        </pc:sldMkLst>
        <pc:spChg chg="mod">
          <ac:chgData name="HIROAK NAKADA" userId="c0b3c930-2b3a-414c-b1dc-4a15223d8153" providerId="ADAL" clId="{6ACFAC86-303B-4495-B42E-A140565013F4}" dt="2020-03-22T02:29:51.118" v="1977"/>
          <ac:spMkLst>
            <pc:docMk/>
            <pc:sldMk cId="1277403770" sldId="279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2:37:37.702" v="2210" actId="404"/>
          <ac:spMkLst>
            <pc:docMk/>
            <pc:sldMk cId="1277403770" sldId="279"/>
            <ac:spMk id="3" creationId="{12257EF5-FB6C-48B9-8CDA-04DF18D50665}"/>
          </ac:spMkLst>
        </pc:spChg>
        <pc:spChg chg="del">
          <ac:chgData name="HIROAK NAKADA" userId="c0b3c930-2b3a-414c-b1dc-4a15223d8153" providerId="ADAL" clId="{6ACFAC86-303B-4495-B42E-A140565013F4}" dt="2020-03-22T02:32:15.753" v="1978" actId="478"/>
          <ac:spMkLst>
            <pc:docMk/>
            <pc:sldMk cId="1277403770" sldId="279"/>
            <ac:spMk id="4" creationId="{4D30F301-79E7-466F-9F3C-803ABD510887}"/>
          </ac:spMkLst>
        </pc:spChg>
        <pc:spChg chg="add mod">
          <ac:chgData name="HIROAK NAKADA" userId="c0b3c930-2b3a-414c-b1dc-4a15223d8153" providerId="ADAL" clId="{6ACFAC86-303B-4495-B42E-A140565013F4}" dt="2020-03-22T02:36:32.973" v="2132" actId="1076"/>
          <ac:spMkLst>
            <pc:docMk/>
            <pc:sldMk cId="1277403770" sldId="279"/>
            <ac:spMk id="5" creationId="{A5487904-B3C1-4767-942A-9B06CA501A3D}"/>
          </ac:spMkLst>
        </pc:spChg>
        <pc:spChg chg="add mod">
          <ac:chgData name="HIROAK NAKADA" userId="c0b3c930-2b3a-414c-b1dc-4a15223d8153" providerId="ADAL" clId="{6ACFAC86-303B-4495-B42E-A140565013F4}" dt="2020-03-22T02:36:30.582" v="2131" actId="1076"/>
          <ac:spMkLst>
            <pc:docMk/>
            <pc:sldMk cId="1277403770" sldId="279"/>
            <ac:spMk id="6" creationId="{8714B083-ACA7-45D3-A36F-29A20F9AB1EC}"/>
          </ac:spMkLst>
        </pc:spChg>
        <pc:spChg chg="add del">
          <ac:chgData name="HIROAK NAKADA" userId="c0b3c930-2b3a-414c-b1dc-4a15223d8153" providerId="ADAL" clId="{6ACFAC86-303B-4495-B42E-A140565013F4}" dt="2020-03-22T02:33:57.488" v="1999" actId="478"/>
          <ac:spMkLst>
            <pc:docMk/>
            <pc:sldMk cId="1277403770" sldId="279"/>
            <ac:spMk id="7" creationId="{D111FB83-3E26-4213-AAC2-B538D1ED13C2}"/>
          </ac:spMkLst>
        </pc:spChg>
      </pc:sldChg>
      <pc:sldChg chg="add del">
        <pc:chgData name="HIROAK NAKADA" userId="c0b3c930-2b3a-414c-b1dc-4a15223d8153" providerId="ADAL" clId="{6ACFAC86-303B-4495-B42E-A140565013F4}" dt="2020-03-22T02:29:26.789" v="1975"/>
        <pc:sldMkLst>
          <pc:docMk/>
          <pc:sldMk cId="3131554363" sldId="279"/>
        </pc:sldMkLst>
      </pc:sldChg>
      <pc:sldChg chg="addSp delSp modSp add">
        <pc:chgData name="HIROAK NAKADA" userId="c0b3c930-2b3a-414c-b1dc-4a15223d8153" providerId="ADAL" clId="{6ACFAC86-303B-4495-B42E-A140565013F4}" dt="2020-03-22T03:12:22.993" v="4059" actId="207"/>
        <pc:sldMkLst>
          <pc:docMk/>
          <pc:sldMk cId="3515425802" sldId="280"/>
        </pc:sldMkLst>
        <pc:spChg chg="mod">
          <ac:chgData name="HIROAK NAKADA" userId="c0b3c930-2b3a-414c-b1dc-4a15223d8153" providerId="ADAL" clId="{6ACFAC86-303B-4495-B42E-A140565013F4}" dt="2020-03-22T02:46:09.061" v="2649"/>
          <ac:spMkLst>
            <pc:docMk/>
            <pc:sldMk cId="3515425802" sldId="280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3:12:22.993" v="4059" actId="207"/>
          <ac:spMkLst>
            <pc:docMk/>
            <pc:sldMk cId="3515425802" sldId="280"/>
            <ac:spMk id="3" creationId="{12257EF5-FB6C-48B9-8CDA-04DF18D50665}"/>
          </ac:spMkLst>
        </pc:spChg>
        <pc:spChg chg="del">
          <ac:chgData name="HIROAK NAKADA" userId="c0b3c930-2b3a-414c-b1dc-4a15223d8153" providerId="ADAL" clId="{6ACFAC86-303B-4495-B42E-A140565013F4}" dt="2020-03-22T02:48:14.768" v="2993" actId="478"/>
          <ac:spMkLst>
            <pc:docMk/>
            <pc:sldMk cId="3515425802" sldId="280"/>
            <ac:spMk id="4" creationId="{7879EAC5-09D5-41C6-9D35-9EB21FCC7600}"/>
          </ac:spMkLst>
        </pc:spChg>
        <pc:spChg chg="del">
          <ac:chgData name="HIROAK NAKADA" userId="c0b3c930-2b3a-414c-b1dc-4a15223d8153" providerId="ADAL" clId="{6ACFAC86-303B-4495-B42E-A140565013F4}" dt="2020-03-22T02:48:14.768" v="2993" actId="478"/>
          <ac:spMkLst>
            <pc:docMk/>
            <pc:sldMk cId="3515425802" sldId="280"/>
            <ac:spMk id="5" creationId="{2AE82DF2-9729-4020-8395-6DE7A3EA0427}"/>
          </ac:spMkLst>
        </pc:spChg>
        <pc:spChg chg="del">
          <ac:chgData name="HIROAK NAKADA" userId="c0b3c930-2b3a-414c-b1dc-4a15223d8153" providerId="ADAL" clId="{6ACFAC86-303B-4495-B42E-A140565013F4}" dt="2020-03-22T02:48:14.768" v="2993" actId="478"/>
          <ac:spMkLst>
            <pc:docMk/>
            <pc:sldMk cId="3515425802" sldId="280"/>
            <ac:spMk id="6" creationId="{7E79FC8C-9B73-4DCC-97C8-E45D2CAFAE79}"/>
          </ac:spMkLst>
        </pc:spChg>
        <pc:spChg chg="add del">
          <ac:chgData name="HIROAK NAKADA" userId="c0b3c930-2b3a-414c-b1dc-4a15223d8153" providerId="ADAL" clId="{6ACFAC86-303B-4495-B42E-A140565013F4}" dt="2020-03-22T02:48:43.283" v="2995"/>
          <ac:spMkLst>
            <pc:docMk/>
            <pc:sldMk cId="3515425802" sldId="280"/>
            <ac:spMk id="7" creationId="{911CB1B3-4DF2-4565-BC9A-8F8828CEF60E}"/>
          </ac:spMkLst>
        </pc:spChg>
      </pc:sldChg>
      <pc:sldChg chg="addSp delSp modSp add">
        <pc:chgData name="HIROAK NAKADA" userId="c0b3c930-2b3a-414c-b1dc-4a15223d8153" providerId="ADAL" clId="{6ACFAC86-303B-4495-B42E-A140565013F4}" dt="2020-03-22T02:51:02.926" v="3057" actId="1076"/>
        <pc:sldMkLst>
          <pc:docMk/>
          <pc:sldMk cId="3640162450" sldId="281"/>
        </pc:sldMkLst>
        <pc:spChg chg="del">
          <ac:chgData name="HIROAK NAKADA" userId="c0b3c930-2b3a-414c-b1dc-4a15223d8153" providerId="ADAL" clId="{6ACFAC86-303B-4495-B42E-A140565013F4}" dt="2020-03-22T02:48:48.963" v="2997" actId="478"/>
          <ac:spMkLst>
            <pc:docMk/>
            <pc:sldMk cId="3640162450" sldId="281"/>
            <ac:spMk id="3" creationId="{12257EF5-FB6C-48B9-8CDA-04DF18D50665}"/>
          </ac:spMkLst>
        </pc:spChg>
        <pc:spChg chg="add del mod">
          <ac:chgData name="HIROAK NAKADA" userId="c0b3c930-2b3a-414c-b1dc-4a15223d8153" providerId="ADAL" clId="{6ACFAC86-303B-4495-B42E-A140565013F4}" dt="2020-03-22T02:48:54.632" v="2999" actId="478"/>
          <ac:spMkLst>
            <pc:docMk/>
            <pc:sldMk cId="3640162450" sldId="281"/>
            <ac:spMk id="5" creationId="{162FEBEB-9EDA-4147-80D8-CC55D60FAF38}"/>
          </ac:spMkLst>
        </pc:spChg>
        <pc:spChg chg="add mod">
          <ac:chgData name="HIROAK NAKADA" userId="c0b3c930-2b3a-414c-b1dc-4a15223d8153" providerId="ADAL" clId="{6ACFAC86-303B-4495-B42E-A140565013F4}" dt="2020-03-22T02:50:56.530" v="3054" actId="14100"/>
          <ac:spMkLst>
            <pc:docMk/>
            <pc:sldMk cId="3640162450" sldId="281"/>
            <ac:spMk id="6" creationId="{AA3CAE88-D9D6-44C4-841F-C544655003FF}"/>
          </ac:spMkLst>
        </pc:spChg>
        <pc:spChg chg="add mod">
          <ac:chgData name="HIROAK NAKADA" userId="c0b3c930-2b3a-414c-b1dc-4a15223d8153" providerId="ADAL" clId="{6ACFAC86-303B-4495-B42E-A140565013F4}" dt="2020-03-22T02:51:01.462" v="3056" actId="1076"/>
          <ac:spMkLst>
            <pc:docMk/>
            <pc:sldMk cId="3640162450" sldId="281"/>
            <ac:spMk id="7" creationId="{603DFFE6-3C18-4A77-88B0-E989E8798075}"/>
          </ac:spMkLst>
        </pc:spChg>
        <pc:spChg chg="add mod">
          <ac:chgData name="HIROAK NAKADA" userId="c0b3c930-2b3a-414c-b1dc-4a15223d8153" providerId="ADAL" clId="{6ACFAC86-303B-4495-B42E-A140565013F4}" dt="2020-03-22T02:51:02.926" v="3057" actId="1076"/>
          <ac:spMkLst>
            <pc:docMk/>
            <pc:sldMk cId="3640162450" sldId="281"/>
            <ac:spMk id="8" creationId="{CE93906A-1ADC-419D-9567-C8EA2788588E}"/>
          </ac:spMkLst>
        </pc:spChg>
      </pc:sldChg>
      <pc:sldChg chg="add del">
        <pc:chgData name="HIROAK NAKADA" userId="c0b3c930-2b3a-414c-b1dc-4a15223d8153" providerId="ADAL" clId="{6ACFAC86-303B-4495-B42E-A140565013F4}" dt="2020-03-22T02:48:56.034" v="3001"/>
        <pc:sldMkLst>
          <pc:docMk/>
          <pc:sldMk cId="552465564" sldId="282"/>
        </pc:sldMkLst>
      </pc:sldChg>
      <pc:sldChg chg="modSp add">
        <pc:chgData name="HIROAK NAKADA" userId="c0b3c930-2b3a-414c-b1dc-4a15223d8153" providerId="ADAL" clId="{6ACFAC86-303B-4495-B42E-A140565013F4}" dt="2020-03-22T03:12:56.494" v="4061" actId="207"/>
        <pc:sldMkLst>
          <pc:docMk/>
          <pc:sldMk cId="813136433" sldId="282"/>
        </pc:sldMkLst>
        <pc:spChg chg="mod">
          <ac:chgData name="HIROAK NAKADA" userId="c0b3c930-2b3a-414c-b1dc-4a15223d8153" providerId="ADAL" clId="{6ACFAC86-303B-4495-B42E-A140565013F4}" dt="2020-03-22T02:52:25.375" v="3088" actId="20577"/>
          <ac:spMkLst>
            <pc:docMk/>
            <pc:sldMk cId="813136433" sldId="282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3:12:56.494" v="4061" actId="207"/>
          <ac:spMkLst>
            <pc:docMk/>
            <pc:sldMk cId="813136433" sldId="282"/>
            <ac:spMk id="3" creationId="{12257EF5-FB6C-48B9-8CDA-04DF18D50665}"/>
          </ac:spMkLst>
        </pc:spChg>
      </pc:sldChg>
      <pc:sldChg chg="addSp delSp modSp add">
        <pc:chgData name="HIROAK NAKADA" userId="c0b3c930-2b3a-414c-b1dc-4a15223d8153" providerId="ADAL" clId="{6ACFAC86-303B-4495-B42E-A140565013F4}" dt="2020-03-22T03:13:09.596" v="4062" actId="1076"/>
        <pc:sldMkLst>
          <pc:docMk/>
          <pc:sldMk cId="3458978789" sldId="283"/>
        </pc:sldMkLst>
        <pc:spChg chg="del mod">
          <ac:chgData name="HIROAK NAKADA" userId="c0b3c930-2b3a-414c-b1dc-4a15223d8153" providerId="ADAL" clId="{6ACFAC86-303B-4495-B42E-A140565013F4}" dt="2020-03-22T02:59:17.566" v="3722" actId="478"/>
          <ac:spMkLst>
            <pc:docMk/>
            <pc:sldMk cId="3458978789" sldId="283"/>
            <ac:spMk id="3" creationId="{12257EF5-FB6C-48B9-8CDA-04DF18D50665}"/>
          </ac:spMkLst>
        </pc:spChg>
        <pc:spChg chg="add del mod">
          <ac:chgData name="HIROAK NAKADA" userId="c0b3c930-2b3a-414c-b1dc-4a15223d8153" providerId="ADAL" clId="{6ACFAC86-303B-4495-B42E-A140565013F4}" dt="2020-03-22T02:57:48.991" v="3699"/>
          <ac:spMkLst>
            <pc:docMk/>
            <pc:sldMk cId="3458978789" sldId="283"/>
            <ac:spMk id="4" creationId="{26C4D88A-E594-43BD-83AB-B202CBA22237}"/>
          </ac:spMkLst>
        </pc:spChg>
        <pc:spChg chg="add del">
          <ac:chgData name="HIROAK NAKADA" userId="c0b3c930-2b3a-414c-b1dc-4a15223d8153" providerId="ADAL" clId="{6ACFAC86-303B-4495-B42E-A140565013F4}" dt="2020-03-22T02:57:55.454" v="3701"/>
          <ac:spMkLst>
            <pc:docMk/>
            <pc:sldMk cId="3458978789" sldId="283"/>
            <ac:spMk id="5" creationId="{6CF9461E-1EAC-40F6-878E-22CF9686DAA6}"/>
          </ac:spMkLst>
        </pc:spChg>
        <pc:spChg chg="add mod">
          <ac:chgData name="HIROAK NAKADA" userId="c0b3c930-2b3a-414c-b1dc-4a15223d8153" providerId="ADAL" clId="{6ACFAC86-303B-4495-B42E-A140565013F4}" dt="2020-03-22T03:13:09.596" v="4062" actId="1076"/>
          <ac:spMkLst>
            <pc:docMk/>
            <pc:sldMk cId="3458978789" sldId="283"/>
            <ac:spMk id="6" creationId="{46D95140-C848-448F-AFF8-D9E6F6EB52FD}"/>
          </ac:spMkLst>
        </pc:spChg>
        <pc:spChg chg="add del mod">
          <ac:chgData name="HIROAK NAKADA" userId="c0b3c930-2b3a-414c-b1dc-4a15223d8153" providerId="ADAL" clId="{6ACFAC86-303B-4495-B42E-A140565013F4}" dt="2020-03-22T02:59:19.220" v="3723" actId="478"/>
          <ac:spMkLst>
            <pc:docMk/>
            <pc:sldMk cId="3458978789" sldId="283"/>
            <ac:spMk id="8" creationId="{E35DA036-684B-4F23-83AC-8025B79AFC15}"/>
          </ac:spMkLst>
        </pc:spChg>
        <pc:spChg chg="add mod">
          <ac:chgData name="HIROAK NAKADA" userId="c0b3c930-2b3a-414c-b1dc-4a15223d8153" providerId="ADAL" clId="{6ACFAC86-303B-4495-B42E-A140565013F4}" dt="2020-03-22T03:13:09.596" v="4062" actId="1076"/>
          <ac:spMkLst>
            <pc:docMk/>
            <pc:sldMk cId="3458978789" sldId="283"/>
            <ac:spMk id="9" creationId="{58C9663B-E38D-47F3-82BF-D8A53E4D7A27}"/>
          </ac:spMkLst>
        </pc:spChg>
        <pc:spChg chg="add mod">
          <ac:chgData name="HIROAK NAKADA" userId="c0b3c930-2b3a-414c-b1dc-4a15223d8153" providerId="ADAL" clId="{6ACFAC86-303B-4495-B42E-A140565013F4}" dt="2020-03-22T03:13:09.596" v="4062" actId="1076"/>
          <ac:spMkLst>
            <pc:docMk/>
            <pc:sldMk cId="3458978789" sldId="283"/>
            <ac:spMk id="10" creationId="{C948FD2B-F92B-43FF-BB4E-9265EA95C723}"/>
          </ac:spMkLst>
        </pc:spChg>
      </pc:sldChg>
      <pc:sldChg chg="addSp delSp modSp add ord">
        <pc:chgData name="HIROAK NAKADA" userId="c0b3c930-2b3a-414c-b1dc-4a15223d8153" providerId="ADAL" clId="{6ACFAC86-303B-4495-B42E-A140565013F4}" dt="2020-03-22T03:04:00.827" v="3763" actId="1076"/>
        <pc:sldMkLst>
          <pc:docMk/>
          <pc:sldMk cId="3862254559" sldId="284"/>
        </pc:sldMkLst>
        <pc:spChg chg="del">
          <ac:chgData name="HIROAK NAKADA" userId="c0b3c930-2b3a-414c-b1dc-4a15223d8153" providerId="ADAL" clId="{6ACFAC86-303B-4495-B42E-A140565013F4}" dt="2020-03-22T02:59:02.014" v="3717" actId="478"/>
          <ac:spMkLst>
            <pc:docMk/>
            <pc:sldMk cId="3862254559" sldId="284"/>
            <ac:spMk id="3" creationId="{12257EF5-FB6C-48B9-8CDA-04DF18D50665}"/>
          </ac:spMkLst>
        </pc:spChg>
        <pc:spChg chg="add mod">
          <ac:chgData name="HIROAK NAKADA" userId="c0b3c930-2b3a-414c-b1dc-4a15223d8153" providerId="ADAL" clId="{6ACFAC86-303B-4495-B42E-A140565013F4}" dt="2020-03-22T03:04:00.827" v="3763" actId="1076"/>
          <ac:spMkLst>
            <pc:docMk/>
            <pc:sldMk cId="3862254559" sldId="284"/>
            <ac:spMk id="4" creationId="{60916EF6-C9FE-4096-A012-D3DBA656856F}"/>
          </ac:spMkLst>
        </pc:spChg>
        <pc:spChg chg="del">
          <ac:chgData name="HIROAK NAKADA" userId="c0b3c930-2b3a-414c-b1dc-4a15223d8153" providerId="ADAL" clId="{6ACFAC86-303B-4495-B42E-A140565013F4}" dt="2020-03-22T02:58:30.852" v="3705" actId="478"/>
          <ac:spMkLst>
            <pc:docMk/>
            <pc:sldMk cId="3862254559" sldId="284"/>
            <ac:spMk id="6" creationId="{46D95140-C848-448F-AFF8-D9E6F6EB52FD}"/>
          </ac:spMkLst>
        </pc:spChg>
        <pc:spChg chg="add del mod">
          <ac:chgData name="HIROAK NAKADA" userId="c0b3c930-2b3a-414c-b1dc-4a15223d8153" providerId="ADAL" clId="{6ACFAC86-303B-4495-B42E-A140565013F4}" dt="2020-03-22T02:59:05.260" v="3719" actId="478"/>
          <ac:spMkLst>
            <pc:docMk/>
            <pc:sldMk cId="3862254559" sldId="284"/>
            <ac:spMk id="7" creationId="{F12A300C-9C78-4256-B999-C5D4E72B1B76}"/>
          </ac:spMkLst>
        </pc:spChg>
        <pc:spChg chg="add del mod">
          <ac:chgData name="HIROAK NAKADA" userId="c0b3c930-2b3a-414c-b1dc-4a15223d8153" providerId="ADAL" clId="{6ACFAC86-303B-4495-B42E-A140565013F4}" dt="2020-03-22T03:01:52.707" v="3732" actId="478"/>
          <ac:spMkLst>
            <pc:docMk/>
            <pc:sldMk cId="3862254559" sldId="284"/>
            <ac:spMk id="8" creationId="{5228F8DA-895D-4BB0-93FE-A938A8EEAEBF}"/>
          </ac:spMkLst>
        </pc:spChg>
      </pc:sldChg>
      <pc:sldChg chg="modSp add">
        <pc:chgData name="HIROAK NAKADA" userId="c0b3c930-2b3a-414c-b1dc-4a15223d8153" providerId="ADAL" clId="{6ACFAC86-303B-4495-B42E-A140565013F4}" dt="2020-03-22T03:14:47.814" v="4110" actId="20577"/>
        <pc:sldMkLst>
          <pc:docMk/>
          <pc:sldMk cId="624613672" sldId="285"/>
        </pc:sldMkLst>
        <pc:spChg chg="mod">
          <ac:chgData name="HIROAK NAKADA" userId="c0b3c930-2b3a-414c-b1dc-4a15223d8153" providerId="ADAL" clId="{6ACFAC86-303B-4495-B42E-A140565013F4}" dt="2020-03-22T03:06:29.387" v="3854" actId="20577"/>
          <ac:spMkLst>
            <pc:docMk/>
            <pc:sldMk cId="624613672" sldId="285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3:14:47.814" v="4110" actId="20577"/>
          <ac:spMkLst>
            <pc:docMk/>
            <pc:sldMk cId="624613672" sldId="285"/>
            <ac:spMk id="3" creationId="{12257EF5-FB6C-48B9-8CDA-04DF18D50665}"/>
          </ac:spMkLst>
        </pc:spChg>
      </pc:sldChg>
      <pc:sldChg chg="modSp add">
        <pc:chgData name="HIROAK NAKADA" userId="c0b3c930-2b3a-414c-b1dc-4a15223d8153" providerId="ADAL" clId="{6ACFAC86-303B-4495-B42E-A140565013F4}" dt="2020-03-22T03:27:02.143" v="5205" actId="207"/>
        <pc:sldMkLst>
          <pc:docMk/>
          <pc:sldMk cId="1181211703" sldId="286"/>
        </pc:sldMkLst>
        <pc:spChg chg="mod">
          <ac:chgData name="HIROAK NAKADA" userId="c0b3c930-2b3a-414c-b1dc-4a15223d8153" providerId="ADAL" clId="{6ACFAC86-303B-4495-B42E-A140565013F4}" dt="2020-03-22T03:17:48.069" v="4137" actId="20577"/>
          <ac:spMkLst>
            <pc:docMk/>
            <pc:sldMk cId="1181211703" sldId="286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3:27:02.143" v="5205" actId="207"/>
          <ac:spMkLst>
            <pc:docMk/>
            <pc:sldMk cId="1181211703" sldId="286"/>
            <ac:spMk id="3" creationId="{12257EF5-FB6C-48B9-8CDA-04DF18D50665}"/>
          </ac:spMkLst>
        </pc:spChg>
      </pc:sldChg>
      <pc:sldChg chg="modSp add">
        <pc:chgData name="HIROAK NAKADA" userId="c0b3c930-2b3a-414c-b1dc-4a15223d8153" providerId="ADAL" clId="{6ACFAC86-303B-4495-B42E-A140565013F4}" dt="2020-03-22T03:22:13.535" v="4606" actId="27636"/>
        <pc:sldMkLst>
          <pc:docMk/>
          <pc:sldMk cId="362078232" sldId="287"/>
        </pc:sldMkLst>
        <pc:spChg chg="mod">
          <ac:chgData name="HIROAK NAKADA" userId="c0b3c930-2b3a-414c-b1dc-4a15223d8153" providerId="ADAL" clId="{6ACFAC86-303B-4495-B42E-A140565013F4}" dt="2020-03-22T03:17:55.949" v="4157" actId="20577"/>
          <ac:spMkLst>
            <pc:docMk/>
            <pc:sldMk cId="362078232" sldId="287"/>
            <ac:spMk id="2" creationId="{E60A4B00-62B0-4B0B-BF36-D668B972BD37}"/>
          </ac:spMkLst>
        </pc:spChg>
        <pc:spChg chg="mod">
          <ac:chgData name="HIROAK NAKADA" userId="c0b3c930-2b3a-414c-b1dc-4a15223d8153" providerId="ADAL" clId="{6ACFAC86-303B-4495-B42E-A140565013F4}" dt="2020-03-22T03:22:13.535" v="4606" actId="27636"/>
          <ac:spMkLst>
            <pc:docMk/>
            <pc:sldMk cId="362078232" sldId="287"/>
            <ac:spMk id="3" creationId="{12257EF5-FB6C-48B9-8CDA-04DF18D50665}"/>
          </ac:spMkLst>
        </pc:spChg>
      </pc:sldChg>
    </pc:docChg>
  </pc:docChgLst>
  <pc:docChgLst>
    <pc:chgData name="HIROAK NAKADA" userId="c0b3c930-2b3a-414c-b1dc-4a15223d8153" providerId="ADAL" clId="{704C00E2-0110-4D7F-A899-B453E914E017}"/>
    <pc:docChg chg="undo custSel addSld delSld modSld sldOrd">
      <pc:chgData name="HIROAK NAKADA" userId="c0b3c930-2b3a-414c-b1dc-4a15223d8153" providerId="ADAL" clId="{704C00E2-0110-4D7F-A899-B453E914E017}" dt="2020-03-02T04:09:38.795" v="3936" actId="478"/>
      <pc:docMkLst>
        <pc:docMk/>
      </pc:docMkLst>
      <pc:sldChg chg="addSp delSp modSp">
        <pc:chgData name="HIROAK NAKADA" userId="c0b3c930-2b3a-414c-b1dc-4a15223d8153" providerId="ADAL" clId="{704C00E2-0110-4D7F-A899-B453E914E017}" dt="2020-03-02T04:09:38.795" v="3936" actId="478"/>
        <pc:sldMkLst>
          <pc:docMk/>
          <pc:sldMk cId="4062462431" sldId="256"/>
        </pc:sldMkLst>
        <pc:spChg chg="mod">
          <ac:chgData name="HIROAK NAKADA" userId="c0b3c930-2b3a-414c-b1dc-4a15223d8153" providerId="ADAL" clId="{704C00E2-0110-4D7F-A899-B453E914E017}" dt="2020-03-01T01:56:17.032" v="1090"/>
          <ac:spMkLst>
            <pc:docMk/>
            <pc:sldMk cId="4062462431" sldId="256"/>
            <ac:spMk id="2" creationId="{0693A75D-E4E7-4DA1-ACA8-B93F02926457}"/>
          </ac:spMkLst>
        </pc:spChg>
        <pc:picChg chg="add del">
          <ac:chgData name="HIROAK NAKADA" userId="c0b3c930-2b3a-414c-b1dc-4a15223d8153" providerId="ADAL" clId="{704C00E2-0110-4D7F-A899-B453E914E017}" dt="2020-03-02T04:09:38.795" v="3936" actId="478"/>
          <ac:picMkLst>
            <pc:docMk/>
            <pc:sldMk cId="4062462431" sldId="256"/>
            <ac:picMk id="4" creationId="{ECF6F969-5E67-494F-83C5-EA7DDDDC1BDC}"/>
          </ac:picMkLst>
        </pc:picChg>
      </pc:sldChg>
      <pc:sldChg chg="modSp">
        <pc:chgData name="HIROAK NAKADA" userId="c0b3c930-2b3a-414c-b1dc-4a15223d8153" providerId="ADAL" clId="{704C00E2-0110-4D7F-A899-B453E914E017}" dt="2020-03-01T02:46:47.714" v="3855" actId="14100"/>
        <pc:sldMkLst>
          <pc:docMk/>
          <pc:sldMk cId="176361721" sldId="257"/>
        </pc:sldMkLst>
        <pc:spChg chg="mod">
          <ac:chgData name="HIROAK NAKADA" userId="c0b3c930-2b3a-414c-b1dc-4a15223d8153" providerId="ADAL" clId="{704C00E2-0110-4D7F-A899-B453E914E017}" dt="2020-03-01T02:46:47.714" v="3855" actId="14100"/>
          <ac:spMkLst>
            <pc:docMk/>
            <pc:sldMk cId="176361721" sldId="257"/>
            <ac:spMk id="3" creationId="{12257EF5-FB6C-48B9-8CDA-04DF18D50665}"/>
          </ac:spMkLst>
        </pc:spChg>
      </pc:sldChg>
      <pc:sldChg chg="modSp add">
        <pc:chgData name="HIROAK NAKADA" userId="c0b3c930-2b3a-414c-b1dc-4a15223d8153" providerId="ADAL" clId="{704C00E2-0110-4D7F-A899-B453E914E017}" dt="2020-03-01T01:56:30.143" v="1097" actId="27636"/>
        <pc:sldMkLst>
          <pc:docMk/>
          <pc:sldMk cId="2138402808" sldId="259"/>
        </pc:sldMkLst>
        <pc:spChg chg="mod">
          <ac:chgData name="HIROAK NAKADA" userId="c0b3c930-2b3a-414c-b1dc-4a15223d8153" providerId="ADAL" clId="{704C00E2-0110-4D7F-A899-B453E914E017}" dt="2020-03-01T00:47:06.316" v="21" actId="20577"/>
          <ac:spMkLst>
            <pc:docMk/>
            <pc:sldMk cId="2138402808" sldId="259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1:56:30.143" v="1097" actId="27636"/>
          <ac:spMkLst>
            <pc:docMk/>
            <pc:sldMk cId="2138402808" sldId="259"/>
            <ac:spMk id="3" creationId="{12257EF5-FB6C-48B9-8CDA-04DF18D50665}"/>
          </ac:spMkLst>
        </pc:spChg>
      </pc:sldChg>
      <pc:sldChg chg="addSp delSp modSp add">
        <pc:chgData name="HIROAK NAKADA" userId="c0b3c930-2b3a-414c-b1dc-4a15223d8153" providerId="ADAL" clId="{704C00E2-0110-4D7F-A899-B453E914E017}" dt="2020-03-01T02:08:20.195" v="1631" actId="207"/>
        <pc:sldMkLst>
          <pc:docMk/>
          <pc:sldMk cId="2269989209" sldId="260"/>
        </pc:sldMkLst>
        <pc:spChg chg="mod">
          <ac:chgData name="HIROAK NAKADA" userId="c0b3c930-2b3a-414c-b1dc-4a15223d8153" providerId="ADAL" clId="{704C00E2-0110-4D7F-A899-B453E914E017}" dt="2020-03-01T01:48:36.832" v="922" actId="403"/>
          <ac:spMkLst>
            <pc:docMk/>
            <pc:sldMk cId="2269989209" sldId="260"/>
            <ac:spMk id="2" creationId="{E60A4B00-62B0-4B0B-BF36-D668B972BD37}"/>
          </ac:spMkLst>
        </pc:spChg>
        <pc:spChg chg="del mod">
          <ac:chgData name="HIROAK NAKADA" userId="c0b3c930-2b3a-414c-b1dc-4a15223d8153" providerId="ADAL" clId="{704C00E2-0110-4D7F-A899-B453E914E017}" dt="2020-03-01T01:16:43.081" v="456" actId="478"/>
          <ac:spMkLst>
            <pc:docMk/>
            <pc:sldMk cId="2269989209" sldId="260"/>
            <ac:spMk id="3" creationId="{12257EF5-FB6C-48B9-8CDA-04DF18D50665}"/>
          </ac:spMkLst>
        </pc:spChg>
        <pc:spChg chg="add del mod">
          <ac:chgData name="HIROAK NAKADA" userId="c0b3c930-2b3a-414c-b1dc-4a15223d8153" providerId="ADAL" clId="{704C00E2-0110-4D7F-A899-B453E914E017}" dt="2020-03-01T01:15:13.089" v="410" actId="11529"/>
          <ac:spMkLst>
            <pc:docMk/>
            <pc:sldMk cId="2269989209" sldId="260"/>
            <ac:spMk id="5" creationId="{62404530-3704-4A63-B2CC-A5E1E7ACBC65}"/>
          </ac:spMkLst>
        </pc:spChg>
        <pc:spChg chg="add mod">
          <ac:chgData name="HIROAK NAKADA" userId="c0b3c930-2b3a-414c-b1dc-4a15223d8153" providerId="ADAL" clId="{704C00E2-0110-4D7F-A899-B453E914E017}" dt="2020-03-01T01:48:45.464" v="923" actId="1076"/>
          <ac:spMkLst>
            <pc:docMk/>
            <pc:sldMk cId="2269989209" sldId="260"/>
            <ac:spMk id="6" creationId="{899DE4DE-BC05-43CD-83EF-D6016C839898}"/>
          </ac:spMkLst>
        </pc:spChg>
        <pc:spChg chg="add del mod">
          <ac:chgData name="HIROAK NAKADA" userId="c0b3c930-2b3a-414c-b1dc-4a15223d8153" providerId="ADAL" clId="{704C00E2-0110-4D7F-A899-B453E914E017}" dt="2020-03-01T01:16:47.150" v="457" actId="478"/>
          <ac:spMkLst>
            <pc:docMk/>
            <pc:sldMk cId="2269989209" sldId="260"/>
            <ac:spMk id="8" creationId="{21B374D5-DBDC-465C-9E32-361CE05281BF}"/>
          </ac:spMkLst>
        </pc:spChg>
        <pc:spChg chg="add mod">
          <ac:chgData name="HIROAK NAKADA" userId="c0b3c930-2b3a-414c-b1dc-4a15223d8153" providerId="ADAL" clId="{704C00E2-0110-4D7F-A899-B453E914E017}" dt="2020-03-01T02:08:20.195" v="1631" actId="207"/>
          <ac:spMkLst>
            <pc:docMk/>
            <pc:sldMk cId="2269989209" sldId="260"/>
            <ac:spMk id="11" creationId="{88DA5594-3CE0-4A88-897E-1EFA0C403067}"/>
          </ac:spMkLst>
        </pc:spChg>
        <pc:picChg chg="add mod">
          <ac:chgData name="HIROAK NAKADA" userId="c0b3c930-2b3a-414c-b1dc-4a15223d8153" providerId="ADAL" clId="{704C00E2-0110-4D7F-A899-B453E914E017}" dt="2020-03-01T01:16:35.572" v="455" actId="1076"/>
          <ac:picMkLst>
            <pc:docMk/>
            <pc:sldMk cId="2269989209" sldId="260"/>
            <ac:picMk id="4" creationId="{C1342E79-9C67-495B-B8A1-55679AF29472}"/>
          </ac:picMkLst>
        </pc:picChg>
        <pc:picChg chg="add del">
          <ac:chgData name="HIROAK NAKADA" userId="c0b3c930-2b3a-414c-b1dc-4a15223d8153" providerId="ADAL" clId="{704C00E2-0110-4D7F-A899-B453E914E017}" dt="2020-03-01T01:18:18.109" v="463"/>
          <ac:picMkLst>
            <pc:docMk/>
            <pc:sldMk cId="2269989209" sldId="260"/>
            <ac:picMk id="9" creationId="{14751EF4-5FC5-4A2A-8F53-35E212DD60E1}"/>
          </ac:picMkLst>
        </pc:picChg>
        <pc:picChg chg="add mod">
          <ac:chgData name="HIROAK NAKADA" userId="c0b3c930-2b3a-414c-b1dc-4a15223d8153" providerId="ADAL" clId="{704C00E2-0110-4D7F-A899-B453E914E017}" dt="2020-03-01T01:22:55.614" v="572" actId="1076"/>
          <ac:picMkLst>
            <pc:docMk/>
            <pc:sldMk cId="2269989209" sldId="260"/>
            <ac:picMk id="10" creationId="{F58AC216-9310-47C5-8363-85648A781DF5}"/>
          </ac:picMkLst>
        </pc:picChg>
        <pc:picChg chg="add mod">
          <ac:chgData name="HIROAK NAKADA" userId="c0b3c930-2b3a-414c-b1dc-4a15223d8153" providerId="ADAL" clId="{704C00E2-0110-4D7F-A899-B453E914E017}" dt="2020-03-01T01:25:16.915" v="609" actId="1076"/>
          <ac:picMkLst>
            <pc:docMk/>
            <pc:sldMk cId="2269989209" sldId="260"/>
            <ac:picMk id="12" creationId="{7D170658-BE6C-4246-ADE9-CA576165CA9B}"/>
          </ac:picMkLst>
        </pc:picChg>
        <pc:picChg chg="add mod">
          <ac:chgData name="HIROAK NAKADA" userId="c0b3c930-2b3a-414c-b1dc-4a15223d8153" providerId="ADAL" clId="{704C00E2-0110-4D7F-A899-B453E914E017}" dt="2020-03-01T01:24:02.898" v="604" actId="1076"/>
          <ac:picMkLst>
            <pc:docMk/>
            <pc:sldMk cId="2269989209" sldId="260"/>
            <ac:picMk id="16" creationId="{7AFC90F5-37B2-4119-9C09-5A9325ACF059}"/>
          </ac:picMkLst>
        </pc:picChg>
        <pc:picChg chg="add del">
          <ac:chgData name="HIROAK NAKADA" userId="c0b3c930-2b3a-414c-b1dc-4a15223d8153" providerId="ADAL" clId="{704C00E2-0110-4D7F-A899-B453E914E017}" dt="2020-03-01T01:14:37.137" v="393" actId="478"/>
          <ac:picMkLst>
            <pc:docMk/>
            <pc:sldMk cId="2269989209" sldId="260"/>
            <ac:picMk id="1026" creationId="{02AAA8A6-383F-4E6D-A7FD-C87DC51B3505}"/>
          </ac:picMkLst>
        </pc:picChg>
        <pc:picChg chg="add del mod">
          <ac:chgData name="HIROAK NAKADA" userId="c0b3c930-2b3a-414c-b1dc-4a15223d8153" providerId="ADAL" clId="{704C00E2-0110-4D7F-A899-B453E914E017}" dt="2020-03-01T01:17:46.623" v="461"/>
          <ac:picMkLst>
            <pc:docMk/>
            <pc:sldMk cId="2269989209" sldId="260"/>
            <ac:picMk id="1028" creationId="{09781766-7447-4B29-AA88-6577234DB3D5}"/>
          </ac:picMkLst>
        </pc:picChg>
        <pc:picChg chg="add mod">
          <ac:chgData name="HIROAK NAKADA" userId="c0b3c930-2b3a-414c-b1dc-4a15223d8153" providerId="ADAL" clId="{704C00E2-0110-4D7F-A899-B453E914E017}" dt="2020-03-01T01:23:21.021" v="597" actId="1076"/>
          <ac:picMkLst>
            <pc:docMk/>
            <pc:sldMk cId="2269989209" sldId="260"/>
            <ac:picMk id="1030" creationId="{122F3808-0A50-4DFA-BB7F-1A8D62A909EC}"/>
          </ac:picMkLst>
        </pc:picChg>
        <pc:picChg chg="add del mod">
          <ac:chgData name="HIROAK NAKADA" userId="c0b3c930-2b3a-414c-b1dc-4a15223d8153" providerId="ADAL" clId="{704C00E2-0110-4D7F-A899-B453E914E017}" dt="2020-03-01T01:23:52.958" v="600" actId="21"/>
          <ac:picMkLst>
            <pc:docMk/>
            <pc:sldMk cId="2269989209" sldId="260"/>
            <ac:picMk id="1032" creationId="{177B910F-8145-4C04-98C0-24A3B6C97686}"/>
          </ac:picMkLst>
        </pc:picChg>
      </pc:sldChg>
      <pc:sldChg chg="modSp add">
        <pc:chgData name="HIROAK NAKADA" userId="c0b3c930-2b3a-414c-b1dc-4a15223d8153" providerId="ADAL" clId="{704C00E2-0110-4D7F-A899-B453E914E017}" dt="2020-03-01T01:56:44.071" v="1107" actId="404"/>
        <pc:sldMkLst>
          <pc:docMk/>
          <pc:sldMk cId="3078167749" sldId="261"/>
        </pc:sldMkLst>
        <pc:spChg chg="mod">
          <ac:chgData name="HIROAK NAKADA" userId="c0b3c930-2b3a-414c-b1dc-4a15223d8153" providerId="ADAL" clId="{704C00E2-0110-4D7F-A899-B453E914E017}" dt="2020-03-01T01:54:33.740" v="1032" actId="20577"/>
          <ac:spMkLst>
            <pc:docMk/>
            <pc:sldMk cId="3078167749" sldId="261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1:56:44.071" v="1107" actId="404"/>
          <ac:spMkLst>
            <pc:docMk/>
            <pc:sldMk cId="3078167749" sldId="261"/>
            <ac:spMk id="3" creationId="{12257EF5-FB6C-48B9-8CDA-04DF18D50665}"/>
          </ac:spMkLst>
        </pc:spChg>
      </pc:sldChg>
      <pc:sldChg chg="addSp delSp modSp add ord">
        <pc:chgData name="HIROAK NAKADA" userId="c0b3c930-2b3a-414c-b1dc-4a15223d8153" providerId="ADAL" clId="{704C00E2-0110-4D7F-A899-B453E914E017}" dt="2020-03-01T02:59:16.749" v="3865" actId="1076"/>
        <pc:sldMkLst>
          <pc:docMk/>
          <pc:sldMk cId="238707531" sldId="262"/>
        </pc:sldMkLst>
        <pc:spChg chg="mod">
          <ac:chgData name="HIROAK NAKADA" userId="c0b3c930-2b3a-414c-b1dc-4a15223d8153" providerId="ADAL" clId="{704C00E2-0110-4D7F-A899-B453E914E017}" dt="2020-03-01T02:13:21.093" v="1922" actId="20577"/>
          <ac:spMkLst>
            <pc:docMk/>
            <pc:sldMk cId="238707531" sldId="262"/>
            <ac:spMk id="2" creationId="{E60A4B00-62B0-4B0B-BF36-D668B972BD37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3" creationId="{3A6409DC-617D-4E6B-A126-1FE5FBD5341C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5" creationId="{A7422999-6E2C-4B69-BED3-9EF1B371DEB4}"/>
          </ac:spMkLst>
        </pc:spChg>
        <pc:spChg chg="del">
          <ac:chgData name="HIROAK NAKADA" userId="c0b3c930-2b3a-414c-b1dc-4a15223d8153" providerId="ADAL" clId="{704C00E2-0110-4D7F-A899-B453E914E017}" dt="2020-03-01T01:28:09.013" v="613" actId="478"/>
          <ac:spMkLst>
            <pc:docMk/>
            <pc:sldMk cId="238707531" sldId="262"/>
            <ac:spMk id="6" creationId="{899DE4DE-BC05-43CD-83EF-D6016C839898}"/>
          </ac:spMkLst>
        </pc:spChg>
        <pc:spChg chg="add mod">
          <ac:chgData name="HIROAK NAKADA" userId="c0b3c930-2b3a-414c-b1dc-4a15223d8153" providerId="ADAL" clId="{704C00E2-0110-4D7F-A899-B453E914E017}" dt="2020-03-01T01:42:12.758" v="698" actId="14100"/>
          <ac:spMkLst>
            <pc:docMk/>
            <pc:sldMk cId="238707531" sldId="262"/>
            <ac:spMk id="9" creationId="{A841A893-0AC0-42CB-B62D-B2D869B79D1F}"/>
          </ac:spMkLst>
        </pc:spChg>
        <pc:spChg chg="del">
          <ac:chgData name="HIROAK NAKADA" userId="c0b3c930-2b3a-414c-b1dc-4a15223d8153" providerId="ADAL" clId="{704C00E2-0110-4D7F-A899-B453E914E017}" dt="2020-03-01T01:28:05.044" v="612" actId="478"/>
          <ac:spMkLst>
            <pc:docMk/>
            <pc:sldMk cId="238707531" sldId="262"/>
            <ac:spMk id="11" creationId="{88DA5594-3CE0-4A88-897E-1EFA0C403067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13" creationId="{E2F0143C-24BE-4449-A2E2-EF54C3E2B1D0}"/>
          </ac:spMkLst>
        </pc:spChg>
        <pc:spChg chg="add mod">
          <ac:chgData name="HIROAK NAKADA" userId="c0b3c930-2b3a-414c-b1dc-4a15223d8153" providerId="ADAL" clId="{704C00E2-0110-4D7F-A899-B453E914E017}" dt="2020-03-01T02:07:56.567" v="1627" actId="14100"/>
          <ac:spMkLst>
            <pc:docMk/>
            <pc:sldMk cId="238707531" sldId="262"/>
            <ac:spMk id="15" creationId="{C8368897-C111-4385-B6AE-C1EFBB08A5E1}"/>
          </ac:spMkLst>
        </pc:spChg>
        <pc:spChg chg="add del mod">
          <ac:chgData name="HIROAK NAKADA" userId="c0b3c930-2b3a-414c-b1dc-4a15223d8153" providerId="ADAL" clId="{704C00E2-0110-4D7F-A899-B453E914E017}" dt="2020-03-01T01:35:45.172" v="687" actId="21"/>
          <ac:spMkLst>
            <pc:docMk/>
            <pc:sldMk cId="238707531" sldId="262"/>
            <ac:spMk id="19" creationId="{AEA1AC13-596E-415D-8199-EFF41AD46794}"/>
          </ac:spMkLst>
        </pc:spChg>
        <pc:spChg chg="add mod">
          <ac:chgData name="HIROAK NAKADA" userId="c0b3c930-2b3a-414c-b1dc-4a15223d8153" providerId="ADAL" clId="{704C00E2-0110-4D7F-A899-B453E914E017}" dt="2020-03-01T01:45:55.053" v="772" actId="1076"/>
          <ac:spMkLst>
            <pc:docMk/>
            <pc:sldMk cId="238707531" sldId="262"/>
            <ac:spMk id="22" creationId="{4741273F-EEEE-4DF5-ACF1-1AA4FF69D559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23" creationId="{4331023A-0062-4309-A27B-9879EB9F74F7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24" creationId="{01752F5F-0780-4086-A8A0-A9BC22939165}"/>
          </ac:spMkLst>
        </pc:spChg>
        <pc:spChg chg="add mod">
          <ac:chgData name="HIROAK NAKADA" userId="c0b3c930-2b3a-414c-b1dc-4a15223d8153" providerId="ADAL" clId="{704C00E2-0110-4D7F-A899-B453E914E017}" dt="2020-03-01T01:47:30.035" v="865" actId="1076"/>
          <ac:spMkLst>
            <pc:docMk/>
            <pc:sldMk cId="238707531" sldId="262"/>
            <ac:spMk id="25" creationId="{C3E1B719-D6FD-43E9-97E6-3BCADA14F30A}"/>
          </ac:spMkLst>
        </pc:spChg>
        <pc:spChg chg="add mod">
          <ac:chgData name="HIROAK NAKADA" userId="c0b3c930-2b3a-414c-b1dc-4a15223d8153" providerId="ADAL" clId="{704C00E2-0110-4D7F-A899-B453E914E017}" dt="2020-03-01T01:47:51.740" v="889" actId="1076"/>
          <ac:spMkLst>
            <pc:docMk/>
            <pc:sldMk cId="238707531" sldId="262"/>
            <ac:spMk id="28" creationId="{48A3C1D0-33DA-4E7A-A8F1-F9DA5F134F02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34" creationId="{A8CA5E88-381A-4841-8368-3EA4E6997573}"/>
          </ac:spMkLst>
        </pc:spChg>
        <pc:spChg chg="add mod">
          <ac:chgData name="HIROAK NAKADA" userId="c0b3c930-2b3a-414c-b1dc-4a15223d8153" providerId="ADAL" clId="{704C00E2-0110-4D7F-A899-B453E914E017}" dt="2020-03-01T01:47:24.247" v="864" actId="1076"/>
          <ac:spMkLst>
            <pc:docMk/>
            <pc:sldMk cId="238707531" sldId="262"/>
            <ac:spMk id="35" creationId="{7D474C2D-234B-4D5F-8B25-B2ABC11D92DD}"/>
          </ac:spMkLst>
        </pc:spChg>
        <pc:picChg chg="del">
          <ac:chgData name="HIROAK NAKADA" userId="c0b3c930-2b3a-414c-b1dc-4a15223d8153" providerId="ADAL" clId="{704C00E2-0110-4D7F-A899-B453E914E017}" dt="2020-03-01T01:28:05.044" v="612" actId="478"/>
          <ac:picMkLst>
            <pc:docMk/>
            <pc:sldMk cId="238707531" sldId="262"/>
            <ac:picMk id="4" creationId="{C1342E79-9C67-495B-B8A1-55679AF29472}"/>
          </ac:picMkLst>
        </pc:picChg>
        <pc:picChg chg="del">
          <ac:chgData name="HIROAK NAKADA" userId="c0b3c930-2b3a-414c-b1dc-4a15223d8153" providerId="ADAL" clId="{704C00E2-0110-4D7F-A899-B453E914E017}" dt="2020-03-01T01:28:05.044" v="612" actId="478"/>
          <ac:picMkLst>
            <pc:docMk/>
            <pc:sldMk cId="238707531" sldId="262"/>
            <ac:picMk id="10" creationId="{F58AC216-9310-47C5-8363-85648A781DF5}"/>
          </ac:picMkLst>
        </pc:picChg>
        <pc:picChg chg="del">
          <ac:chgData name="HIROAK NAKADA" userId="c0b3c930-2b3a-414c-b1dc-4a15223d8153" providerId="ADAL" clId="{704C00E2-0110-4D7F-A899-B453E914E017}" dt="2020-03-01T01:28:05.044" v="612" actId="478"/>
          <ac:picMkLst>
            <pc:docMk/>
            <pc:sldMk cId="238707531" sldId="262"/>
            <ac:picMk id="12" creationId="{7D170658-BE6C-4246-ADE9-CA576165CA9B}"/>
          </ac:picMkLst>
        </pc:picChg>
        <pc:picChg chg="add mod">
          <ac:chgData name="HIROAK NAKADA" userId="c0b3c930-2b3a-414c-b1dc-4a15223d8153" providerId="ADAL" clId="{704C00E2-0110-4D7F-A899-B453E914E017}" dt="2020-03-01T01:47:24.247" v="864" actId="1076"/>
          <ac:picMkLst>
            <pc:docMk/>
            <pc:sldMk cId="238707531" sldId="262"/>
            <ac:picMk id="14" creationId="{F62FAA1B-4F4F-45B9-A533-B4BA22FFFCBA}"/>
          </ac:picMkLst>
        </pc:picChg>
        <pc:picChg chg="del">
          <ac:chgData name="HIROAK NAKADA" userId="c0b3c930-2b3a-414c-b1dc-4a15223d8153" providerId="ADAL" clId="{704C00E2-0110-4D7F-A899-B453E914E017}" dt="2020-03-01T01:28:12.004" v="614" actId="478"/>
          <ac:picMkLst>
            <pc:docMk/>
            <pc:sldMk cId="238707531" sldId="262"/>
            <ac:picMk id="16" creationId="{7AFC90F5-37B2-4119-9C09-5A9325ACF059}"/>
          </ac:picMkLst>
        </pc:picChg>
        <pc:picChg chg="add del mod">
          <ac:chgData name="HIROAK NAKADA" userId="c0b3c930-2b3a-414c-b1dc-4a15223d8153" providerId="ADAL" clId="{704C00E2-0110-4D7F-A899-B453E914E017}" dt="2020-03-01T01:35:45.172" v="687" actId="21"/>
          <ac:picMkLst>
            <pc:docMk/>
            <pc:sldMk cId="238707531" sldId="262"/>
            <ac:picMk id="18" creationId="{D02C7086-5D78-4D5D-8A19-B34F7AB49886}"/>
          </ac:picMkLst>
        </pc:picChg>
        <pc:picChg chg="add del mod">
          <ac:chgData name="HIROAK NAKADA" userId="c0b3c930-2b3a-414c-b1dc-4a15223d8153" providerId="ADAL" clId="{704C00E2-0110-4D7F-A899-B453E914E017}" dt="2020-03-01T01:49:16.384" v="924" actId="478"/>
          <ac:picMkLst>
            <pc:docMk/>
            <pc:sldMk cId="238707531" sldId="262"/>
            <ac:picMk id="27" creationId="{BE6C0B6D-6AE2-4053-B26C-323A9D927FA8}"/>
          </ac:picMkLst>
        </pc:picChg>
        <pc:picChg chg="add del">
          <ac:chgData name="HIROAK NAKADA" userId="c0b3c930-2b3a-414c-b1dc-4a15223d8153" providerId="ADAL" clId="{704C00E2-0110-4D7F-A899-B453E914E017}" dt="2020-03-01T02:17:16.675" v="1999"/>
          <ac:picMkLst>
            <pc:docMk/>
            <pc:sldMk cId="238707531" sldId="262"/>
            <ac:picMk id="43" creationId="{F7F75470-0C51-4B94-BAAC-03D959B07725}"/>
          </ac:picMkLst>
        </pc:picChg>
        <pc:picChg chg="del">
          <ac:chgData name="HIROAK NAKADA" userId="c0b3c930-2b3a-414c-b1dc-4a15223d8153" providerId="ADAL" clId="{704C00E2-0110-4D7F-A899-B453E914E017}" dt="2020-03-01T01:28:05.044" v="612" actId="478"/>
          <ac:picMkLst>
            <pc:docMk/>
            <pc:sldMk cId="238707531" sldId="262"/>
            <ac:picMk id="1030" creationId="{122F3808-0A50-4DFA-BB7F-1A8D62A909EC}"/>
          </ac:picMkLst>
        </pc:picChg>
        <pc:picChg chg="add del mod">
          <ac:chgData name="HIROAK NAKADA" userId="c0b3c930-2b3a-414c-b1dc-4a15223d8153" providerId="ADAL" clId="{704C00E2-0110-4D7F-A899-B453E914E017}" dt="2020-03-01T01:34:32.251" v="686" actId="478"/>
          <ac:picMkLst>
            <pc:docMk/>
            <pc:sldMk cId="238707531" sldId="262"/>
            <ac:picMk id="2050" creationId="{FE860D2C-9708-4627-A9A4-9DF995DDF9DB}"/>
          </ac:picMkLst>
        </pc:picChg>
        <pc:picChg chg="add mod">
          <ac:chgData name="HIROAK NAKADA" userId="c0b3c930-2b3a-414c-b1dc-4a15223d8153" providerId="ADAL" clId="{704C00E2-0110-4D7F-A899-B453E914E017}" dt="2020-03-01T02:07:45.374" v="1625" actId="1076"/>
          <ac:picMkLst>
            <pc:docMk/>
            <pc:sldMk cId="238707531" sldId="262"/>
            <ac:picMk id="2052" creationId="{E7F48DC4-B1FF-4886-8D1B-129E122F4A19}"/>
          </ac:picMkLst>
        </pc:picChg>
        <pc:picChg chg="add mod">
          <ac:chgData name="HIROAK NAKADA" userId="c0b3c930-2b3a-414c-b1dc-4a15223d8153" providerId="ADAL" clId="{704C00E2-0110-4D7F-A899-B453E914E017}" dt="2020-03-01T01:47:24.247" v="864" actId="1076"/>
          <ac:picMkLst>
            <pc:docMk/>
            <pc:sldMk cId="238707531" sldId="262"/>
            <ac:picMk id="2054" creationId="{D05CA75B-81A9-4A7B-9385-9053B10E64AA}"/>
          </ac:picMkLst>
        </pc:picChg>
        <pc:picChg chg="add mod">
          <ac:chgData name="HIROAK NAKADA" userId="c0b3c930-2b3a-414c-b1dc-4a15223d8153" providerId="ADAL" clId="{704C00E2-0110-4D7F-A899-B453E914E017}" dt="2020-03-01T01:47:24.247" v="864" actId="1076"/>
          <ac:picMkLst>
            <pc:docMk/>
            <pc:sldMk cId="238707531" sldId="262"/>
            <ac:picMk id="2056" creationId="{875CC15C-302A-4342-A18D-9B3467542192}"/>
          </ac:picMkLst>
        </pc:picChg>
        <pc:picChg chg="add mod">
          <ac:chgData name="HIROAK NAKADA" userId="c0b3c930-2b3a-414c-b1dc-4a15223d8153" providerId="ADAL" clId="{704C00E2-0110-4D7F-A899-B453E914E017}" dt="2020-03-01T01:47:24.247" v="864" actId="1076"/>
          <ac:picMkLst>
            <pc:docMk/>
            <pc:sldMk cId="238707531" sldId="262"/>
            <ac:picMk id="2058" creationId="{5591831F-C930-4103-A813-6650FE08FD4F}"/>
          </ac:picMkLst>
        </pc:picChg>
        <pc:picChg chg="add del mod">
          <ac:chgData name="HIROAK NAKADA" userId="c0b3c930-2b3a-414c-b1dc-4a15223d8153" providerId="ADAL" clId="{704C00E2-0110-4D7F-A899-B453E914E017}" dt="2020-03-01T02:59:10.828" v="3862" actId="21"/>
          <ac:picMkLst>
            <pc:docMk/>
            <pc:sldMk cId="238707531" sldId="262"/>
            <ac:picMk id="2060" creationId="{780FEE8D-61A6-44DC-8762-8F7261C82129}"/>
          </ac:picMkLst>
        </pc:picChg>
        <pc:picChg chg="add mod">
          <ac:chgData name="HIROAK NAKADA" userId="c0b3c930-2b3a-414c-b1dc-4a15223d8153" providerId="ADAL" clId="{704C00E2-0110-4D7F-A899-B453E914E017}" dt="2020-03-01T01:47:24.247" v="864" actId="1076"/>
          <ac:picMkLst>
            <pc:docMk/>
            <pc:sldMk cId="238707531" sldId="262"/>
            <ac:picMk id="2062" creationId="{8E0CBBCD-CF6B-4ACD-8893-FD8A2CBF7664}"/>
          </ac:picMkLst>
        </pc:picChg>
        <pc:picChg chg="add mod">
          <ac:chgData name="HIROAK NAKADA" userId="c0b3c930-2b3a-414c-b1dc-4a15223d8153" providerId="ADAL" clId="{704C00E2-0110-4D7F-A899-B453E914E017}" dt="2020-03-01T01:49:27.505" v="929" actId="1076"/>
          <ac:picMkLst>
            <pc:docMk/>
            <pc:sldMk cId="238707531" sldId="262"/>
            <ac:picMk id="2064" creationId="{28F2794B-B52D-4895-884D-2EB90EC1882B}"/>
          </ac:picMkLst>
        </pc:picChg>
        <pc:picChg chg="add mod">
          <ac:chgData name="HIROAK NAKADA" userId="c0b3c930-2b3a-414c-b1dc-4a15223d8153" providerId="ADAL" clId="{704C00E2-0110-4D7F-A899-B453E914E017}" dt="2020-03-01T02:17:13.310" v="1997" actId="14100"/>
          <ac:picMkLst>
            <pc:docMk/>
            <pc:sldMk cId="238707531" sldId="262"/>
            <ac:picMk id="2066" creationId="{54F3AD4F-F30C-4621-9DAF-7B5AC915814B}"/>
          </ac:picMkLst>
        </pc:picChg>
        <pc:picChg chg="add mod">
          <ac:chgData name="HIROAK NAKADA" userId="c0b3c930-2b3a-414c-b1dc-4a15223d8153" providerId="ADAL" clId="{704C00E2-0110-4D7F-A899-B453E914E017}" dt="2020-03-01T02:59:16.749" v="3865" actId="1076"/>
          <ac:picMkLst>
            <pc:docMk/>
            <pc:sldMk cId="238707531" sldId="262"/>
            <ac:picMk id="2068" creationId="{CE29B03C-BC3E-4A3A-8441-7FFB9E578494}"/>
          </ac:picMkLst>
        </pc:picChg>
        <pc:cxnChg chg="add mod">
          <ac:chgData name="HIROAK NAKADA" userId="c0b3c930-2b3a-414c-b1dc-4a15223d8153" providerId="ADAL" clId="{704C00E2-0110-4D7F-A899-B453E914E017}" dt="2020-03-01T02:07:56.567" v="1627" actId="14100"/>
          <ac:cxnSpMkLst>
            <pc:docMk/>
            <pc:sldMk cId="238707531" sldId="262"/>
            <ac:cxnSpMk id="8" creationId="{C04382B6-0CA0-44E3-9253-71EED8361102}"/>
          </ac:cxnSpMkLst>
        </pc:cxnChg>
      </pc:sldChg>
      <pc:sldChg chg="modSp add">
        <pc:chgData name="HIROAK NAKADA" userId="c0b3c930-2b3a-414c-b1dc-4a15223d8153" providerId="ADAL" clId="{704C00E2-0110-4D7F-A899-B453E914E017}" dt="2020-03-01T01:56:48.933" v="1113" actId="404"/>
        <pc:sldMkLst>
          <pc:docMk/>
          <pc:sldMk cId="214983394" sldId="263"/>
        </pc:sldMkLst>
        <pc:spChg chg="mod">
          <ac:chgData name="HIROAK NAKADA" userId="c0b3c930-2b3a-414c-b1dc-4a15223d8153" providerId="ADAL" clId="{704C00E2-0110-4D7F-A899-B453E914E017}" dt="2020-03-01T01:54:55.905" v="1045" actId="20577"/>
          <ac:spMkLst>
            <pc:docMk/>
            <pc:sldMk cId="214983394" sldId="263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1:56:48.933" v="1113" actId="404"/>
          <ac:spMkLst>
            <pc:docMk/>
            <pc:sldMk cId="214983394" sldId="263"/>
            <ac:spMk id="3" creationId="{12257EF5-FB6C-48B9-8CDA-04DF18D50665}"/>
          </ac:spMkLst>
        </pc:spChg>
      </pc:sldChg>
      <pc:sldChg chg="add del">
        <pc:chgData name="HIROAK NAKADA" userId="c0b3c930-2b3a-414c-b1dc-4a15223d8153" providerId="ADAL" clId="{704C00E2-0110-4D7F-A899-B453E914E017}" dt="2020-03-01T02:03:52.535" v="1483" actId="47"/>
        <pc:sldMkLst>
          <pc:docMk/>
          <pc:sldMk cId="2793330166" sldId="264"/>
        </pc:sldMkLst>
      </pc:sldChg>
      <pc:sldChg chg="addSp delSp modSp add">
        <pc:chgData name="HIROAK NAKADA" userId="c0b3c930-2b3a-414c-b1dc-4a15223d8153" providerId="ADAL" clId="{704C00E2-0110-4D7F-A899-B453E914E017}" dt="2020-03-01T02:59:32.635" v="3868" actId="1076"/>
        <pc:sldMkLst>
          <pc:docMk/>
          <pc:sldMk cId="3915277354" sldId="265"/>
        </pc:sldMkLst>
        <pc:spChg chg="mod">
          <ac:chgData name="HIROAK NAKADA" userId="c0b3c930-2b3a-414c-b1dc-4a15223d8153" providerId="ADAL" clId="{704C00E2-0110-4D7F-A899-B453E914E017}" dt="2020-03-01T01:57:47.763" v="1196" actId="14100"/>
          <ac:spMkLst>
            <pc:docMk/>
            <pc:sldMk cId="3915277354" sldId="265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07:30.367" v="1624" actId="20577"/>
          <ac:spMkLst>
            <pc:docMk/>
            <pc:sldMk cId="3915277354" sldId="265"/>
            <ac:spMk id="3" creationId="{12257EF5-FB6C-48B9-8CDA-04DF18D50665}"/>
          </ac:spMkLst>
        </pc:spChg>
        <pc:spChg chg="add mod">
          <ac:chgData name="HIROAK NAKADA" userId="c0b3c930-2b3a-414c-b1dc-4a15223d8153" providerId="ADAL" clId="{704C00E2-0110-4D7F-A899-B453E914E017}" dt="2020-03-01T01:58:37.441" v="1203" actId="1076"/>
          <ac:spMkLst>
            <pc:docMk/>
            <pc:sldMk cId="3915277354" sldId="265"/>
            <ac:spMk id="4" creationId="{A998C550-E38B-4945-A442-9B18FD19C8EA}"/>
          </ac:spMkLst>
        </pc:spChg>
        <pc:spChg chg="add mod">
          <ac:chgData name="HIROAK NAKADA" userId="c0b3c930-2b3a-414c-b1dc-4a15223d8153" providerId="ADAL" clId="{704C00E2-0110-4D7F-A899-B453E914E017}" dt="2020-03-01T02:01:53.201" v="1449" actId="14100"/>
          <ac:spMkLst>
            <pc:docMk/>
            <pc:sldMk cId="3915277354" sldId="265"/>
            <ac:spMk id="5" creationId="{00D32FB2-EA77-437F-9E84-2B3D6898D3BC}"/>
          </ac:spMkLst>
        </pc:spChg>
        <pc:spChg chg="add mod">
          <ac:chgData name="HIROAK NAKADA" userId="c0b3c930-2b3a-414c-b1dc-4a15223d8153" providerId="ADAL" clId="{704C00E2-0110-4D7F-A899-B453E914E017}" dt="2020-03-01T02:06:03.303" v="1527" actId="1076"/>
          <ac:spMkLst>
            <pc:docMk/>
            <pc:sldMk cId="3915277354" sldId="265"/>
            <ac:spMk id="7" creationId="{DB3346CE-8665-47B7-82ED-696160DC90CE}"/>
          </ac:spMkLst>
        </pc:spChg>
        <pc:spChg chg="add mod">
          <ac:chgData name="HIROAK NAKADA" userId="c0b3c930-2b3a-414c-b1dc-4a15223d8153" providerId="ADAL" clId="{704C00E2-0110-4D7F-A899-B453E914E017}" dt="2020-03-01T01:58:37.441" v="1203" actId="1076"/>
          <ac:spMkLst>
            <pc:docMk/>
            <pc:sldMk cId="3915277354" sldId="265"/>
            <ac:spMk id="8" creationId="{276AC0BD-936E-4937-9F18-C2CF515C7223}"/>
          </ac:spMkLst>
        </pc:spChg>
        <pc:spChg chg="add mod">
          <ac:chgData name="HIROAK NAKADA" userId="c0b3c930-2b3a-414c-b1dc-4a15223d8153" providerId="ADAL" clId="{704C00E2-0110-4D7F-A899-B453E914E017}" dt="2020-03-01T02:00:18.964" v="1297" actId="1076"/>
          <ac:spMkLst>
            <pc:docMk/>
            <pc:sldMk cId="3915277354" sldId="265"/>
            <ac:spMk id="15" creationId="{D1DD779F-C070-43CE-BDE7-B31DF8D2B915}"/>
          </ac:spMkLst>
        </pc:spChg>
        <pc:spChg chg="add del mod">
          <ac:chgData name="HIROAK NAKADA" userId="c0b3c930-2b3a-414c-b1dc-4a15223d8153" providerId="ADAL" clId="{704C00E2-0110-4D7F-A899-B453E914E017}" dt="2020-03-01T01:59:07.431" v="1210" actId="478"/>
          <ac:spMkLst>
            <pc:docMk/>
            <pc:sldMk cId="3915277354" sldId="265"/>
            <ac:spMk id="17" creationId="{2B12487E-1023-45FF-8046-7B0CCB0909FB}"/>
          </ac:spMkLst>
        </pc:spChg>
        <pc:spChg chg="add del mod">
          <ac:chgData name="HIROAK NAKADA" userId="c0b3c930-2b3a-414c-b1dc-4a15223d8153" providerId="ADAL" clId="{704C00E2-0110-4D7F-A899-B453E914E017}" dt="2020-03-01T01:59:11.687" v="1213" actId="478"/>
          <ac:spMkLst>
            <pc:docMk/>
            <pc:sldMk cId="3915277354" sldId="265"/>
            <ac:spMk id="18" creationId="{8A10FC74-50DD-438C-A27B-9FAE1FC2B655}"/>
          </ac:spMkLst>
        </pc:spChg>
        <pc:spChg chg="add del mod">
          <ac:chgData name="HIROAK NAKADA" userId="c0b3c930-2b3a-414c-b1dc-4a15223d8153" providerId="ADAL" clId="{704C00E2-0110-4D7F-A899-B453E914E017}" dt="2020-03-01T01:59:10.992" v="1212" actId="478"/>
          <ac:spMkLst>
            <pc:docMk/>
            <pc:sldMk cId="3915277354" sldId="265"/>
            <ac:spMk id="19" creationId="{2CE4B1FE-0767-403C-AD19-1D91CCEFAF77}"/>
          </ac:spMkLst>
        </pc:spChg>
        <pc:spChg chg="add del mod">
          <ac:chgData name="HIROAK NAKADA" userId="c0b3c930-2b3a-414c-b1dc-4a15223d8153" providerId="ADAL" clId="{704C00E2-0110-4D7F-A899-B453E914E017}" dt="2020-03-01T01:59:10.247" v="1211" actId="478"/>
          <ac:spMkLst>
            <pc:docMk/>
            <pc:sldMk cId="3915277354" sldId="265"/>
            <ac:spMk id="20" creationId="{F1C84336-7BD3-408E-8690-FF873B2EB64C}"/>
          </ac:spMkLst>
        </pc:spChg>
        <pc:spChg chg="add del mod">
          <ac:chgData name="HIROAK NAKADA" userId="c0b3c930-2b3a-414c-b1dc-4a15223d8153" providerId="ADAL" clId="{704C00E2-0110-4D7F-A899-B453E914E017}" dt="2020-03-01T02:00:29.055" v="1298" actId="478"/>
          <ac:spMkLst>
            <pc:docMk/>
            <pc:sldMk cId="3915277354" sldId="265"/>
            <ac:spMk id="21" creationId="{C055FD11-4393-46A9-9A64-BE0087E37637}"/>
          </ac:spMkLst>
        </pc:spChg>
        <pc:spChg chg="add del mod">
          <ac:chgData name="HIROAK NAKADA" userId="c0b3c930-2b3a-414c-b1dc-4a15223d8153" providerId="ADAL" clId="{704C00E2-0110-4D7F-A899-B453E914E017}" dt="2020-03-01T02:00:32.622" v="1299" actId="478"/>
          <ac:spMkLst>
            <pc:docMk/>
            <pc:sldMk cId="3915277354" sldId="265"/>
            <ac:spMk id="22" creationId="{F0E6173D-8687-4E40-9FA5-B9997159CC60}"/>
          </ac:spMkLst>
        </pc:spChg>
        <pc:spChg chg="add mod">
          <ac:chgData name="HIROAK NAKADA" userId="c0b3c930-2b3a-414c-b1dc-4a15223d8153" providerId="ADAL" clId="{704C00E2-0110-4D7F-A899-B453E914E017}" dt="2020-03-01T02:04:49.618" v="1521" actId="14100"/>
          <ac:spMkLst>
            <pc:docMk/>
            <pc:sldMk cId="3915277354" sldId="265"/>
            <ac:spMk id="27" creationId="{634482E2-3D8A-46EF-9BB8-E677D112DA0B}"/>
          </ac:spMkLst>
        </pc:spChg>
        <pc:spChg chg="add mod">
          <ac:chgData name="HIROAK NAKADA" userId="c0b3c930-2b3a-414c-b1dc-4a15223d8153" providerId="ADAL" clId="{704C00E2-0110-4D7F-A899-B453E914E017}" dt="2020-03-01T02:04:52.515" v="1524" actId="14100"/>
          <ac:spMkLst>
            <pc:docMk/>
            <pc:sldMk cId="3915277354" sldId="265"/>
            <ac:spMk id="28" creationId="{E4C7735B-D6EB-4047-8101-74BFE09DAA5D}"/>
          </ac:spMkLst>
        </pc:spChg>
        <pc:spChg chg="add mod">
          <ac:chgData name="HIROAK NAKADA" userId="c0b3c930-2b3a-414c-b1dc-4a15223d8153" providerId="ADAL" clId="{704C00E2-0110-4D7F-A899-B453E914E017}" dt="2020-03-01T02:05:04.205" v="1526" actId="1076"/>
          <ac:spMkLst>
            <pc:docMk/>
            <pc:sldMk cId="3915277354" sldId="265"/>
            <ac:spMk id="29" creationId="{2372F2CF-F6C7-483C-ADAC-32F3F0B9460D}"/>
          </ac:spMkLst>
        </pc:spChg>
        <pc:spChg chg="add mod">
          <ac:chgData name="HIROAK NAKADA" userId="c0b3c930-2b3a-414c-b1dc-4a15223d8153" providerId="ADAL" clId="{704C00E2-0110-4D7F-A899-B453E914E017}" dt="2020-03-01T02:04:58.732" v="1525" actId="1076"/>
          <ac:spMkLst>
            <pc:docMk/>
            <pc:sldMk cId="3915277354" sldId="265"/>
            <ac:spMk id="30" creationId="{289641DC-BA7D-485A-BB6E-7251DC2F10EA}"/>
          </ac:spMkLst>
        </pc:spChg>
        <pc:spChg chg="add del">
          <ac:chgData name="HIROAK NAKADA" userId="c0b3c930-2b3a-414c-b1dc-4a15223d8153" providerId="ADAL" clId="{704C00E2-0110-4D7F-A899-B453E914E017}" dt="2020-03-01T02:02:02.863" v="1451" actId="478"/>
          <ac:spMkLst>
            <pc:docMk/>
            <pc:sldMk cId="3915277354" sldId="265"/>
            <ac:spMk id="31" creationId="{67036C02-4A31-4597-BF5E-ADE808C478AF}"/>
          </ac:spMkLst>
        </pc:spChg>
        <pc:spChg chg="add mod">
          <ac:chgData name="HIROAK NAKADA" userId="c0b3c930-2b3a-414c-b1dc-4a15223d8153" providerId="ADAL" clId="{704C00E2-0110-4D7F-A899-B453E914E017}" dt="2020-03-01T02:03:16.637" v="1477" actId="1076"/>
          <ac:spMkLst>
            <pc:docMk/>
            <pc:sldMk cId="3915277354" sldId="265"/>
            <ac:spMk id="33" creationId="{F2A912A7-8F97-4C0C-B080-49C568237DE0}"/>
          </ac:spMkLst>
        </pc:spChg>
        <pc:picChg chg="add mod">
          <ac:chgData name="HIROAK NAKADA" userId="c0b3c930-2b3a-414c-b1dc-4a15223d8153" providerId="ADAL" clId="{704C00E2-0110-4D7F-A899-B453E914E017}" dt="2020-03-01T01:58:22.707" v="1202" actId="1076"/>
          <ac:picMkLst>
            <pc:docMk/>
            <pc:sldMk cId="3915277354" sldId="265"/>
            <ac:picMk id="6" creationId="{01A55ACA-289A-41F7-AA57-616468D3A3CA}"/>
          </ac:picMkLst>
        </pc:picChg>
        <pc:picChg chg="add mod">
          <ac:chgData name="HIROAK NAKADA" userId="c0b3c930-2b3a-414c-b1dc-4a15223d8153" providerId="ADAL" clId="{704C00E2-0110-4D7F-A899-B453E914E017}" dt="2020-03-01T02:06:17.719" v="1530" actId="1076"/>
          <ac:picMkLst>
            <pc:docMk/>
            <pc:sldMk cId="3915277354" sldId="265"/>
            <ac:picMk id="10" creationId="{36A9806E-2ABC-4429-8558-07F195874299}"/>
          </ac:picMkLst>
        </pc:picChg>
        <pc:picChg chg="add mod">
          <ac:chgData name="HIROAK NAKADA" userId="c0b3c930-2b3a-414c-b1dc-4a15223d8153" providerId="ADAL" clId="{704C00E2-0110-4D7F-A899-B453E914E017}" dt="2020-03-01T01:58:37.441" v="1203" actId="1076"/>
          <ac:picMkLst>
            <pc:docMk/>
            <pc:sldMk cId="3915277354" sldId="265"/>
            <ac:picMk id="11" creationId="{E69139C5-9A28-4ED7-BD82-0FE6265E1DF0}"/>
          </ac:picMkLst>
        </pc:picChg>
        <pc:picChg chg="add mod">
          <ac:chgData name="HIROAK NAKADA" userId="c0b3c930-2b3a-414c-b1dc-4a15223d8153" providerId="ADAL" clId="{704C00E2-0110-4D7F-A899-B453E914E017}" dt="2020-03-01T01:58:37.441" v="1203" actId="1076"/>
          <ac:picMkLst>
            <pc:docMk/>
            <pc:sldMk cId="3915277354" sldId="265"/>
            <ac:picMk id="12" creationId="{99741012-EF7F-4AB5-AF84-89B9A8949708}"/>
          </ac:picMkLst>
        </pc:picChg>
        <pc:picChg chg="add mod">
          <ac:chgData name="HIROAK NAKADA" userId="c0b3c930-2b3a-414c-b1dc-4a15223d8153" providerId="ADAL" clId="{704C00E2-0110-4D7F-A899-B453E914E017}" dt="2020-03-01T01:58:37.441" v="1203" actId="1076"/>
          <ac:picMkLst>
            <pc:docMk/>
            <pc:sldMk cId="3915277354" sldId="265"/>
            <ac:picMk id="13" creationId="{D5CE898F-75A3-4C28-90F4-BE253357D4E8}"/>
          </ac:picMkLst>
        </pc:picChg>
        <pc:picChg chg="add del mod">
          <ac:chgData name="HIROAK NAKADA" userId="c0b3c930-2b3a-414c-b1dc-4a15223d8153" providerId="ADAL" clId="{704C00E2-0110-4D7F-A899-B453E914E017}" dt="2020-03-01T02:59:28.203" v="3866" actId="478"/>
          <ac:picMkLst>
            <pc:docMk/>
            <pc:sldMk cId="3915277354" sldId="265"/>
            <ac:picMk id="14" creationId="{46B1E2CA-8F4C-4B46-A05E-76DA240FFE0A}"/>
          </ac:picMkLst>
        </pc:picChg>
        <pc:picChg chg="add mod">
          <ac:chgData name="HIROAK NAKADA" userId="c0b3c930-2b3a-414c-b1dc-4a15223d8153" providerId="ADAL" clId="{704C00E2-0110-4D7F-A899-B453E914E017}" dt="2020-03-01T01:58:37.441" v="1203" actId="1076"/>
          <ac:picMkLst>
            <pc:docMk/>
            <pc:sldMk cId="3915277354" sldId="265"/>
            <ac:picMk id="16" creationId="{6CBC4D99-03E1-4E4D-A72E-2100583B7DD7}"/>
          </ac:picMkLst>
        </pc:picChg>
        <pc:picChg chg="add mod">
          <ac:chgData name="HIROAK NAKADA" userId="c0b3c930-2b3a-414c-b1dc-4a15223d8153" providerId="ADAL" clId="{704C00E2-0110-4D7F-A899-B453E914E017}" dt="2020-03-01T02:06:03.303" v="1527" actId="1076"/>
          <ac:picMkLst>
            <pc:docMk/>
            <pc:sldMk cId="3915277354" sldId="265"/>
            <ac:picMk id="23" creationId="{5A2F6C38-4CE8-4D02-B24F-4C278D7EE2B1}"/>
          </ac:picMkLst>
        </pc:picChg>
        <pc:picChg chg="add mod">
          <ac:chgData name="HIROAK NAKADA" userId="c0b3c930-2b3a-414c-b1dc-4a15223d8153" providerId="ADAL" clId="{704C00E2-0110-4D7F-A899-B453E914E017}" dt="2020-03-01T02:17:25.983" v="2001" actId="1076"/>
          <ac:picMkLst>
            <pc:docMk/>
            <pc:sldMk cId="3915277354" sldId="265"/>
            <ac:picMk id="38" creationId="{6522309B-C819-4489-9C13-08ED2128E7A1}"/>
          </ac:picMkLst>
        </pc:picChg>
        <pc:picChg chg="add mod">
          <ac:chgData name="HIROAK NAKADA" userId="c0b3c930-2b3a-414c-b1dc-4a15223d8153" providerId="ADAL" clId="{704C00E2-0110-4D7F-A899-B453E914E017}" dt="2020-03-01T02:59:32.635" v="3868" actId="1076"/>
          <ac:picMkLst>
            <pc:docMk/>
            <pc:sldMk cId="3915277354" sldId="265"/>
            <ac:picMk id="39" creationId="{0A21A0E0-D3D9-4FA5-A031-4E88EA505939}"/>
          </ac:picMkLst>
        </pc:picChg>
        <pc:picChg chg="add mod">
          <ac:chgData name="HIROAK NAKADA" userId="c0b3c930-2b3a-414c-b1dc-4a15223d8153" providerId="ADAL" clId="{704C00E2-0110-4D7F-A899-B453E914E017}" dt="2020-03-01T02:02:47.885" v="1454" actId="1076"/>
          <ac:picMkLst>
            <pc:docMk/>
            <pc:sldMk cId="3915277354" sldId="265"/>
            <ac:picMk id="3074" creationId="{311EACFA-A0E8-4B32-95EF-DD0E41EC06D7}"/>
          </ac:picMkLst>
        </pc:picChg>
        <pc:cxnChg chg="add mod">
          <ac:chgData name="HIROAK NAKADA" userId="c0b3c930-2b3a-414c-b1dc-4a15223d8153" providerId="ADAL" clId="{704C00E2-0110-4D7F-A899-B453E914E017}" dt="2020-03-01T02:06:13.535" v="1529" actId="14100"/>
          <ac:cxnSpMkLst>
            <pc:docMk/>
            <pc:sldMk cId="3915277354" sldId="265"/>
            <ac:cxnSpMk id="9" creationId="{B405B43F-D84B-4E91-A66D-E29577B6D0F7}"/>
          </ac:cxnSpMkLst>
        </pc:cxnChg>
        <pc:cxnChg chg="add mod">
          <ac:chgData name="HIROAK NAKADA" userId="c0b3c930-2b3a-414c-b1dc-4a15223d8153" providerId="ADAL" clId="{704C00E2-0110-4D7F-A899-B453E914E017}" dt="2020-03-01T02:03:32.923" v="1482" actId="692"/>
          <ac:cxnSpMkLst>
            <pc:docMk/>
            <pc:sldMk cId="3915277354" sldId="265"/>
            <ac:cxnSpMk id="34" creationId="{92962661-FC62-4D17-8BF9-AB1099960D93}"/>
          </ac:cxnSpMkLst>
        </pc:cxnChg>
      </pc:sldChg>
      <pc:sldChg chg="modSp add">
        <pc:chgData name="HIROAK NAKADA" userId="c0b3c930-2b3a-414c-b1dc-4a15223d8153" providerId="ADAL" clId="{704C00E2-0110-4D7F-A899-B453E914E017}" dt="2020-03-01T02:30:43.929" v="2786" actId="1076"/>
        <pc:sldMkLst>
          <pc:docMk/>
          <pc:sldMk cId="3803903857" sldId="266"/>
        </pc:sldMkLst>
        <pc:spChg chg="mod">
          <ac:chgData name="HIROAK NAKADA" userId="c0b3c930-2b3a-414c-b1dc-4a15223d8153" providerId="ADAL" clId="{704C00E2-0110-4D7F-A899-B453E914E017}" dt="2020-03-01T02:10:11.135" v="1679" actId="14100"/>
          <ac:spMkLst>
            <pc:docMk/>
            <pc:sldMk cId="3803903857" sldId="266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30:43.929" v="2786" actId="1076"/>
          <ac:spMkLst>
            <pc:docMk/>
            <pc:sldMk cId="3803903857" sldId="266"/>
            <ac:spMk id="3" creationId="{12257EF5-FB6C-48B9-8CDA-04DF18D50665}"/>
          </ac:spMkLst>
        </pc:spChg>
      </pc:sldChg>
      <pc:sldChg chg="addSp delSp modSp add">
        <pc:chgData name="HIROAK NAKADA" userId="c0b3c930-2b3a-414c-b1dc-4a15223d8153" providerId="ADAL" clId="{704C00E2-0110-4D7F-A899-B453E914E017}" dt="2020-03-01T03:02:32.173" v="3900" actId="1076"/>
        <pc:sldMkLst>
          <pc:docMk/>
          <pc:sldMk cId="2787655932" sldId="267"/>
        </pc:sldMkLst>
        <pc:spChg chg="mod">
          <ac:chgData name="HIROAK NAKADA" userId="c0b3c930-2b3a-414c-b1dc-4a15223d8153" providerId="ADAL" clId="{704C00E2-0110-4D7F-A899-B453E914E017}" dt="2020-03-01T02:13:35.822" v="1940" actId="20577"/>
          <ac:spMkLst>
            <pc:docMk/>
            <pc:sldMk cId="2787655932" sldId="267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22:13.245" v="2243" actId="20577"/>
          <ac:spMkLst>
            <pc:docMk/>
            <pc:sldMk cId="2787655932" sldId="267"/>
            <ac:spMk id="3" creationId="{12257EF5-FB6C-48B9-8CDA-04DF18D50665}"/>
          </ac:spMkLst>
        </pc:spChg>
        <pc:spChg chg="mod">
          <ac:chgData name="HIROAK NAKADA" userId="c0b3c930-2b3a-414c-b1dc-4a15223d8153" providerId="ADAL" clId="{704C00E2-0110-4D7F-A899-B453E914E017}" dt="2020-03-01T02:14:14.960" v="1956" actId="14100"/>
          <ac:spMkLst>
            <pc:docMk/>
            <pc:sldMk cId="2787655932" sldId="267"/>
            <ac:spMk id="4" creationId="{A998C550-E38B-4945-A442-9B18FD19C8EA}"/>
          </ac:spMkLst>
        </pc:spChg>
        <pc:spChg chg="del">
          <ac:chgData name="HIROAK NAKADA" userId="c0b3c930-2b3a-414c-b1dc-4a15223d8153" providerId="ADAL" clId="{704C00E2-0110-4D7F-A899-B453E914E017}" dt="2020-03-01T02:14:32.924" v="1959" actId="478"/>
          <ac:spMkLst>
            <pc:docMk/>
            <pc:sldMk cId="2787655932" sldId="267"/>
            <ac:spMk id="5" creationId="{00D32FB2-EA77-437F-9E84-2B3D6898D3BC}"/>
          </ac:spMkLst>
        </pc:spChg>
        <pc:spChg chg="mod">
          <ac:chgData name="HIROAK NAKADA" userId="c0b3c930-2b3a-414c-b1dc-4a15223d8153" providerId="ADAL" clId="{704C00E2-0110-4D7F-A899-B453E914E017}" dt="2020-03-01T02:14:08.177" v="1952" actId="14100"/>
          <ac:spMkLst>
            <pc:docMk/>
            <pc:sldMk cId="2787655932" sldId="267"/>
            <ac:spMk id="7" creationId="{DB3346CE-8665-47B7-82ED-696160DC90CE}"/>
          </ac:spMkLst>
        </pc:spChg>
        <pc:spChg chg="del mod">
          <ac:chgData name="HIROAK NAKADA" userId="c0b3c930-2b3a-414c-b1dc-4a15223d8153" providerId="ADAL" clId="{704C00E2-0110-4D7F-A899-B453E914E017}" dt="2020-03-01T02:14:19.460" v="1957" actId="478"/>
          <ac:spMkLst>
            <pc:docMk/>
            <pc:sldMk cId="2787655932" sldId="267"/>
            <ac:spMk id="8" creationId="{276AC0BD-936E-4937-9F18-C2CF515C7223}"/>
          </ac:spMkLst>
        </pc:spChg>
        <pc:spChg chg="add del mod">
          <ac:chgData name="HIROAK NAKADA" userId="c0b3c930-2b3a-414c-b1dc-4a15223d8153" providerId="ADAL" clId="{704C00E2-0110-4D7F-A899-B453E914E017}" dt="2020-03-01T02:21:00.175" v="2075" actId="1076"/>
          <ac:spMkLst>
            <pc:docMk/>
            <pc:sldMk cId="2787655932" sldId="267"/>
            <ac:spMk id="15" creationId="{D1DD779F-C070-43CE-BDE7-B31DF8D2B915}"/>
          </ac:spMkLst>
        </pc:spChg>
        <pc:spChg chg="del">
          <ac:chgData name="HIROAK NAKADA" userId="c0b3c930-2b3a-414c-b1dc-4a15223d8153" providerId="ADAL" clId="{704C00E2-0110-4D7F-A899-B453E914E017}" dt="2020-03-01T02:14:32.924" v="1959" actId="478"/>
          <ac:spMkLst>
            <pc:docMk/>
            <pc:sldMk cId="2787655932" sldId="267"/>
            <ac:spMk id="27" creationId="{634482E2-3D8A-46EF-9BB8-E677D112DA0B}"/>
          </ac:spMkLst>
        </pc:spChg>
        <pc:spChg chg="del">
          <ac:chgData name="HIROAK NAKADA" userId="c0b3c930-2b3a-414c-b1dc-4a15223d8153" providerId="ADAL" clId="{704C00E2-0110-4D7F-A899-B453E914E017}" dt="2020-03-01T02:14:32.924" v="1959" actId="478"/>
          <ac:spMkLst>
            <pc:docMk/>
            <pc:sldMk cId="2787655932" sldId="267"/>
            <ac:spMk id="28" creationId="{E4C7735B-D6EB-4047-8101-74BFE09DAA5D}"/>
          </ac:spMkLst>
        </pc:spChg>
        <pc:spChg chg="del">
          <ac:chgData name="HIROAK NAKADA" userId="c0b3c930-2b3a-414c-b1dc-4a15223d8153" providerId="ADAL" clId="{704C00E2-0110-4D7F-A899-B453E914E017}" dt="2020-03-01T02:14:32.924" v="1959" actId="478"/>
          <ac:spMkLst>
            <pc:docMk/>
            <pc:sldMk cId="2787655932" sldId="267"/>
            <ac:spMk id="29" creationId="{2372F2CF-F6C7-483C-ADAC-32F3F0B9460D}"/>
          </ac:spMkLst>
        </pc:spChg>
        <pc:spChg chg="del">
          <ac:chgData name="HIROAK NAKADA" userId="c0b3c930-2b3a-414c-b1dc-4a15223d8153" providerId="ADAL" clId="{704C00E2-0110-4D7F-A899-B453E914E017}" dt="2020-03-01T02:14:32.924" v="1959" actId="478"/>
          <ac:spMkLst>
            <pc:docMk/>
            <pc:sldMk cId="2787655932" sldId="267"/>
            <ac:spMk id="30" creationId="{289641DC-BA7D-485A-BB6E-7251DC2F10EA}"/>
          </ac:spMkLst>
        </pc:spChg>
        <pc:spChg chg="add mod">
          <ac:chgData name="HIROAK NAKADA" userId="c0b3c930-2b3a-414c-b1dc-4a15223d8153" providerId="ADAL" clId="{704C00E2-0110-4D7F-A899-B453E914E017}" dt="2020-03-01T02:16:19.126" v="1989" actId="1076"/>
          <ac:spMkLst>
            <pc:docMk/>
            <pc:sldMk cId="2787655932" sldId="267"/>
            <ac:spMk id="31" creationId="{71DD19B4-8342-4E12-9751-3C93E573DD62}"/>
          </ac:spMkLst>
        </pc:spChg>
        <pc:spChg chg="add mod">
          <ac:chgData name="HIROAK NAKADA" userId="c0b3c930-2b3a-414c-b1dc-4a15223d8153" providerId="ADAL" clId="{704C00E2-0110-4D7F-A899-B453E914E017}" dt="2020-03-01T02:16:27.750" v="1991" actId="14100"/>
          <ac:spMkLst>
            <pc:docMk/>
            <pc:sldMk cId="2787655932" sldId="267"/>
            <ac:spMk id="32" creationId="{9660205D-0E0E-4501-8942-2CB74C75894B}"/>
          </ac:spMkLst>
        </pc:spChg>
        <pc:spChg chg="del">
          <ac:chgData name="HIROAK NAKADA" userId="c0b3c930-2b3a-414c-b1dc-4a15223d8153" providerId="ADAL" clId="{704C00E2-0110-4D7F-A899-B453E914E017}" dt="2020-03-01T02:14:45.003" v="1962" actId="478"/>
          <ac:spMkLst>
            <pc:docMk/>
            <pc:sldMk cId="2787655932" sldId="267"/>
            <ac:spMk id="33" creationId="{F2A912A7-8F97-4C0C-B080-49C568237DE0}"/>
          </ac:spMkLst>
        </pc:spChg>
        <pc:spChg chg="add mod">
          <ac:chgData name="HIROAK NAKADA" userId="c0b3c930-2b3a-414c-b1dc-4a15223d8153" providerId="ADAL" clId="{704C00E2-0110-4D7F-A899-B453E914E017}" dt="2020-03-01T02:16:25.166" v="1990" actId="1076"/>
          <ac:spMkLst>
            <pc:docMk/>
            <pc:sldMk cId="2787655932" sldId="267"/>
            <ac:spMk id="35" creationId="{FD2C808A-6EA3-4790-9730-ADC926249836}"/>
          </ac:spMkLst>
        </pc:spChg>
        <pc:spChg chg="add mod">
          <ac:chgData name="HIROAK NAKADA" userId="c0b3c930-2b3a-414c-b1dc-4a15223d8153" providerId="ADAL" clId="{704C00E2-0110-4D7F-A899-B453E914E017}" dt="2020-03-01T02:16:25.166" v="1990" actId="1076"/>
          <ac:spMkLst>
            <pc:docMk/>
            <pc:sldMk cId="2787655932" sldId="267"/>
            <ac:spMk id="36" creationId="{D04D1B11-755A-4D01-A25C-B82DBF666A06}"/>
          </ac:spMkLst>
        </pc:spChg>
        <pc:spChg chg="add mod">
          <ac:chgData name="HIROAK NAKADA" userId="c0b3c930-2b3a-414c-b1dc-4a15223d8153" providerId="ADAL" clId="{704C00E2-0110-4D7F-A899-B453E914E017}" dt="2020-03-01T02:16:25.166" v="1990" actId="1076"/>
          <ac:spMkLst>
            <pc:docMk/>
            <pc:sldMk cId="2787655932" sldId="267"/>
            <ac:spMk id="37" creationId="{376EFBE7-175A-4E3B-B9DA-EA280D5BC831}"/>
          </ac:spMkLst>
        </pc:spChg>
        <pc:spChg chg="add mod">
          <ac:chgData name="HIROAK NAKADA" userId="c0b3c930-2b3a-414c-b1dc-4a15223d8153" providerId="ADAL" clId="{704C00E2-0110-4D7F-A899-B453E914E017}" dt="2020-03-01T02:16:25.166" v="1990" actId="1076"/>
          <ac:spMkLst>
            <pc:docMk/>
            <pc:sldMk cId="2787655932" sldId="267"/>
            <ac:spMk id="38" creationId="{85211E5B-90A5-41CB-8AE2-A5A61AA6196E}"/>
          </ac:spMkLst>
        </pc:spChg>
        <pc:spChg chg="add mod">
          <ac:chgData name="HIROAK NAKADA" userId="c0b3c930-2b3a-414c-b1dc-4a15223d8153" providerId="ADAL" clId="{704C00E2-0110-4D7F-A899-B453E914E017}" dt="2020-03-01T02:19:10.945" v="2038" actId="1076"/>
          <ac:spMkLst>
            <pc:docMk/>
            <pc:sldMk cId="2787655932" sldId="267"/>
            <ac:spMk id="40" creationId="{7D25258D-3298-407C-9F15-76E4B5170A5D}"/>
          </ac:spMkLst>
        </pc:spChg>
        <pc:spChg chg="add mod">
          <ac:chgData name="HIROAK NAKADA" userId="c0b3c930-2b3a-414c-b1dc-4a15223d8153" providerId="ADAL" clId="{704C00E2-0110-4D7F-A899-B453E914E017}" dt="2020-03-01T03:02:32.173" v="3900" actId="1076"/>
          <ac:spMkLst>
            <pc:docMk/>
            <pc:sldMk cId="2787655932" sldId="267"/>
            <ac:spMk id="73" creationId="{75C82CFA-8113-44A0-8DCF-137583C28F2D}"/>
          </ac:spMkLst>
        </pc:spChg>
        <pc:spChg chg="add mod">
          <ac:chgData name="HIROAK NAKADA" userId="c0b3c930-2b3a-414c-b1dc-4a15223d8153" providerId="ADAL" clId="{704C00E2-0110-4D7F-A899-B453E914E017}" dt="2020-03-01T03:02:28.554" v="3898" actId="1076"/>
          <ac:spMkLst>
            <pc:docMk/>
            <pc:sldMk cId="2787655932" sldId="267"/>
            <ac:spMk id="4100" creationId="{C18D9C3C-4190-49C6-8A90-971D5A696C02}"/>
          </ac:spMkLst>
        </pc:spChg>
        <pc:picChg chg="del">
          <ac:chgData name="HIROAK NAKADA" userId="c0b3c930-2b3a-414c-b1dc-4a15223d8153" providerId="ADAL" clId="{704C00E2-0110-4D7F-A899-B453E914E017}" dt="2020-03-01T02:13:42.307" v="1941" actId="478"/>
          <ac:picMkLst>
            <pc:docMk/>
            <pc:sldMk cId="2787655932" sldId="267"/>
            <ac:picMk id="11" creationId="{E69139C5-9A28-4ED7-BD82-0FE6265E1DF0}"/>
          </ac:picMkLst>
        </pc:picChg>
        <pc:picChg chg="del">
          <ac:chgData name="HIROAK NAKADA" userId="c0b3c930-2b3a-414c-b1dc-4a15223d8153" providerId="ADAL" clId="{704C00E2-0110-4D7F-A899-B453E914E017}" dt="2020-03-01T02:59:36.947" v="3869" actId="478"/>
          <ac:picMkLst>
            <pc:docMk/>
            <pc:sldMk cId="2787655932" sldId="267"/>
            <ac:picMk id="14" creationId="{46B1E2CA-8F4C-4B46-A05E-76DA240FFE0A}"/>
          </ac:picMkLst>
        </pc:picChg>
        <pc:picChg chg="mod">
          <ac:chgData name="HIROAK NAKADA" userId="c0b3c930-2b3a-414c-b1dc-4a15223d8153" providerId="ADAL" clId="{704C00E2-0110-4D7F-A899-B453E914E017}" dt="2020-03-01T02:14:12.049" v="1953" actId="1076"/>
          <ac:picMkLst>
            <pc:docMk/>
            <pc:sldMk cId="2787655932" sldId="267"/>
            <ac:picMk id="16" creationId="{6CBC4D99-03E1-4E4D-A72E-2100583B7DD7}"/>
          </ac:picMkLst>
        </pc:picChg>
        <pc:picChg chg="mod">
          <ac:chgData name="HIROAK NAKADA" userId="c0b3c930-2b3a-414c-b1dc-4a15223d8153" providerId="ADAL" clId="{704C00E2-0110-4D7F-A899-B453E914E017}" dt="2020-03-01T03:01:42.920" v="3890" actId="1076"/>
          <ac:picMkLst>
            <pc:docMk/>
            <pc:sldMk cId="2787655932" sldId="267"/>
            <ac:picMk id="23" creationId="{5A2F6C38-4CE8-4D02-B24F-4C278D7EE2B1}"/>
          </ac:picMkLst>
        </pc:picChg>
        <pc:picChg chg="add mod">
          <ac:chgData name="HIROAK NAKADA" userId="c0b3c930-2b3a-414c-b1dc-4a15223d8153" providerId="ADAL" clId="{704C00E2-0110-4D7F-A899-B453E914E017}" dt="2020-03-01T02:16:15.925" v="1988" actId="1076"/>
          <ac:picMkLst>
            <pc:docMk/>
            <pc:sldMk cId="2787655932" sldId="267"/>
            <ac:picMk id="26" creationId="{CF0CF66E-00D0-4305-AD61-01368C15CBAB}"/>
          </ac:picMkLst>
        </pc:picChg>
        <pc:picChg chg="add mod">
          <ac:chgData name="HIROAK NAKADA" userId="c0b3c930-2b3a-414c-b1dc-4a15223d8153" providerId="ADAL" clId="{704C00E2-0110-4D7F-A899-B453E914E017}" dt="2020-03-01T02:17:34.478" v="2003" actId="1076"/>
          <ac:picMkLst>
            <pc:docMk/>
            <pc:sldMk cId="2787655932" sldId="267"/>
            <ac:picMk id="39" creationId="{AE46A39B-5987-471E-89CD-F6AD78DCA173}"/>
          </ac:picMkLst>
        </pc:picChg>
        <pc:picChg chg="add mod">
          <ac:chgData name="HIROAK NAKADA" userId="c0b3c930-2b3a-414c-b1dc-4a15223d8153" providerId="ADAL" clId="{704C00E2-0110-4D7F-A899-B453E914E017}" dt="2020-03-01T02:59:42.919" v="3871" actId="1076"/>
          <ac:picMkLst>
            <pc:docMk/>
            <pc:sldMk cId="2787655932" sldId="267"/>
            <ac:picMk id="66" creationId="{3269F862-8A3F-47A8-A7A7-BEAC4FEB1558}"/>
          </ac:picMkLst>
        </pc:picChg>
        <pc:picChg chg="add mod">
          <ac:chgData name="HIROAK NAKADA" userId="c0b3c930-2b3a-414c-b1dc-4a15223d8153" providerId="ADAL" clId="{704C00E2-0110-4D7F-A899-B453E914E017}" dt="2020-03-01T03:01:46.378" v="3892" actId="1076"/>
          <ac:picMkLst>
            <pc:docMk/>
            <pc:sldMk cId="2787655932" sldId="267"/>
            <ac:picMk id="68" creationId="{AAE1ED57-8D57-42FC-AA9C-C1D6D3BC9FCE}"/>
          </ac:picMkLst>
        </pc:picChg>
        <pc:picChg chg="del">
          <ac:chgData name="HIROAK NAKADA" userId="c0b3c930-2b3a-414c-b1dc-4a15223d8153" providerId="ADAL" clId="{704C00E2-0110-4D7F-A899-B453E914E017}" dt="2020-03-01T02:14:28.524" v="1958" actId="478"/>
          <ac:picMkLst>
            <pc:docMk/>
            <pc:sldMk cId="2787655932" sldId="267"/>
            <ac:picMk id="3074" creationId="{311EACFA-A0E8-4B32-95EF-DD0E41EC06D7}"/>
          </ac:picMkLst>
        </pc:picChg>
        <pc:picChg chg="add mod">
          <ac:chgData name="HIROAK NAKADA" userId="c0b3c930-2b3a-414c-b1dc-4a15223d8153" providerId="ADAL" clId="{704C00E2-0110-4D7F-A899-B453E914E017}" dt="2020-03-01T02:18:47.590" v="2008" actId="1076"/>
          <ac:picMkLst>
            <pc:docMk/>
            <pc:sldMk cId="2787655932" sldId="267"/>
            <ac:picMk id="4098" creationId="{2C9146DA-B26F-4EF0-AB6B-1A467D955FE4}"/>
          </ac:picMkLst>
        </pc:picChg>
        <pc:cxnChg chg="del mod">
          <ac:chgData name="HIROAK NAKADA" userId="c0b3c930-2b3a-414c-b1dc-4a15223d8153" providerId="ADAL" clId="{704C00E2-0110-4D7F-A899-B453E914E017}" dt="2020-03-01T02:19:21.098" v="2041" actId="478"/>
          <ac:cxnSpMkLst>
            <pc:docMk/>
            <pc:sldMk cId="2787655932" sldId="267"/>
            <ac:cxnSpMk id="9" creationId="{B405B43F-D84B-4E91-A66D-E29577B6D0F7}"/>
          </ac:cxnSpMkLst>
        </pc:cxnChg>
        <pc:cxnChg chg="add mod">
          <ac:chgData name="HIROAK NAKADA" userId="c0b3c930-2b3a-414c-b1dc-4a15223d8153" providerId="ADAL" clId="{704C00E2-0110-4D7F-A899-B453E914E017}" dt="2020-03-01T03:01:42.920" v="3890" actId="1076"/>
          <ac:cxnSpMkLst>
            <pc:docMk/>
            <pc:sldMk cId="2787655932" sldId="267"/>
            <ac:cxnSpMk id="19" creationId="{19640A42-1756-46FD-A169-5CBC8BCAB2B6}"/>
          </ac:cxnSpMkLst>
        </pc:cxnChg>
        <pc:cxnChg chg="del mod">
          <ac:chgData name="HIROAK NAKADA" userId="c0b3c930-2b3a-414c-b1dc-4a15223d8153" providerId="ADAL" clId="{704C00E2-0110-4D7F-A899-B453E914E017}" dt="2020-03-01T02:14:43.772" v="1961" actId="478"/>
          <ac:cxnSpMkLst>
            <pc:docMk/>
            <pc:sldMk cId="2787655932" sldId="267"/>
            <ac:cxnSpMk id="34" creationId="{92962661-FC62-4D17-8BF9-AB1099960D93}"/>
          </ac:cxnSpMkLst>
        </pc:cxnChg>
        <pc:cxnChg chg="add mod">
          <ac:chgData name="HIROAK NAKADA" userId="c0b3c930-2b3a-414c-b1dc-4a15223d8153" providerId="ADAL" clId="{704C00E2-0110-4D7F-A899-B453E914E017}" dt="2020-03-01T02:19:45.205" v="2049" actId="14100"/>
          <ac:cxnSpMkLst>
            <pc:docMk/>
            <pc:sldMk cId="2787655932" sldId="267"/>
            <ac:cxnSpMk id="41" creationId="{F561A1AE-502C-438F-BC4F-E57F739C3E19}"/>
          </ac:cxnSpMkLst>
        </pc:cxnChg>
        <pc:cxnChg chg="add mod">
          <ac:chgData name="HIROAK NAKADA" userId="c0b3c930-2b3a-414c-b1dc-4a15223d8153" providerId="ADAL" clId="{704C00E2-0110-4D7F-A899-B453E914E017}" dt="2020-03-01T02:19:57.949" v="2053" actId="14100"/>
          <ac:cxnSpMkLst>
            <pc:docMk/>
            <pc:sldMk cId="2787655932" sldId="267"/>
            <ac:cxnSpMk id="42" creationId="{7BBBD163-37F1-4FC0-9F6B-7AEE5F9047AF}"/>
          </ac:cxnSpMkLst>
        </pc:cxnChg>
        <pc:cxnChg chg="add mod">
          <ac:chgData name="HIROAK NAKADA" userId="c0b3c930-2b3a-414c-b1dc-4a15223d8153" providerId="ADAL" clId="{704C00E2-0110-4D7F-A899-B453E914E017}" dt="2020-03-01T02:20:05.969" v="2056" actId="14100"/>
          <ac:cxnSpMkLst>
            <pc:docMk/>
            <pc:sldMk cId="2787655932" sldId="267"/>
            <ac:cxnSpMk id="45" creationId="{61749EFE-1CD1-45FE-A8A2-CEE3EF0CDE1D}"/>
          </ac:cxnSpMkLst>
        </pc:cxnChg>
        <pc:cxnChg chg="add mod">
          <ac:chgData name="HIROAK NAKADA" userId="c0b3c930-2b3a-414c-b1dc-4a15223d8153" providerId="ADAL" clId="{704C00E2-0110-4D7F-A899-B453E914E017}" dt="2020-03-01T02:20:13.536" v="2059" actId="14100"/>
          <ac:cxnSpMkLst>
            <pc:docMk/>
            <pc:sldMk cId="2787655932" sldId="267"/>
            <ac:cxnSpMk id="48" creationId="{DA3E7B64-6DD6-407F-92C3-E65085AA86CA}"/>
          </ac:cxnSpMkLst>
        </pc:cxnChg>
        <pc:cxnChg chg="add mod">
          <ac:chgData name="HIROAK NAKADA" userId="c0b3c930-2b3a-414c-b1dc-4a15223d8153" providerId="ADAL" clId="{704C00E2-0110-4D7F-A899-B453E914E017}" dt="2020-03-01T02:20:20.712" v="2062" actId="14100"/>
          <ac:cxnSpMkLst>
            <pc:docMk/>
            <pc:sldMk cId="2787655932" sldId="267"/>
            <ac:cxnSpMk id="51" creationId="{02A2A1E7-378D-4383-A381-CE5D59AB96E2}"/>
          </ac:cxnSpMkLst>
        </pc:cxnChg>
        <pc:cxnChg chg="add mod">
          <ac:chgData name="HIROAK NAKADA" userId="c0b3c930-2b3a-414c-b1dc-4a15223d8153" providerId="ADAL" clId="{704C00E2-0110-4D7F-A899-B453E914E017}" dt="2020-03-01T02:20:31.459" v="2065" actId="14100"/>
          <ac:cxnSpMkLst>
            <pc:docMk/>
            <pc:sldMk cId="2787655932" sldId="267"/>
            <ac:cxnSpMk id="54" creationId="{50701DC7-B4D2-4072-B65D-5D6A5378E54A}"/>
          </ac:cxnSpMkLst>
        </pc:cxnChg>
        <pc:cxnChg chg="add mod">
          <ac:chgData name="HIROAK NAKADA" userId="c0b3c930-2b3a-414c-b1dc-4a15223d8153" providerId="ADAL" clId="{704C00E2-0110-4D7F-A899-B453E914E017}" dt="2020-03-01T02:20:37.668" v="2068" actId="14100"/>
          <ac:cxnSpMkLst>
            <pc:docMk/>
            <pc:sldMk cId="2787655932" sldId="267"/>
            <ac:cxnSpMk id="57" creationId="{5E0CD2F8-F448-4824-B49A-213EAFEF896B}"/>
          </ac:cxnSpMkLst>
        </pc:cxnChg>
        <pc:cxnChg chg="add mod">
          <ac:chgData name="HIROAK NAKADA" userId="c0b3c930-2b3a-414c-b1dc-4a15223d8153" providerId="ADAL" clId="{704C00E2-0110-4D7F-A899-B453E914E017}" dt="2020-03-01T02:20:42.740" v="2071" actId="14100"/>
          <ac:cxnSpMkLst>
            <pc:docMk/>
            <pc:sldMk cId="2787655932" sldId="267"/>
            <ac:cxnSpMk id="60" creationId="{912120F2-E341-4379-B65C-1A9157CB2C07}"/>
          </ac:cxnSpMkLst>
        </pc:cxnChg>
        <pc:cxnChg chg="add mod">
          <ac:chgData name="HIROAK NAKADA" userId="c0b3c930-2b3a-414c-b1dc-4a15223d8153" providerId="ADAL" clId="{704C00E2-0110-4D7F-A899-B453E914E017}" dt="2020-03-01T02:20:52.204" v="2074" actId="14100"/>
          <ac:cxnSpMkLst>
            <pc:docMk/>
            <pc:sldMk cId="2787655932" sldId="267"/>
            <ac:cxnSpMk id="63" creationId="{08BF518A-72B1-4D2E-90A8-DA7C57C6FA51}"/>
          </ac:cxnSpMkLst>
        </pc:cxnChg>
        <pc:cxnChg chg="add mod">
          <ac:chgData name="HIROAK NAKADA" userId="c0b3c930-2b3a-414c-b1dc-4a15223d8153" providerId="ADAL" clId="{704C00E2-0110-4D7F-A899-B453E914E017}" dt="2020-03-01T03:01:57.020" v="3895" actId="14100"/>
          <ac:cxnSpMkLst>
            <pc:docMk/>
            <pc:sldMk cId="2787655932" sldId="267"/>
            <ac:cxnSpMk id="69" creationId="{125F970A-51B4-45C6-BC39-1136439879CC}"/>
          </ac:cxnSpMkLst>
        </pc:cxnChg>
      </pc:sldChg>
      <pc:sldChg chg="addSp delSp modSp add">
        <pc:chgData name="HIROAK NAKADA" userId="c0b3c930-2b3a-414c-b1dc-4a15223d8153" providerId="ADAL" clId="{704C00E2-0110-4D7F-A899-B453E914E017}" dt="2020-03-01T02:29:33.041" v="2751" actId="1035"/>
        <pc:sldMkLst>
          <pc:docMk/>
          <pc:sldMk cId="1615353665" sldId="268"/>
        </pc:sldMkLst>
        <pc:spChg chg="mod">
          <ac:chgData name="HIROAK NAKADA" userId="c0b3c930-2b3a-414c-b1dc-4a15223d8153" providerId="ADAL" clId="{704C00E2-0110-4D7F-A899-B453E914E017}" dt="2020-03-01T02:23:16.904" v="2245"/>
          <ac:spMkLst>
            <pc:docMk/>
            <pc:sldMk cId="1615353665" sldId="268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29:26.568" v="2746" actId="1076"/>
          <ac:spMkLst>
            <pc:docMk/>
            <pc:sldMk cId="1615353665" sldId="268"/>
            <ac:spMk id="3" creationId="{12257EF5-FB6C-48B9-8CDA-04DF18D50665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4" creationId="{A998C550-E38B-4945-A442-9B18FD19C8EA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7" creationId="{DB3346CE-8665-47B7-82ED-696160DC90CE}"/>
          </ac:spMkLst>
        </pc:spChg>
        <pc:spChg chg="add mod">
          <ac:chgData name="HIROAK NAKADA" userId="c0b3c930-2b3a-414c-b1dc-4a15223d8153" providerId="ADAL" clId="{704C00E2-0110-4D7F-A899-B453E914E017}" dt="2020-03-01T02:29:25.388" v="2745" actId="207"/>
          <ac:spMkLst>
            <pc:docMk/>
            <pc:sldMk cId="1615353665" sldId="268"/>
            <ac:spMk id="8" creationId="{FB6C711F-B94F-47FA-83D9-2230C474F3E3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15" creationId="{D1DD779F-C070-43CE-BDE7-B31DF8D2B915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1" creationId="{71DD19B4-8342-4E12-9751-3C93E573DD62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2" creationId="{9660205D-0E0E-4501-8942-2CB74C75894B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5" creationId="{FD2C808A-6EA3-4790-9730-ADC926249836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6" creationId="{D04D1B11-755A-4D01-A25C-B82DBF666A06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7" creationId="{376EFBE7-175A-4E3B-B9DA-EA280D5BC831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38" creationId="{85211E5B-90A5-41CB-8AE2-A5A61AA6196E}"/>
          </ac:spMkLst>
        </pc:spChg>
        <pc:spChg chg="del">
          <ac:chgData name="HIROAK NAKADA" userId="c0b3c930-2b3a-414c-b1dc-4a15223d8153" providerId="ADAL" clId="{704C00E2-0110-4D7F-A899-B453E914E017}" dt="2020-03-01T02:28:05.667" v="2734" actId="478"/>
          <ac:spMkLst>
            <pc:docMk/>
            <pc:sldMk cId="1615353665" sldId="268"/>
            <ac:spMk id="40" creationId="{7D25258D-3298-407C-9F15-76E4B5170A5D}"/>
          </ac:spMkLst>
        </pc:spChg>
        <pc:picChg chg="add mod">
          <ac:chgData name="HIROAK NAKADA" userId="c0b3c930-2b3a-414c-b1dc-4a15223d8153" providerId="ADAL" clId="{704C00E2-0110-4D7F-A899-B453E914E017}" dt="2020-03-01T02:29:33.041" v="2751" actId="1035"/>
          <ac:picMkLst>
            <pc:docMk/>
            <pc:sldMk cId="1615353665" sldId="268"/>
            <ac:picMk id="5" creationId="{8E091A65-CE20-4ACA-AC1C-7EE317EA79C8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6" creationId="{01A55ACA-289A-41F7-AA57-616468D3A3CA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10" creationId="{36A9806E-2ABC-4429-8558-07F195874299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12" creationId="{99741012-EF7F-4AB5-AF84-89B9A8949708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13" creationId="{D5CE898F-75A3-4C28-90F4-BE253357D4E8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14" creationId="{46B1E2CA-8F4C-4B46-A05E-76DA240FFE0A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16" creationId="{6CBC4D99-03E1-4E4D-A72E-2100583B7DD7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23" creationId="{5A2F6C38-4CE8-4D02-B24F-4C278D7EE2B1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26" creationId="{CF0CF66E-00D0-4305-AD61-01368C15CBAB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39" creationId="{AE46A39B-5987-471E-89CD-F6AD78DCA173}"/>
          </ac:picMkLst>
        </pc:picChg>
        <pc:picChg chg="del">
          <ac:chgData name="HIROAK NAKADA" userId="c0b3c930-2b3a-414c-b1dc-4a15223d8153" providerId="ADAL" clId="{704C00E2-0110-4D7F-A899-B453E914E017}" dt="2020-03-01T02:28:05.667" v="2734" actId="478"/>
          <ac:picMkLst>
            <pc:docMk/>
            <pc:sldMk cId="1615353665" sldId="268"/>
            <ac:picMk id="4098" creationId="{2C9146DA-B26F-4EF0-AB6B-1A467D955FE4}"/>
          </ac:picMkLst>
        </pc:pic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19" creationId="{19640A42-1756-46FD-A169-5CBC8BCAB2B6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41" creationId="{F561A1AE-502C-438F-BC4F-E57F739C3E19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42" creationId="{7BBBD163-37F1-4FC0-9F6B-7AEE5F9047AF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45" creationId="{61749EFE-1CD1-45FE-A8A2-CEE3EF0CDE1D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48" creationId="{DA3E7B64-6DD6-407F-92C3-E65085AA86CA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51" creationId="{02A2A1E7-378D-4383-A381-CE5D59AB96E2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54" creationId="{50701DC7-B4D2-4072-B65D-5D6A5378E54A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57" creationId="{5E0CD2F8-F448-4824-B49A-213EAFEF896B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60" creationId="{912120F2-E341-4379-B65C-1A9157CB2C07}"/>
          </ac:cxnSpMkLst>
        </pc:cxnChg>
        <pc:cxnChg chg="del">
          <ac:chgData name="HIROAK NAKADA" userId="c0b3c930-2b3a-414c-b1dc-4a15223d8153" providerId="ADAL" clId="{704C00E2-0110-4D7F-A899-B453E914E017}" dt="2020-03-01T02:28:05.667" v="2734" actId="478"/>
          <ac:cxnSpMkLst>
            <pc:docMk/>
            <pc:sldMk cId="1615353665" sldId="268"/>
            <ac:cxnSpMk id="63" creationId="{08BF518A-72B1-4D2E-90A8-DA7C57C6FA51}"/>
          </ac:cxnSpMkLst>
        </pc:cxnChg>
      </pc:sldChg>
      <pc:sldChg chg="modSp add">
        <pc:chgData name="HIROAK NAKADA" userId="c0b3c930-2b3a-414c-b1dc-4a15223d8153" providerId="ADAL" clId="{704C00E2-0110-4D7F-A899-B453E914E017}" dt="2020-03-01T02:27:54.692" v="2732" actId="21"/>
        <pc:sldMkLst>
          <pc:docMk/>
          <pc:sldMk cId="1390665621" sldId="269"/>
        </pc:sldMkLst>
        <pc:spChg chg="mod">
          <ac:chgData name="HIROAK NAKADA" userId="c0b3c930-2b3a-414c-b1dc-4a15223d8153" providerId="ADAL" clId="{704C00E2-0110-4D7F-A899-B453E914E017}" dt="2020-03-01T02:23:40.346" v="2273"/>
          <ac:spMkLst>
            <pc:docMk/>
            <pc:sldMk cId="1390665621" sldId="269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27:54.692" v="2732" actId="21"/>
          <ac:spMkLst>
            <pc:docMk/>
            <pc:sldMk cId="1390665621" sldId="269"/>
            <ac:spMk id="3" creationId="{12257EF5-FB6C-48B9-8CDA-04DF18D50665}"/>
          </ac:spMkLst>
        </pc:spChg>
      </pc:sldChg>
      <pc:sldChg chg="modSp add">
        <pc:chgData name="HIROAK NAKADA" userId="c0b3c930-2b3a-414c-b1dc-4a15223d8153" providerId="ADAL" clId="{704C00E2-0110-4D7F-A899-B453E914E017}" dt="2020-03-01T03:24:53.216" v="3904" actId="20577"/>
        <pc:sldMkLst>
          <pc:docMk/>
          <pc:sldMk cId="215916766" sldId="270"/>
        </pc:sldMkLst>
        <pc:spChg chg="mod">
          <ac:chgData name="HIROAK NAKADA" userId="c0b3c930-2b3a-414c-b1dc-4a15223d8153" providerId="ADAL" clId="{704C00E2-0110-4D7F-A899-B453E914E017}" dt="2020-03-01T02:34:46.386" v="3141" actId="20577"/>
          <ac:spMkLst>
            <pc:docMk/>
            <pc:sldMk cId="215916766" sldId="270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3:24:53.216" v="3904" actId="20577"/>
          <ac:spMkLst>
            <pc:docMk/>
            <pc:sldMk cId="215916766" sldId="270"/>
            <ac:spMk id="3" creationId="{12257EF5-FB6C-48B9-8CDA-04DF18D50665}"/>
          </ac:spMkLst>
        </pc:spChg>
      </pc:sldChg>
      <pc:sldChg chg="addSp delSp modSp add">
        <pc:chgData name="HIROAK NAKADA" userId="c0b3c930-2b3a-414c-b1dc-4a15223d8153" providerId="ADAL" clId="{704C00E2-0110-4D7F-A899-B453E914E017}" dt="2020-03-01T03:01:37.608" v="3889" actId="1076"/>
        <pc:sldMkLst>
          <pc:docMk/>
          <pc:sldMk cId="3402898053" sldId="271"/>
        </pc:sldMkLst>
        <pc:spChg chg="mod">
          <ac:chgData name="HIROAK NAKADA" userId="c0b3c930-2b3a-414c-b1dc-4a15223d8153" providerId="ADAL" clId="{704C00E2-0110-4D7F-A899-B453E914E017}" dt="2020-03-01T02:41:33.273" v="3442" actId="21"/>
          <ac:spMkLst>
            <pc:docMk/>
            <pc:sldMk cId="3402898053" sldId="271"/>
            <ac:spMk id="2" creationId="{E60A4B00-62B0-4B0B-BF36-D668B972BD37}"/>
          </ac:spMkLst>
        </pc:spChg>
        <pc:spChg chg="mod">
          <ac:chgData name="HIROAK NAKADA" userId="c0b3c930-2b3a-414c-b1dc-4a15223d8153" providerId="ADAL" clId="{704C00E2-0110-4D7F-A899-B453E914E017}" dt="2020-03-01T02:43:01.768" v="3649" actId="20577"/>
          <ac:spMkLst>
            <pc:docMk/>
            <pc:sldMk cId="3402898053" sldId="271"/>
            <ac:spMk id="3" creationId="{12257EF5-FB6C-48B9-8CDA-04DF18D50665}"/>
          </ac:spMkLst>
        </pc:spChg>
        <pc:spChg chg="del mod">
          <ac:chgData name="HIROAK NAKADA" userId="c0b3c930-2b3a-414c-b1dc-4a15223d8153" providerId="ADAL" clId="{704C00E2-0110-4D7F-A899-B453E914E017}" dt="2020-03-01T02:36:55.202" v="3259" actId="21"/>
          <ac:spMkLst>
            <pc:docMk/>
            <pc:sldMk cId="3402898053" sldId="271"/>
            <ac:spMk id="15" creationId="{D1DD779F-C070-43CE-BDE7-B31DF8D2B915}"/>
          </ac:spMkLst>
        </pc:spChg>
        <pc:spChg chg="add mod">
          <ac:chgData name="HIROAK NAKADA" userId="c0b3c930-2b3a-414c-b1dc-4a15223d8153" providerId="ADAL" clId="{704C00E2-0110-4D7F-A899-B453E914E017}" dt="2020-03-01T02:38:10.469" v="3281" actId="1076"/>
          <ac:spMkLst>
            <pc:docMk/>
            <pc:sldMk cId="3402898053" sldId="271"/>
            <ac:spMk id="24" creationId="{0B8C893D-9D54-4ABC-AC25-9403060EEC84}"/>
          </ac:spMkLst>
        </pc:spChg>
        <pc:spChg chg="mod">
          <ac:chgData name="HIROAK NAKADA" userId="c0b3c930-2b3a-414c-b1dc-4a15223d8153" providerId="ADAL" clId="{704C00E2-0110-4D7F-A899-B453E914E017}" dt="2020-03-01T02:36:09.465" v="3252" actId="1076"/>
          <ac:spMkLst>
            <pc:docMk/>
            <pc:sldMk cId="3402898053" sldId="271"/>
            <ac:spMk id="31" creationId="{71DD19B4-8342-4E12-9751-3C93E573DD62}"/>
          </ac:spMkLst>
        </pc:spChg>
        <pc:spChg chg="mod">
          <ac:chgData name="HIROAK NAKADA" userId="c0b3c930-2b3a-414c-b1dc-4a15223d8153" providerId="ADAL" clId="{704C00E2-0110-4D7F-A899-B453E914E017}" dt="2020-03-01T02:36:03.690" v="3251" actId="14100"/>
          <ac:spMkLst>
            <pc:docMk/>
            <pc:sldMk cId="3402898053" sldId="271"/>
            <ac:spMk id="32" creationId="{9660205D-0E0E-4501-8942-2CB74C75894B}"/>
          </ac:spMkLst>
        </pc:spChg>
        <pc:spChg chg="del">
          <ac:chgData name="HIROAK NAKADA" userId="c0b3c930-2b3a-414c-b1dc-4a15223d8153" providerId="ADAL" clId="{704C00E2-0110-4D7F-A899-B453E914E017}" dt="2020-03-01T02:35:49.720" v="3245" actId="478"/>
          <ac:spMkLst>
            <pc:docMk/>
            <pc:sldMk cId="3402898053" sldId="271"/>
            <ac:spMk id="35" creationId="{FD2C808A-6EA3-4790-9730-ADC926249836}"/>
          </ac:spMkLst>
        </pc:spChg>
        <pc:spChg chg="del">
          <ac:chgData name="HIROAK NAKADA" userId="c0b3c930-2b3a-414c-b1dc-4a15223d8153" providerId="ADAL" clId="{704C00E2-0110-4D7F-A899-B453E914E017}" dt="2020-03-01T02:35:57.967" v="3248" actId="478"/>
          <ac:spMkLst>
            <pc:docMk/>
            <pc:sldMk cId="3402898053" sldId="271"/>
            <ac:spMk id="36" creationId="{D04D1B11-755A-4D01-A25C-B82DBF666A06}"/>
          </ac:spMkLst>
        </pc:spChg>
        <pc:spChg chg="del">
          <ac:chgData name="HIROAK NAKADA" userId="c0b3c930-2b3a-414c-b1dc-4a15223d8153" providerId="ADAL" clId="{704C00E2-0110-4D7F-A899-B453E914E017}" dt="2020-03-01T02:35:57.967" v="3248" actId="478"/>
          <ac:spMkLst>
            <pc:docMk/>
            <pc:sldMk cId="3402898053" sldId="271"/>
            <ac:spMk id="37" creationId="{376EFBE7-175A-4E3B-B9DA-EA280D5BC831}"/>
          </ac:spMkLst>
        </pc:spChg>
        <pc:spChg chg="mod">
          <ac:chgData name="HIROAK NAKADA" userId="c0b3c930-2b3a-414c-b1dc-4a15223d8153" providerId="ADAL" clId="{704C00E2-0110-4D7F-A899-B453E914E017}" dt="2020-03-01T02:35:54.749" v="3247" actId="1076"/>
          <ac:spMkLst>
            <pc:docMk/>
            <pc:sldMk cId="3402898053" sldId="271"/>
            <ac:spMk id="38" creationId="{85211E5B-90A5-41CB-8AE2-A5A61AA6196E}"/>
          </ac:spMkLst>
        </pc:spChg>
        <pc:spChg chg="mod">
          <ac:chgData name="HIROAK NAKADA" userId="c0b3c930-2b3a-414c-b1dc-4a15223d8153" providerId="ADAL" clId="{704C00E2-0110-4D7F-A899-B453E914E017}" dt="2020-03-01T02:38:48.133" v="3298" actId="1076"/>
          <ac:spMkLst>
            <pc:docMk/>
            <pc:sldMk cId="3402898053" sldId="271"/>
            <ac:spMk id="40" creationId="{7D25258D-3298-407C-9F15-76E4B5170A5D}"/>
          </ac:spMkLst>
        </pc:spChg>
        <pc:spChg chg="add mod">
          <ac:chgData name="HIROAK NAKADA" userId="c0b3c930-2b3a-414c-b1dc-4a15223d8153" providerId="ADAL" clId="{704C00E2-0110-4D7F-A899-B453E914E017}" dt="2020-03-01T02:38:33.687" v="3297" actId="20577"/>
          <ac:spMkLst>
            <pc:docMk/>
            <pc:sldMk cId="3402898053" sldId="271"/>
            <ac:spMk id="46" creationId="{340126F3-A47E-46BE-B863-D02A0EEEC3F6}"/>
          </ac:spMkLst>
        </pc:spChg>
        <pc:spChg chg="add mod">
          <ac:chgData name="HIROAK NAKADA" userId="c0b3c930-2b3a-414c-b1dc-4a15223d8153" providerId="ADAL" clId="{704C00E2-0110-4D7F-A899-B453E914E017}" dt="2020-03-01T02:39:05.381" v="3304" actId="692"/>
          <ac:spMkLst>
            <pc:docMk/>
            <pc:sldMk cId="3402898053" sldId="271"/>
            <ac:spMk id="53" creationId="{1038810B-EE70-4A9A-83EC-8AC082E6E314}"/>
          </ac:spMkLst>
        </pc:spChg>
        <pc:spChg chg="add mod">
          <ac:chgData name="HIROAK NAKADA" userId="c0b3c930-2b3a-414c-b1dc-4a15223d8153" providerId="ADAL" clId="{704C00E2-0110-4D7F-A899-B453E914E017}" dt="2020-03-01T02:41:19.659" v="3437" actId="1076"/>
          <ac:spMkLst>
            <pc:docMk/>
            <pc:sldMk cId="3402898053" sldId="271"/>
            <ac:spMk id="55" creationId="{F555B678-93E8-4A38-94D1-7514813D8B20}"/>
          </ac:spMkLst>
        </pc:spChg>
        <pc:picChg chg="del">
          <ac:chgData name="HIROAK NAKADA" userId="c0b3c930-2b3a-414c-b1dc-4a15223d8153" providerId="ADAL" clId="{704C00E2-0110-4D7F-A899-B453E914E017}" dt="2020-03-01T02:59:47.699" v="3872" actId="478"/>
          <ac:picMkLst>
            <pc:docMk/>
            <pc:sldMk cId="3402898053" sldId="271"/>
            <ac:picMk id="14" creationId="{46B1E2CA-8F4C-4B46-A05E-76DA240FFE0A}"/>
          </ac:picMkLst>
        </pc:picChg>
        <pc:picChg chg="mod">
          <ac:chgData name="HIROAK NAKADA" userId="c0b3c930-2b3a-414c-b1dc-4a15223d8153" providerId="ADAL" clId="{704C00E2-0110-4D7F-A899-B453E914E017}" dt="2020-03-01T03:01:37.608" v="3889" actId="1076"/>
          <ac:picMkLst>
            <pc:docMk/>
            <pc:sldMk cId="3402898053" sldId="271"/>
            <ac:picMk id="23" creationId="{5A2F6C38-4CE8-4D02-B24F-4C278D7EE2B1}"/>
          </ac:picMkLst>
        </pc:picChg>
        <pc:picChg chg="mod">
          <ac:chgData name="HIROAK NAKADA" userId="c0b3c930-2b3a-414c-b1dc-4a15223d8153" providerId="ADAL" clId="{704C00E2-0110-4D7F-A899-B453E914E017}" dt="2020-03-01T02:36:09.465" v="3252" actId="1076"/>
          <ac:picMkLst>
            <pc:docMk/>
            <pc:sldMk cId="3402898053" sldId="271"/>
            <ac:picMk id="26" creationId="{CF0CF66E-00D0-4305-AD61-01368C15CBAB}"/>
          </ac:picMkLst>
        </pc:picChg>
        <pc:picChg chg="add mod">
          <ac:chgData name="HIROAK NAKADA" userId="c0b3c930-2b3a-414c-b1dc-4a15223d8153" providerId="ADAL" clId="{704C00E2-0110-4D7F-A899-B453E914E017}" dt="2020-03-01T02:59:51.533" v="3874" actId="1076"/>
          <ac:picMkLst>
            <pc:docMk/>
            <pc:sldMk cId="3402898053" sldId="271"/>
            <ac:picMk id="82" creationId="{7DA47442-BF42-411A-BCBA-78453525DFBD}"/>
          </ac:picMkLst>
        </pc:picChg>
        <pc:picChg chg="mod">
          <ac:chgData name="HIROAK NAKADA" userId="c0b3c930-2b3a-414c-b1dc-4a15223d8153" providerId="ADAL" clId="{704C00E2-0110-4D7F-A899-B453E914E017}" dt="2020-03-01T02:38:48.133" v="3298" actId="1076"/>
          <ac:picMkLst>
            <pc:docMk/>
            <pc:sldMk cId="3402898053" sldId="271"/>
            <ac:picMk id="4098" creationId="{2C9146DA-B26F-4EF0-AB6B-1A467D955FE4}"/>
          </ac:picMkLst>
        </pc:picChg>
        <pc:picChg chg="add mod">
          <ac:chgData name="HIROAK NAKADA" userId="c0b3c930-2b3a-414c-b1dc-4a15223d8153" providerId="ADAL" clId="{704C00E2-0110-4D7F-A899-B453E914E017}" dt="2020-03-01T02:37:03.397" v="3262" actId="14100"/>
          <ac:picMkLst>
            <pc:docMk/>
            <pc:sldMk cId="3402898053" sldId="271"/>
            <ac:picMk id="5122" creationId="{C4A80E71-C7A6-4F8F-9554-976705B8331F}"/>
          </ac:picMkLst>
        </pc:picChg>
        <pc:picChg chg="add del">
          <ac:chgData name="HIROAK NAKADA" userId="c0b3c930-2b3a-414c-b1dc-4a15223d8153" providerId="ADAL" clId="{704C00E2-0110-4D7F-A899-B453E914E017}" dt="2020-03-01T03:00:56.652" v="3876" actId="21"/>
          <ac:picMkLst>
            <pc:docMk/>
            <pc:sldMk cId="3402898053" sldId="271"/>
            <ac:picMk id="5124" creationId="{99BD3802-B5E2-48A2-B3F0-4783DCDFB5DF}"/>
          </ac:picMkLst>
        </pc:picChg>
        <pc:picChg chg="add del mod">
          <ac:chgData name="HIROAK NAKADA" userId="c0b3c930-2b3a-414c-b1dc-4a15223d8153" providerId="ADAL" clId="{704C00E2-0110-4D7F-A899-B453E914E017}" dt="2020-03-01T03:01:35.236" v="3888" actId="21"/>
          <ac:picMkLst>
            <pc:docMk/>
            <pc:sldMk cId="3402898053" sldId="271"/>
            <ac:picMk id="5126" creationId="{CCC1B71A-9588-4FC7-ACF5-D7175B860E01}"/>
          </ac:picMkLst>
        </pc:picChg>
        <pc:cxnChg chg="del mod">
          <ac:chgData name="HIROAK NAKADA" userId="c0b3c930-2b3a-414c-b1dc-4a15223d8153" providerId="ADAL" clId="{704C00E2-0110-4D7F-A899-B453E914E017}" dt="2020-03-01T02:40:26.518" v="3389" actId="478"/>
          <ac:cxnSpMkLst>
            <pc:docMk/>
            <pc:sldMk cId="3402898053" sldId="271"/>
            <ac:cxnSpMk id="19" creationId="{19640A42-1756-46FD-A169-5CBC8BCAB2B6}"/>
          </ac:cxnSpMkLst>
        </pc:cxnChg>
        <pc:cxnChg chg="del mod">
          <ac:chgData name="HIROAK NAKADA" userId="c0b3c930-2b3a-414c-b1dc-4a15223d8153" providerId="ADAL" clId="{704C00E2-0110-4D7F-A899-B453E914E017}" dt="2020-03-01T02:40:22.318" v="3385" actId="478"/>
          <ac:cxnSpMkLst>
            <pc:docMk/>
            <pc:sldMk cId="3402898053" sldId="271"/>
            <ac:cxnSpMk id="41" creationId="{F561A1AE-502C-438F-BC4F-E57F739C3E19}"/>
          </ac:cxnSpMkLst>
        </pc:cxnChg>
        <pc:cxnChg chg="del mod">
          <ac:chgData name="HIROAK NAKADA" userId="c0b3c930-2b3a-414c-b1dc-4a15223d8153" providerId="ADAL" clId="{704C00E2-0110-4D7F-A899-B453E914E017}" dt="2020-03-01T02:40:24.958" v="3388" actId="478"/>
          <ac:cxnSpMkLst>
            <pc:docMk/>
            <pc:sldMk cId="3402898053" sldId="271"/>
            <ac:cxnSpMk id="42" creationId="{7BBBD163-37F1-4FC0-9F6B-7AEE5F9047AF}"/>
          </ac:cxnSpMkLst>
        </pc:cxnChg>
        <pc:cxnChg chg="del mod">
          <ac:chgData name="HIROAK NAKADA" userId="c0b3c930-2b3a-414c-b1dc-4a15223d8153" providerId="ADAL" clId="{704C00E2-0110-4D7F-A899-B453E914E017}" dt="2020-03-01T02:40:23.287" v="3386" actId="478"/>
          <ac:cxnSpMkLst>
            <pc:docMk/>
            <pc:sldMk cId="3402898053" sldId="271"/>
            <ac:cxnSpMk id="45" creationId="{61749EFE-1CD1-45FE-A8A2-CEE3EF0CDE1D}"/>
          </ac:cxnSpMkLst>
        </pc:cxnChg>
        <pc:cxnChg chg="del mod">
          <ac:chgData name="HIROAK NAKADA" userId="c0b3c930-2b3a-414c-b1dc-4a15223d8153" providerId="ADAL" clId="{704C00E2-0110-4D7F-A899-B453E914E017}" dt="2020-03-01T02:40:24.206" v="3387" actId="478"/>
          <ac:cxnSpMkLst>
            <pc:docMk/>
            <pc:sldMk cId="3402898053" sldId="271"/>
            <ac:cxnSpMk id="48" creationId="{DA3E7B64-6DD6-407F-92C3-E65085AA86CA}"/>
          </ac:cxnSpMkLst>
        </pc:cxnChg>
        <pc:cxnChg chg="mod">
          <ac:chgData name="HIROAK NAKADA" userId="c0b3c930-2b3a-414c-b1dc-4a15223d8153" providerId="ADAL" clId="{704C00E2-0110-4D7F-A899-B453E914E017}" dt="2020-03-01T02:38:48.133" v="3298" actId="1076"/>
          <ac:cxnSpMkLst>
            <pc:docMk/>
            <pc:sldMk cId="3402898053" sldId="271"/>
            <ac:cxnSpMk id="51" creationId="{02A2A1E7-378D-4383-A381-CE5D59AB96E2}"/>
          </ac:cxnSpMkLst>
        </pc:cxnChg>
        <pc:cxnChg chg="del mod">
          <ac:chgData name="HIROAK NAKADA" userId="c0b3c930-2b3a-414c-b1dc-4a15223d8153" providerId="ADAL" clId="{704C00E2-0110-4D7F-A899-B453E914E017}" dt="2020-03-01T02:35:59.431" v="3249" actId="478"/>
          <ac:cxnSpMkLst>
            <pc:docMk/>
            <pc:sldMk cId="3402898053" sldId="271"/>
            <ac:cxnSpMk id="54" creationId="{50701DC7-B4D2-4072-B65D-5D6A5378E54A}"/>
          </ac:cxnSpMkLst>
        </pc:cxnChg>
        <pc:cxnChg chg="add mod">
          <ac:chgData name="HIROAK NAKADA" userId="c0b3c930-2b3a-414c-b1dc-4a15223d8153" providerId="ADAL" clId="{704C00E2-0110-4D7F-A899-B453E914E017}" dt="2020-03-01T02:39:37.833" v="3369" actId="14100"/>
          <ac:cxnSpMkLst>
            <pc:docMk/>
            <pc:sldMk cId="3402898053" sldId="271"/>
            <ac:cxnSpMk id="56" creationId="{928BF578-2131-4B6B-BB0E-18C4A0346C97}"/>
          </ac:cxnSpMkLst>
        </pc:cxnChg>
        <pc:cxnChg chg="del mod">
          <ac:chgData name="HIROAK NAKADA" userId="c0b3c930-2b3a-414c-b1dc-4a15223d8153" providerId="ADAL" clId="{704C00E2-0110-4D7F-A899-B453E914E017}" dt="2020-03-01T02:36:00.719" v="3250" actId="478"/>
          <ac:cxnSpMkLst>
            <pc:docMk/>
            <pc:sldMk cId="3402898053" sldId="271"/>
            <ac:cxnSpMk id="57" creationId="{5E0CD2F8-F448-4824-B49A-213EAFEF896B}"/>
          </ac:cxnSpMkLst>
        </pc:cxnChg>
        <pc:cxnChg chg="add mod">
          <ac:chgData name="HIROAK NAKADA" userId="c0b3c930-2b3a-414c-b1dc-4a15223d8153" providerId="ADAL" clId="{704C00E2-0110-4D7F-A899-B453E914E017}" dt="2020-03-01T02:39:51.737" v="3376" actId="14100"/>
          <ac:cxnSpMkLst>
            <pc:docMk/>
            <pc:sldMk cId="3402898053" sldId="271"/>
            <ac:cxnSpMk id="58" creationId="{53C072A4-40C5-4D2F-8ADB-A2B7746E1923}"/>
          </ac:cxnSpMkLst>
        </pc:cxnChg>
        <pc:cxnChg chg="mod">
          <ac:chgData name="HIROAK NAKADA" userId="c0b3c930-2b3a-414c-b1dc-4a15223d8153" providerId="ADAL" clId="{704C00E2-0110-4D7F-A899-B453E914E017}" dt="2020-03-01T02:38:48.133" v="3298" actId="1076"/>
          <ac:cxnSpMkLst>
            <pc:docMk/>
            <pc:sldMk cId="3402898053" sldId="271"/>
            <ac:cxnSpMk id="60" creationId="{912120F2-E341-4379-B65C-1A9157CB2C07}"/>
          </ac:cxnSpMkLst>
        </pc:cxnChg>
        <pc:cxnChg chg="del mod">
          <ac:chgData name="HIROAK NAKADA" userId="c0b3c930-2b3a-414c-b1dc-4a15223d8153" providerId="ADAL" clId="{704C00E2-0110-4D7F-A899-B453E914E017}" dt="2020-03-01T02:35:51.967" v="3246" actId="478"/>
          <ac:cxnSpMkLst>
            <pc:docMk/>
            <pc:sldMk cId="3402898053" sldId="271"/>
            <ac:cxnSpMk id="63" creationId="{08BF518A-72B1-4D2E-90A8-DA7C57C6FA51}"/>
          </ac:cxnSpMkLst>
        </pc:cxnChg>
        <pc:cxnChg chg="add mod">
          <ac:chgData name="HIROAK NAKADA" userId="c0b3c930-2b3a-414c-b1dc-4a15223d8153" providerId="ADAL" clId="{704C00E2-0110-4D7F-A899-B453E914E017}" dt="2020-03-01T03:01:37.608" v="3889" actId="1076"/>
          <ac:cxnSpMkLst>
            <pc:docMk/>
            <pc:sldMk cId="3402898053" sldId="271"/>
            <ac:cxnSpMk id="64" creationId="{F5648BAF-0FD6-44DC-B28A-59E1486FC7D9}"/>
          </ac:cxnSpMkLst>
        </pc:cxnChg>
        <pc:cxnChg chg="add mod">
          <ac:chgData name="HIROAK NAKADA" userId="c0b3c930-2b3a-414c-b1dc-4a15223d8153" providerId="ADAL" clId="{704C00E2-0110-4D7F-A899-B453E914E017}" dt="2020-03-01T02:40:39.585" v="3393" actId="14100"/>
          <ac:cxnSpMkLst>
            <pc:docMk/>
            <pc:sldMk cId="3402898053" sldId="271"/>
            <ac:cxnSpMk id="67" creationId="{E6D4753D-AF4B-4D8D-891A-48D97ECF48E6}"/>
          </ac:cxnSpMkLst>
        </pc:cxnChg>
        <pc:cxnChg chg="add mod">
          <ac:chgData name="HIROAK NAKADA" userId="c0b3c930-2b3a-414c-b1dc-4a15223d8153" providerId="ADAL" clId="{704C00E2-0110-4D7F-A899-B453E914E017}" dt="2020-03-01T02:40:46.593" v="3396" actId="14100"/>
          <ac:cxnSpMkLst>
            <pc:docMk/>
            <pc:sldMk cId="3402898053" sldId="271"/>
            <ac:cxnSpMk id="72" creationId="{F212404B-BCE3-4BF3-AAD3-56CC628BC1B1}"/>
          </ac:cxnSpMkLst>
        </pc:cxnChg>
        <pc:cxnChg chg="add mod">
          <ac:chgData name="HIROAK NAKADA" userId="c0b3c930-2b3a-414c-b1dc-4a15223d8153" providerId="ADAL" clId="{704C00E2-0110-4D7F-A899-B453E914E017}" dt="2020-03-01T02:40:53.041" v="3399" actId="14100"/>
          <ac:cxnSpMkLst>
            <pc:docMk/>
            <pc:sldMk cId="3402898053" sldId="271"/>
            <ac:cxnSpMk id="75" creationId="{46C86614-589C-4069-933F-5523F58BED88}"/>
          </ac:cxnSpMkLst>
        </pc:cxnChg>
        <pc:cxnChg chg="add mod">
          <ac:chgData name="HIROAK NAKADA" userId="c0b3c930-2b3a-414c-b1dc-4a15223d8153" providerId="ADAL" clId="{704C00E2-0110-4D7F-A899-B453E914E017}" dt="2020-03-01T02:41:30.500" v="3441" actId="14100"/>
          <ac:cxnSpMkLst>
            <pc:docMk/>
            <pc:sldMk cId="3402898053" sldId="271"/>
            <ac:cxnSpMk id="78" creationId="{46290311-88D5-4DDE-9480-7E88467C4E2B}"/>
          </ac:cxnSpMkLst>
        </pc:cxnChg>
      </pc:sldChg>
      <pc:sldChg chg="addSp delSp modSp add">
        <pc:chgData name="HIROAK NAKADA" userId="c0b3c930-2b3a-414c-b1dc-4a15223d8153" providerId="ADAL" clId="{704C00E2-0110-4D7F-A899-B453E914E017}" dt="2020-03-01T03:27:56.161" v="3934" actId="20577"/>
        <pc:sldMkLst>
          <pc:docMk/>
          <pc:sldMk cId="1441057293" sldId="272"/>
        </pc:sldMkLst>
        <pc:spChg chg="mod">
          <ac:chgData name="HIROAK NAKADA" userId="c0b3c930-2b3a-414c-b1dc-4a15223d8153" providerId="ADAL" clId="{704C00E2-0110-4D7F-A899-B453E914E017}" dt="2020-03-01T02:44:47.184" v="3808" actId="20577"/>
          <ac:spMkLst>
            <pc:docMk/>
            <pc:sldMk cId="1441057293" sldId="272"/>
            <ac:spMk id="2" creationId="{E60A4B00-62B0-4B0B-BF36-D668B972BD37}"/>
          </ac:spMkLst>
        </pc:spChg>
        <pc:spChg chg="del mod">
          <ac:chgData name="HIROAK NAKADA" userId="c0b3c930-2b3a-414c-b1dc-4a15223d8153" providerId="ADAL" clId="{704C00E2-0110-4D7F-A899-B453E914E017}" dt="2020-03-01T02:46:55.528" v="3856" actId="478"/>
          <ac:spMkLst>
            <pc:docMk/>
            <pc:sldMk cId="1441057293" sldId="272"/>
            <ac:spMk id="3" creationId="{12257EF5-FB6C-48B9-8CDA-04DF18D50665}"/>
          </ac:spMkLst>
        </pc:spChg>
        <pc:spChg chg="add del mod">
          <ac:chgData name="HIROAK NAKADA" userId="c0b3c930-2b3a-414c-b1dc-4a15223d8153" providerId="ADAL" clId="{704C00E2-0110-4D7F-A899-B453E914E017}" dt="2020-03-01T02:46:59.278" v="3857" actId="478"/>
          <ac:spMkLst>
            <pc:docMk/>
            <pc:sldMk cId="1441057293" sldId="272"/>
            <ac:spMk id="5" creationId="{B5A6B3F6-A48E-43E4-BD78-26D7097EB782}"/>
          </ac:spMkLst>
        </pc:spChg>
        <pc:spChg chg="add mod">
          <ac:chgData name="HIROAK NAKADA" userId="c0b3c930-2b3a-414c-b1dc-4a15223d8153" providerId="ADAL" clId="{704C00E2-0110-4D7F-A899-B453E914E017}" dt="2020-03-01T03:27:56.161" v="3934" actId="20577"/>
          <ac:spMkLst>
            <pc:docMk/>
            <pc:sldMk cId="1441057293" sldId="272"/>
            <ac:spMk id="6" creationId="{A74FA605-F8FE-4FC9-BA33-00DD6EE1BC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45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4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63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60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75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5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8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7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83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1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48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456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0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43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37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557E-E8BF-44FD-9E1C-F190BCFC7C7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56B6A0-99E4-45F9-90BF-8B635943B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keyword/SIM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.hatena.ne.jp/keyword/Vecto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keyword/x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keyword/%A5%EA%A5%A2%A5%EB%A5%BF%A5%A4%A5%E0OS" TargetMode="External"/><Relationship Id="rId2" Type="http://schemas.openxmlformats.org/officeDocument/2006/relationships/hyperlink" Target="http://d.hatena.ne.jp/keyword/%A5%B9%A5%DE%A5%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75D-E4E7-4DA1-ACA8-B93F0292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88" y="2417816"/>
            <a:ext cx="10422294" cy="1556085"/>
          </a:xfrm>
        </p:spPr>
        <p:txBody>
          <a:bodyPr>
            <a:noAutofit/>
          </a:bodyPr>
          <a:lstStyle/>
          <a:p>
            <a:pPr algn="ctr"/>
            <a:r>
              <a:rPr lang="ja-JP" altLang="en-US" sz="6600" dirty="0"/>
              <a:t>世界１位の謎の半導体 アーム </a:t>
            </a:r>
            <a:r>
              <a:rPr lang="en-US" altLang="ja-JP" sz="6600" dirty="0"/>
              <a:t>(ARM)</a:t>
            </a:r>
            <a:r>
              <a:rPr lang="ja-JP" altLang="en-US" sz="6600" dirty="0"/>
              <a:t>とは？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3CA6-744A-40CB-93D0-91F597D9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87" y="1161197"/>
            <a:ext cx="4970107" cy="86557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dirty="0"/>
              <a:t>テックポエム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6F969-5E67-494F-83C5-EA7DDDDC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95" y="3802867"/>
            <a:ext cx="3324805" cy="30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ARM</a:t>
            </a:r>
            <a:r>
              <a:rPr lang="ja-JP" altLang="en-US" dirty="0"/>
              <a:t>とライセンス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779"/>
            <a:ext cx="8596668" cy="422058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Architecture License</a:t>
            </a:r>
          </a:p>
          <a:p>
            <a:r>
              <a:rPr lang="en-US" altLang="ja-JP" sz="3200" dirty="0"/>
              <a:t>Cortex License</a:t>
            </a:r>
          </a:p>
          <a:p>
            <a:pPr lvl="1"/>
            <a:r>
              <a:rPr lang="en-US" altLang="ja-JP" sz="2800" dirty="0"/>
              <a:t>Cortex-A/R/M: </a:t>
            </a:r>
            <a:r>
              <a:rPr lang="ja-JP" altLang="en-US" sz="2800" dirty="0"/>
              <a:t>スマホ向け</a:t>
            </a:r>
            <a:endParaRPr lang="en-US" altLang="ja-JP" sz="2800" dirty="0"/>
          </a:p>
          <a:p>
            <a:pPr lvl="1"/>
            <a:r>
              <a:rPr lang="en-US" altLang="ja-JP" sz="3000" dirty="0"/>
              <a:t>Neoverse N1/E1:</a:t>
            </a:r>
            <a:r>
              <a:rPr lang="ja-JP" altLang="en-US" sz="3000" dirty="0"/>
              <a:t> サーバ向け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29583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ja-JP" altLang="en-US" dirty="0"/>
              <a:t>代表的な</a:t>
            </a:r>
            <a:r>
              <a:rPr lang="en-US" altLang="ja-JP" dirty="0"/>
              <a:t>ARM</a:t>
            </a:r>
            <a:r>
              <a:rPr lang="ja-JP" altLang="en-US" dirty="0"/>
              <a:t> </a:t>
            </a:r>
            <a:r>
              <a:rPr lang="en-US" altLang="ja-JP" dirty="0"/>
              <a:t>CPU</a:t>
            </a:r>
            <a:endParaRPr kumimoji="1" lang="ja-JP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E2CAD0-88CD-4232-ACD6-9122D24A2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267535"/>
              </p:ext>
            </p:extLst>
          </p:nvPr>
        </p:nvGraphicFramePr>
        <p:xfrm>
          <a:off x="481391" y="1406609"/>
          <a:ext cx="972940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220">
                  <a:extLst>
                    <a:ext uri="{9D8B030D-6E8A-4147-A177-3AD203B41FA5}">
                      <a16:colId xmlns:a16="http://schemas.microsoft.com/office/drawing/2014/main" val="199863998"/>
                    </a:ext>
                  </a:extLst>
                </a:gridCol>
                <a:gridCol w="1761195">
                  <a:extLst>
                    <a:ext uri="{9D8B030D-6E8A-4147-A177-3AD203B41FA5}">
                      <a16:colId xmlns:a16="http://schemas.microsoft.com/office/drawing/2014/main" val="155468737"/>
                    </a:ext>
                  </a:extLst>
                </a:gridCol>
                <a:gridCol w="5607994">
                  <a:extLst>
                    <a:ext uri="{9D8B030D-6E8A-4147-A177-3AD203B41FA5}">
                      <a16:colId xmlns:a16="http://schemas.microsoft.com/office/drawing/2014/main" val="224853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Cortex-X1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スマホ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リファレンス実装。</a:t>
                      </a: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コア。他の</a:t>
                      </a:r>
                      <a:r>
                        <a:rPr kumimoji="1" lang="en-US" altLang="ja-JP" dirty="0"/>
                        <a:t>PC</a:t>
                      </a:r>
                      <a:r>
                        <a:rPr kumimoji="1" lang="ja-JP" altLang="en-US" dirty="0"/>
                        <a:t>達が集まる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Snapdragon XR2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スマホ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xR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Intel Core i5-8250Uy</a:t>
                      </a:r>
                      <a:r>
                        <a:rPr kumimoji="1" lang="ja-JP" altLang="en-US" dirty="0"/>
                        <a:t>より速い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4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Apple A13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スマホ</a:t>
                      </a:r>
                      <a:r>
                        <a:rPr kumimoji="1" lang="en-US" altLang="ja-JP" dirty="0"/>
                        <a:t>/PC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iPhone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iPad</a:t>
                      </a:r>
                      <a:r>
                        <a:rPr kumimoji="1" lang="ja-JP" altLang="en-US" dirty="0"/>
                        <a:t>で使われる</a:t>
                      </a:r>
                      <a:r>
                        <a:rPr kumimoji="1" lang="en-US" altLang="ja-JP" dirty="0"/>
                        <a:t>CPU.</a:t>
                      </a:r>
                      <a:r>
                        <a:rPr kumimoji="1" lang="ja-JP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9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A64FX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HPC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富岳</a:t>
                      </a:r>
                      <a:r>
                        <a:rPr kumimoji="1" lang="en-US" altLang="ja-JP" dirty="0"/>
                        <a:t>CPU. </a:t>
                      </a:r>
                      <a:r>
                        <a:rPr kumimoji="1" lang="ja-JP" altLang="en-US" dirty="0"/>
                        <a:t>マイクロアーキテクチャが他のとは完全に違いほぼ</a:t>
                      </a:r>
                      <a:r>
                        <a:rPr kumimoji="1" lang="en-US" altLang="ja-JP" dirty="0"/>
                        <a:t>SAPC64.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0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AWS Graviton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SMT</a:t>
                      </a:r>
                      <a:r>
                        <a:rPr kumimoji="1" lang="ja-JP" altLang="en-US" dirty="0"/>
                        <a:t>なしの</a:t>
                      </a:r>
                      <a:r>
                        <a:rPr kumimoji="1" lang="en-US" altLang="ja-JP" dirty="0"/>
                        <a:t>64</a:t>
                      </a:r>
                      <a:r>
                        <a:rPr kumimoji="1" lang="ja-JP" altLang="en-US" dirty="0"/>
                        <a:t>コア</a:t>
                      </a:r>
                      <a:r>
                        <a:rPr kumimoji="1" lang="en-US" altLang="ja-JP" dirty="0"/>
                        <a:t>CPU.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Neoverse N1</a:t>
                      </a:r>
                      <a:r>
                        <a:rPr kumimoji="1" lang="ja-JP" altLang="en-US" dirty="0"/>
                        <a:t>ベース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Ampere </a:t>
                      </a:r>
                      <a:r>
                        <a:rPr kumimoji="1" lang="en-US" altLang="ja-JP" dirty="0" err="1"/>
                        <a:t>Altra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SMT</a:t>
                      </a:r>
                      <a:r>
                        <a:rPr kumimoji="1" lang="ja-JP" altLang="en-US" dirty="0"/>
                        <a:t>なしの</a:t>
                      </a:r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コア</a:t>
                      </a:r>
                      <a:r>
                        <a:rPr kumimoji="1" lang="en-US" altLang="ja-JP" dirty="0"/>
                        <a:t>CPU.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Neoverse N1</a:t>
                      </a:r>
                      <a:r>
                        <a:rPr kumimoji="1" lang="ja-JP" altLang="en-US" dirty="0"/>
                        <a:t>ベース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90907"/>
                  </a:ext>
                </a:extLst>
              </a:tr>
              <a:tr h="2762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Marvell ThunderX3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/HPC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SMT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スレッドサポート。</a:t>
                      </a:r>
                      <a:r>
                        <a:rPr kumimoji="1" lang="en-US" altLang="ja-JP" dirty="0"/>
                        <a:t>96</a:t>
                      </a:r>
                      <a:r>
                        <a:rPr kumimoji="1" lang="ja-JP" altLang="en-US" dirty="0"/>
                        <a:t>コア、</a:t>
                      </a:r>
                      <a:r>
                        <a:rPr kumimoji="1" lang="en-US" altLang="ja-JP" dirty="0"/>
                        <a:t>384</a:t>
                      </a:r>
                      <a:r>
                        <a:rPr kumimoji="1" lang="ja-JP" altLang="en-US" dirty="0"/>
                        <a:t>スレッド！ </a:t>
                      </a:r>
                      <a:r>
                        <a:rPr kumimoji="1" lang="en-US" altLang="ja-JP" dirty="0"/>
                        <a:t>Neoverse E1</a:t>
                      </a:r>
                      <a:r>
                        <a:rPr kumimoji="1" lang="ja-JP" altLang="en-US" dirty="0"/>
                        <a:t>に似てる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4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0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A64FX</a:t>
            </a:r>
            <a:endParaRPr kumimoji="1" lang="ja-JP" altLang="en-US" dirty="0"/>
          </a:p>
        </p:txBody>
      </p:sp>
      <p:pic>
        <p:nvPicPr>
          <p:cNvPr id="2050" name="Picture 2" descr="f:id:pascal256:20200627234740p:plain">
            <a:extLst>
              <a:ext uri="{FF2B5EF4-FFF2-40B4-BE49-F238E27FC236}">
                <a16:creationId xmlns:a16="http://schemas.microsoft.com/office/drawing/2014/main" id="{3B0A2904-8FF3-43B7-BAB3-DF1EAE7E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74" y="1354891"/>
            <a:ext cx="7692226" cy="52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516FC0-E4A4-43B4-8DBE-AD4E67302075}"/>
              </a:ext>
            </a:extLst>
          </p:cNvPr>
          <p:cNvSpPr/>
          <p:nvPr/>
        </p:nvSpPr>
        <p:spPr>
          <a:xfrm>
            <a:off x="164514" y="1341312"/>
            <a:ext cx="44957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D3D3D"/>
                </a:solidFill>
                <a:latin typeface="Helvetica" panose="020B0604020202020204" pitchFamily="34" charset="0"/>
              </a:rPr>
              <a:t>CPU</a:t>
            </a: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は</a:t>
            </a:r>
            <a:r>
              <a:rPr lang="en-US" altLang="ja-JP" sz="2400" b="1" dirty="0">
                <a:solidFill>
                  <a:srgbClr val="FF0000"/>
                </a:solidFill>
                <a:latin typeface="Helvetica" panose="020B0604020202020204" pitchFamily="34" charset="0"/>
              </a:rPr>
              <a:t>1.8GHz </a:t>
            </a:r>
            <a:r>
              <a:rPr lang="ja-JP" altLang="en-US" sz="2400" b="1" dirty="0">
                <a:solidFill>
                  <a:srgbClr val="FF0000"/>
                </a:solidFill>
                <a:latin typeface="Helvetica" panose="020B0604020202020204" pitchFamily="34" charset="0"/>
              </a:rPr>
              <a:t>の</a:t>
            </a:r>
            <a:r>
              <a:rPr lang="en-US" altLang="ja-JP" sz="2400" b="1" dirty="0">
                <a:solidFill>
                  <a:srgbClr val="FF0000"/>
                </a:solidFill>
                <a:latin typeface="Helvetica" panose="020B0604020202020204" pitchFamily="34" charset="0"/>
              </a:rPr>
              <a:t>48</a:t>
            </a:r>
            <a:r>
              <a:rPr lang="ja-JP" altLang="en-US" sz="2400" b="1" dirty="0">
                <a:solidFill>
                  <a:srgbClr val="FF0000"/>
                </a:solidFill>
                <a:latin typeface="Helvetica" panose="020B0604020202020204" pitchFamily="34" charset="0"/>
              </a:rPr>
              <a:t>コア</a:t>
            </a: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。</a:t>
            </a:r>
            <a:r>
              <a:rPr lang="en-US" altLang="ja-JP" sz="2400" dirty="0">
                <a:solidFill>
                  <a:srgbClr val="3D3D3D"/>
                </a:solidFill>
                <a:latin typeface="Helvetica" panose="020B0604020202020204" pitchFamily="34" charset="0"/>
              </a:rPr>
              <a:t>2.7 </a:t>
            </a:r>
            <a:r>
              <a:rPr lang="en-US" altLang="ja-JP" sz="2400" dirty="0" err="1">
                <a:solidFill>
                  <a:srgbClr val="3D3D3D"/>
                </a:solidFill>
                <a:latin typeface="Helvetica" panose="020B0604020202020204" pitchFamily="34" charset="0"/>
              </a:rPr>
              <a:t>Tflops</a:t>
            </a:r>
            <a:endParaRPr lang="en-US" altLang="ja-JP" sz="24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15</a:t>
            </a:r>
            <a:r>
              <a:rPr lang="ja-JP" altLang="en-US" sz="2400" dirty="0"/>
              <a:t>万</a:t>
            </a:r>
            <a:r>
              <a:rPr lang="en-US" altLang="ja-JP" sz="2400" dirty="0"/>
              <a:t>8976</a:t>
            </a:r>
            <a:r>
              <a:rPr lang="ja-JP" altLang="en-US" sz="2400" dirty="0"/>
              <a:t>個の</a:t>
            </a:r>
            <a:r>
              <a:rPr lang="en-US" altLang="ja-JP" sz="2400" dirty="0"/>
              <a:t>CPU</a:t>
            </a:r>
            <a:r>
              <a:rPr lang="ja-JP" altLang="en-US" sz="2400" dirty="0"/>
              <a:t>、</a:t>
            </a:r>
            <a:r>
              <a:rPr lang="en-US" altLang="ja-JP" sz="2400" b="1" dirty="0">
                <a:solidFill>
                  <a:srgbClr val="FF0000"/>
                </a:solidFill>
              </a:rPr>
              <a:t>730</a:t>
            </a:r>
            <a:r>
              <a:rPr lang="ja-JP" altLang="en-US" sz="2400" b="1" dirty="0">
                <a:solidFill>
                  <a:srgbClr val="FF0000"/>
                </a:solidFill>
              </a:rPr>
              <a:t>万コア</a:t>
            </a:r>
            <a:r>
              <a:rPr lang="ja-JP" altLang="en-US" sz="2400" dirty="0"/>
              <a:t>で動作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ベクトル演算のために</a:t>
            </a:r>
            <a:r>
              <a:rPr lang="en-US" altLang="ja-JP" sz="2400" dirty="0">
                <a:solidFill>
                  <a:srgbClr val="3D3D3D"/>
                </a:solidFill>
                <a:latin typeface="Helvetica" panose="020B0604020202020204" pitchFamily="34" charset="0"/>
              </a:rPr>
              <a:t>512bit</a:t>
            </a: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の</a:t>
            </a:r>
            <a:r>
              <a:rPr lang="en-US" altLang="ja-JP" sz="2400" dirty="0">
                <a:latin typeface="Helvetica" panose="020B0604020202020204" pitchFamily="34" charset="0"/>
                <a:hlinkClick r:id="rId3"/>
              </a:rPr>
              <a:t>SIMD</a:t>
            </a: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である</a:t>
            </a:r>
            <a:r>
              <a:rPr lang="en-US" altLang="ja-JP" sz="2400" dirty="0">
                <a:solidFill>
                  <a:srgbClr val="3D3D3D"/>
                </a:solidFill>
                <a:latin typeface="Helvetica" panose="020B0604020202020204" pitchFamily="34" charset="0"/>
              </a:rPr>
              <a:t>Scalable </a:t>
            </a:r>
            <a:r>
              <a:rPr lang="en-US" altLang="ja-JP" sz="2400" dirty="0">
                <a:latin typeface="Helvetica" panose="020B0604020202020204" pitchFamily="34" charset="0"/>
                <a:hlinkClick r:id="rId4"/>
              </a:rPr>
              <a:t>Vector</a:t>
            </a:r>
            <a:r>
              <a:rPr lang="en-US" altLang="ja-JP" sz="2400" dirty="0">
                <a:solidFill>
                  <a:srgbClr val="3D3D3D"/>
                </a:solidFill>
                <a:latin typeface="Helvetica" panose="020B0604020202020204" pitchFamily="34" charset="0"/>
              </a:rPr>
              <a:t> Extension (SVE)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D3D3D"/>
                </a:solidFill>
                <a:latin typeface="Helvetica" panose="020B0604020202020204" pitchFamily="34" charset="0"/>
              </a:rPr>
              <a:t>マイクロアーキテクチャは完全に独自</a:t>
            </a:r>
            <a:endParaRPr lang="en-US" altLang="ja-JP" sz="24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5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Ampere </a:t>
            </a:r>
            <a:r>
              <a:rPr lang="en-US" altLang="ja-JP" dirty="0" err="1"/>
              <a:t>Altra</a:t>
            </a:r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16FC0-E4A4-43B4-8DBE-AD4E67302075}"/>
              </a:ext>
            </a:extLst>
          </p:cNvPr>
          <p:cNvSpPr/>
          <p:nvPr/>
        </p:nvSpPr>
        <p:spPr>
          <a:xfrm>
            <a:off x="164514" y="1341312"/>
            <a:ext cx="4902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真の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3GHz</a:t>
            </a:r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の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80</a:t>
            </a:r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コア</a:t>
            </a:r>
            <a:endParaRPr lang="en-US" altLang="ja-JP" sz="2000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クラウドネイティブプロセッサ</a:t>
            </a:r>
            <a:endParaRPr lang="en-US" altLang="ja-JP" sz="20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「予測可能な性能」「ハイパースケール」「低消費電力」</a:t>
            </a:r>
            <a:endParaRPr lang="en-US" altLang="ja-JP" sz="20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性能とセキュリティの観点で</a:t>
            </a:r>
            <a:r>
              <a:rPr lang="en-US" altLang="ja-JP" sz="2000" dirty="0"/>
              <a:t>SMT(HT)</a:t>
            </a:r>
            <a:r>
              <a:rPr lang="ja-JP" altLang="en-US" sz="2000" dirty="0"/>
              <a:t>は使わない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3D3D3D"/>
                </a:solidFill>
                <a:latin typeface="Helvetica" panose="020B0604020202020204" pitchFamily="34" charset="0"/>
              </a:rPr>
              <a:t>Neoverse N1</a:t>
            </a: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ベース</a:t>
            </a:r>
            <a:endParaRPr lang="en-US" altLang="ja-JP" sz="20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>
              <a:solidFill>
                <a:srgbClr val="3D3D3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3D3D3D"/>
                </a:solidFill>
                <a:latin typeface="Helvetica" panose="020B0604020202020204" pitchFamily="34" charset="0"/>
              </a:rPr>
              <a:t>SMT</a:t>
            </a: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が無い代わりに</a:t>
            </a:r>
            <a:r>
              <a:rPr lang="en-US" altLang="ja-JP" sz="2000" dirty="0">
                <a:solidFill>
                  <a:srgbClr val="3D3D3D"/>
                </a:solidFill>
                <a:latin typeface="Helvetica" panose="020B0604020202020204" pitchFamily="34" charset="0"/>
              </a:rPr>
              <a:t>I/O</a:t>
            </a:r>
            <a:r>
              <a:rPr lang="ja-JP" altLang="en-US" sz="2000" dirty="0">
                <a:solidFill>
                  <a:srgbClr val="3D3D3D"/>
                </a:solidFill>
                <a:latin typeface="Helvetica" panose="020B0604020202020204" pitchFamily="34" charset="0"/>
              </a:rPr>
              <a:t>のレイテンシーを下げる実装</a:t>
            </a:r>
            <a:endParaRPr lang="ja-JP" altLang="en-US" sz="2000" dirty="0"/>
          </a:p>
        </p:txBody>
      </p:sp>
      <p:pic>
        <p:nvPicPr>
          <p:cNvPr id="3074" name="Picture 2" descr="f:id:pascal256:20200628115119p:plain">
            <a:extLst>
              <a:ext uri="{FF2B5EF4-FFF2-40B4-BE49-F238E27FC236}">
                <a16:creationId xmlns:a16="http://schemas.microsoft.com/office/drawing/2014/main" id="{8708F8D0-B777-4959-A112-A67472FA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93" y="1661777"/>
            <a:ext cx="7195538" cy="37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70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779"/>
            <a:ext cx="8596668" cy="422058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ARM</a:t>
            </a:r>
            <a:r>
              <a:rPr lang="ja-JP" altLang="en-US" sz="3200" dirty="0"/>
              <a:t>はあくまで</a:t>
            </a:r>
            <a:r>
              <a:rPr lang="en-US" altLang="ja-JP" sz="3200" dirty="0"/>
              <a:t>ISA</a:t>
            </a:r>
            <a:r>
              <a:rPr lang="ja-JP" altLang="en-US" sz="3200" dirty="0"/>
              <a:t>。性能の高い</a:t>
            </a:r>
            <a:r>
              <a:rPr lang="en-US" altLang="ja-JP" sz="3200" dirty="0"/>
              <a:t>CPU</a:t>
            </a:r>
            <a:r>
              <a:rPr lang="ja-JP" altLang="en-US" sz="3200" dirty="0"/>
              <a:t>も問題無く作れる</a:t>
            </a:r>
            <a:endParaRPr lang="en-US" altLang="ja-JP" sz="3200" dirty="0"/>
          </a:p>
          <a:p>
            <a:r>
              <a:rPr lang="ja-JP" altLang="en-US" sz="3200" dirty="0"/>
              <a:t>今後、</a:t>
            </a:r>
            <a:r>
              <a:rPr lang="en-US" altLang="ja-JP" sz="3200" dirty="0"/>
              <a:t>HPC</a:t>
            </a:r>
            <a:r>
              <a:rPr lang="ja-JP" altLang="en-US" sz="3200" dirty="0"/>
              <a:t>やサーバでも注目。しかし</a:t>
            </a:r>
            <a:r>
              <a:rPr lang="en-US" altLang="ja-JP" sz="3200" dirty="0"/>
              <a:t>RISC-V</a:t>
            </a:r>
            <a:r>
              <a:rPr lang="ja-JP" altLang="en-US" sz="3200" dirty="0"/>
              <a:t>も控えている</a:t>
            </a:r>
            <a:endParaRPr lang="en-US" altLang="ja-JP" sz="3200" dirty="0"/>
          </a:p>
          <a:p>
            <a:r>
              <a:rPr lang="en-US" altLang="ja-JP" sz="3200" dirty="0"/>
              <a:t>A64FX</a:t>
            </a:r>
            <a:r>
              <a:rPr lang="ja-JP" altLang="en-US" sz="3200" dirty="0"/>
              <a:t>には頑張って欲しい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23516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TL;DR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33992" cy="388077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ARM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hlinkClick r:id="rId2"/>
              </a:rPr>
              <a:t>x86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と同じ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ISA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。ライセンス方式なので実装は色々ある</a:t>
            </a:r>
          </a:p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省電力特化というポジションから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HPC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やサーバにも手を伸ばし始めている</a:t>
            </a:r>
          </a:p>
          <a:p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A64FX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由来の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CPU</a:t>
            </a: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とかが流行ると良いなー</a:t>
            </a:r>
          </a:p>
        </p:txBody>
      </p:sp>
    </p:spTree>
    <p:extLst>
      <p:ext uri="{BB962C8B-B14F-4D97-AF65-F5344CB8AC3E}">
        <p14:creationId xmlns:p14="http://schemas.microsoft.com/office/powerpoint/2010/main" val="17636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ja-JP" dirty="0"/>
              <a:t>Arm</a:t>
            </a:r>
            <a:r>
              <a:rPr kumimoji="1" lang="ja-JP" altLang="en-US" dirty="0"/>
              <a:t>のビックニュース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494FEE-F4D6-49CC-B747-79EE4E76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44" y="2193904"/>
            <a:ext cx="4094170" cy="4360602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FE1ABA3-13AA-4290-8620-1AD4493A1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79931"/>
            <a:ext cx="1859795" cy="2086599"/>
          </a:xfrm>
          <a:prstGeom prst="rect">
            <a:avLst/>
          </a:prstGeom>
        </p:spPr>
      </p:pic>
      <p:pic>
        <p:nvPicPr>
          <p:cNvPr id="11" name="Picture 2" descr="大河原克行の「パソコン業界、東奔西走」】1位にこだわらないスパコン ...">
            <a:extLst>
              <a:ext uri="{FF2B5EF4-FFF2-40B4-BE49-F238E27FC236}">
                <a16:creationId xmlns:a16="http://schemas.microsoft.com/office/drawing/2014/main" id="{7EED67AB-8E7C-46A8-84C0-1381EAA9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" y="3218070"/>
            <a:ext cx="5387251" cy="303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omputer, screen&#10;&#10;Description automatically generated">
            <a:extLst>
              <a:ext uri="{FF2B5EF4-FFF2-40B4-BE49-F238E27FC236}">
                <a16:creationId xmlns:a16="http://schemas.microsoft.com/office/drawing/2014/main" id="{E1F20328-755D-4BA2-B13D-12A361027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12" y="1454153"/>
            <a:ext cx="2109097" cy="16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1" y="1359651"/>
            <a:ext cx="10467346" cy="3757780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Arm</a:t>
            </a:r>
            <a:r>
              <a:rPr lang="ja-JP" altLang="en-US" sz="4800" dirty="0"/>
              <a:t>はほとんどのスマホに乗ってる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800" dirty="0"/>
              <a:t>スーパーコンピュータにも乗ってる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800" dirty="0"/>
              <a:t>そして同じ</a:t>
            </a:r>
            <a:r>
              <a:rPr lang="en-US" altLang="ja-JP" sz="4800" dirty="0"/>
              <a:t>CPU</a:t>
            </a:r>
            <a:r>
              <a:rPr lang="ja-JP" altLang="en-US" sz="4800" dirty="0"/>
              <a:t>が今後は</a:t>
            </a:r>
            <a:r>
              <a:rPr lang="en-US" altLang="ja-JP" sz="4800" dirty="0"/>
              <a:t>Mac</a:t>
            </a:r>
            <a:r>
              <a:rPr lang="ja-JP" altLang="en-US" sz="4800" dirty="0"/>
              <a:t>にも乗る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512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8" y="2093494"/>
            <a:ext cx="10467346" cy="2422357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16600" dirty="0"/>
              <a:t>本当に？</a:t>
            </a:r>
            <a:endParaRPr kumimoji="1" lang="ja-JP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0746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ARM</a:t>
            </a:r>
            <a:r>
              <a:rPr lang="ja-JP" altLang="en-US" dirty="0"/>
              <a:t>は</a:t>
            </a:r>
            <a:r>
              <a:rPr lang="en-US" altLang="ja-JP" dirty="0"/>
              <a:t>CPU</a:t>
            </a:r>
            <a:r>
              <a:rPr lang="ja-JP" altLang="en-US" dirty="0"/>
              <a:t>そのものでは無く命令セット</a:t>
            </a:r>
            <a:r>
              <a:rPr lang="en-US" altLang="ja-JP" dirty="0"/>
              <a:t>(ISA)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779"/>
            <a:ext cx="9132413" cy="422058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+mn-ea"/>
              </a:rPr>
              <a:t>ARM</a:t>
            </a:r>
            <a:r>
              <a:rPr lang="ja-JP" altLang="en-US" sz="2400" dirty="0">
                <a:latin typeface="+mn-ea"/>
              </a:rPr>
              <a:t>自体は</a:t>
            </a:r>
            <a:r>
              <a:rPr lang="en-US" altLang="ja-JP" sz="2400" dirty="0">
                <a:latin typeface="+mn-ea"/>
              </a:rPr>
              <a:t>ARM</a:t>
            </a:r>
            <a:r>
              <a:rPr lang="ja-JP" altLang="en-US" sz="2400" dirty="0">
                <a:latin typeface="+mn-ea"/>
              </a:rPr>
              <a:t>社が設計し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ライセンス</a:t>
            </a:r>
            <a:r>
              <a:rPr lang="ja-JP" altLang="en-US" sz="2400" dirty="0">
                <a:latin typeface="+mn-ea"/>
              </a:rPr>
              <a:t>している</a:t>
            </a:r>
            <a:r>
              <a:rPr lang="en-US" altLang="ja-JP" sz="2400" dirty="0">
                <a:latin typeface="+mn-ea"/>
              </a:rPr>
              <a:t>ISA</a:t>
            </a:r>
            <a:r>
              <a:rPr lang="ja-JP" altLang="en-US" sz="2400" dirty="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ISA</a:t>
            </a:r>
            <a:r>
              <a:rPr lang="ja-JP" altLang="en-US" sz="2400" dirty="0">
                <a:latin typeface="+mn-ea"/>
              </a:rPr>
              <a:t>とはマシン語で利用する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CPU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API</a:t>
            </a:r>
            <a:r>
              <a:rPr lang="en-US" altLang="ja-JP" sz="2400" dirty="0">
                <a:latin typeface="+mn-ea"/>
              </a:rPr>
              <a:t>.</a:t>
            </a:r>
          </a:p>
          <a:p>
            <a:r>
              <a:rPr lang="en-US" altLang="ja-JP" sz="2400" dirty="0">
                <a:latin typeface="+mn-ea"/>
              </a:rPr>
              <a:t>ISA</a:t>
            </a:r>
            <a:r>
              <a:rPr lang="ja-JP" altLang="en-US" sz="2400" dirty="0">
                <a:latin typeface="+mn-ea"/>
              </a:rPr>
              <a:t>が同一であれば</a:t>
            </a:r>
            <a:r>
              <a:rPr lang="en-US" altLang="ja-JP" sz="2400" dirty="0">
                <a:latin typeface="+mn-ea"/>
              </a:rPr>
              <a:t>OS</a:t>
            </a:r>
            <a:r>
              <a:rPr lang="ja-JP" altLang="en-US" sz="2400" dirty="0">
                <a:latin typeface="+mn-ea"/>
              </a:rPr>
              <a:t>やその他のソフトウェアからは同じ</a:t>
            </a:r>
            <a:r>
              <a:rPr lang="en-US" altLang="ja-JP" sz="2400" dirty="0">
                <a:latin typeface="+mn-ea"/>
              </a:rPr>
              <a:t>CPU</a:t>
            </a:r>
            <a:r>
              <a:rPr lang="ja-JP" altLang="en-US" sz="2400" dirty="0">
                <a:latin typeface="+mn-ea"/>
              </a:rPr>
              <a:t>に見える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実際の</a:t>
            </a:r>
            <a:r>
              <a:rPr lang="en-US" altLang="ja-JP" sz="2400" dirty="0">
                <a:latin typeface="+mn-ea"/>
              </a:rPr>
              <a:t>CPU</a:t>
            </a:r>
            <a:r>
              <a:rPr lang="ja-JP" altLang="en-US" sz="2400" dirty="0">
                <a:latin typeface="+mn-ea"/>
              </a:rPr>
              <a:t>の実装はマイクロアーキテクチャ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そのため一口に「</a:t>
            </a:r>
            <a:r>
              <a:rPr lang="en-US" altLang="ja-JP" sz="2400" dirty="0">
                <a:latin typeface="+mn-ea"/>
              </a:rPr>
              <a:t>ARM CPU</a:t>
            </a:r>
            <a:r>
              <a:rPr lang="ja-JP" altLang="en-US" sz="2400" dirty="0">
                <a:latin typeface="+mn-ea"/>
              </a:rPr>
              <a:t>」といっても様々な実装がある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en-US" altLang="ja-JP" sz="2200" dirty="0">
                <a:latin typeface="+mn-ea"/>
              </a:rPr>
              <a:t>Intel</a:t>
            </a:r>
            <a:r>
              <a:rPr lang="ja-JP" altLang="en-US" sz="2200" dirty="0">
                <a:latin typeface="+mn-ea"/>
              </a:rPr>
              <a:t>と</a:t>
            </a:r>
            <a:r>
              <a:rPr lang="en-US" altLang="ja-JP" sz="2200" dirty="0">
                <a:latin typeface="+mn-ea"/>
              </a:rPr>
              <a:t>AMD, </a:t>
            </a:r>
            <a:r>
              <a:rPr lang="ja-JP" altLang="en-US" sz="2200" dirty="0">
                <a:latin typeface="+mn-ea"/>
              </a:rPr>
              <a:t>初代</a:t>
            </a:r>
            <a:r>
              <a:rPr lang="en-US" altLang="ja-JP" sz="2200" dirty="0">
                <a:latin typeface="+mn-ea"/>
              </a:rPr>
              <a:t>Pentium</a:t>
            </a:r>
            <a:r>
              <a:rPr lang="ja-JP" altLang="en-US" sz="2200" dirty="0">
                <a:latin typeface="+mn-ea"/>
              </a:rPr>
              <a:t>と</a:t>
            </a:r>
            <a:r>
              <a:rPr lang="en-US" altLang="ja-JP" sz="2200" dirty="0">
                <a:latin typeface="+mn-ea"/>
              </a:rPr>
              <a:t>Core i7</a:t>
            </a:r>
            <a:r>
              <a:rPr lang="ja-JP" altLang="en-US" sz="2200" dirty="0">
                <a:latin typeface="+mn-ea"/>
              </a:rPr>
              <a:t>が全然違うのと同じ</a:t>
            </a:r>
            <a:endParaRPr lang="en-US" altLang="ja-JP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78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ARM</a:t>
            </a:r>
            <a:r>
              <a:rPr lang="ja-JP" altLang="en-US" dirty="0"/>
              <a:t>は</a:t>
            </a:r>
            <a:r>
              <a:rPr lang="en-US" altLang="ja-JP" dirty="0"/>
              <a:t>CPU</a:t>
            </a:r>
            <a:r>
              <a:rPr lang="ja-JP" altLang="en-US" dirty="0"/>
              <a:t>そのものでは無く命令セット</a:t>
            </a:r>
            <a:r>
              <a:rPr lang="en-US" altLang="ja-JP" dirty="0"/>
              <a:t>(ISA)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7CD70-4CBE-4038-A089-23791AB18139}"/>
              </a:ext>
            </a:extLst>
          </p:cNvPr>
          <p:cNvSpPr/>
          <p:nvPr/>
        </p:nvSpPr>
        <p:spPr>
          <a:xfrm>
            <a:off x="1373728" y="5373898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ARM ISA</a:t>
            </a:r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90F3E-8123-4261-8EEC-939C7BAF4F61}"/>
              </a:ext>
            </a:extLst>
          </p:cNvPr>
          <p:cNvSpPr/>
          <p:nvPr/>
        </p:nvSpPr>
        <p:spPr>
          <a:xfrm>
            <a:off x="4461833" y="5365670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ARM ISA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7FD11-E1FC-4AFB-9B62-942307B4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41" y="1408146"/>
            <a:ext cx="7550011" cy="2928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42E43F-4C0C-4D72-8422-F70A19ECBC6C}"/>
              </a:ext>
            </a:extLst>
          </p:cNvPr>
          <p:cNvSpPr/>
          <p:nvPr/>
        </p:nvSpPr>
        <p:spPr>
          <a:xfrm>
            <a:off x="1373728" y="6106925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マイクロアーキテクチャ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809BB-D4DE-45E6-AB74-C312B1FE9498}"/>
              </a:ext>
            </a:extLst>
          </p:cNvPr>
          <p:cNvSpPr/>
          <p:nvPr/>
        </p:nvSpPr>
        <p:spPr>
          <a:xfrm>
            <a:off x="4461833" y="6098697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マイクロアーキテクチャ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CFCD0-2A05-46E9-BDBC-B2F7DFA479FF}"/>
              </a:ext>
            </a:extLst>
          </p:cNvPr>
          <p:cNvCxnSpPr>
            <a:cxnSpLocks/>
          </p:cNvCxnSpPr>
          <p:nvPr/>
        </p:nvCxnSpPr>
        <p:spPr>
          <a:xfrm>
            <a:off x="2985796" y="4460033"/>
            <a:ext cx="0" cy="7028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5D528-AFD5-42FF-A620-298D1B148BE1}"/>
              </a:ext>
            </a:extLst>
          </p:cNvPr>
          <p:cNvSpPr/>
          <p:nvPr/>
        </p:nvSpPr>
        <p:spPr>
          <a:xfrm>
            <a:off x="7405560" y="5365670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x86 ISA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D3529E-89F8-44CF-A538-0476A79B14D3}"/>
              </a:ext>
            </a:extLst>
          </p:cNvPr>
          <p:cNvSpPr/>
          <p:nvPr/>
        </p:nvSpPr>
        <p:spPr>
          <a:xfrm>
            <a:off x="7405560" y="6098697"/>
            <a:ext cx="2631233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マイクロアーキテクチャ</a:t>
            </a:r>
            <a:r>
              <a:rPr kumimoji="1" lang="en-US" altLang="ja-JP" sz="1600" dirty="0"/>
              <a:t>C</a:t>
            </a:r>
            <a:endParaRPr kumimoji="1" lang="ja-JP" alt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1731F-86D0-4E1C-B668-4AB41C1DA8F1}"/>
              </a:ext>
            </a:extLst>
          </p:cNvPr>
          <p:cNvCxnSpPr>
            <a:cxnSpLocks/>
          </p:cNvCxnSpPr>
          <p:nvPr/>
        </p:nvCxnSpPr>
        <p:spPr>
          <a:xfrm>
            <a:off x="5889417" y="4460033"/>
            <a:ext cx="0" cy="7028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ECE8C-A5D7-43D6-A464-AE032236A522}"/>
              </a:ext>
            </a:extLst>
          </p:cNvPr>
          <p:cNvCxnSpPr>
            <a:cxnSpLocks/>
          </p:cNvCxnSpPr>
          <p:nvPr/>
        </p:nvCxnSpPr>
        <p:spPr>
          <a:xfrm>
            <a:off x="8720848" y="4516181"/>
            <a:ext cx="0" cy="7028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kumimoji="1" lang="ja-JP" altLang="en-US" dirty="0"/>
              <a:t>それぞれの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779"/>
            <a:ext cx="8596668" cy="422058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+mn-ea"/>
              </a:rPr>
              <a:t>スマホに使われている</a:t>
            </a:r>
            <a:r>
              <a:rPr lang="en-US" altLang="ja-JP" sz="2400" dirty="0">
                <a:latin typeface="+mn-ea"/>
              </a:rPr>
              <a:t>A12</a:t>
            </a:r>
            <a:r>
              <a:rPr lang="ja-JP" altLang="en-US" sz="2400" dirty="0">
                <a:latin typeface="+mn-ea"/>
              </a:rPr>
              <a:t>や</a:t>
            </a:r>
            <a:r>
              <a:rPr lang="en-US" altLang="ja-JP" sz="2400" dirty="0">
                <a:latin typeface="+mn-ea"/>
              </a:rPr>
              <a:t>Snapdragon</a:t>
            </a:r>
            <a:r>
              <a:rPr lang="ja-JP" altLang="en-US" sz="2400" dirty="0">
                <a:latin typeface="+mn-ea"/>
              </a:rPr>
              <a:t>と富岳に使われている</a:t>
            </a:r>
            <a:r>
              <a:rPr lang="en-US" altLang="ja-JP" sz="2400" dirty="0">
                <a:latin typeface="+mn-ea"/>
              </a:rPr>
              <a:t>A64FX</a:t>
            </a:r>
            <a:r>
              <a:rPr lang="ja-JP" altLang="en-US" sz="2400" dirty="0">
                <a:latin typeface="+mn-ea"/>
              </a:rPr>
              <a:t>は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異なるマイクロアーキテクチャ</a:t>
            </a:r>
            <a:r>
              <a:rPr lang="ja-JP" altLang="en-US" sz="2400" dirty="0">
                <a:latin typeface="+mn-ea"/>
              </a:rPr>
              <a:t>を採用する全然違う</a:t>
            </a:r>
            <a:r>
              <a:rPr lang="en-US" altLang="ja-JP" sz="2400" dirty="0">
                <a:latin typeface="+mn-ea"/>
              </a:rPr>
              <a:t>CPU</a:t>
            </a:r>
          </a:p>
          <a:p>
            <a:r>
              <a:rPr lang="ja-JP" altLang="en-US" sz="2400" dirty="0">
                <a:latin typeface="+mn-ea"/>
              </a:rPr>
              <a:t>富岳はスマホに使われているチップを大量に乗せてスパコン</a:t>
            </a:r>
            <a:r>
              <a:rPr lang="en-US" altLang="ja-JP" sz="2400" dirty="0">
                <a:latin typeface="+mn-ea"/>
              </a:rPr>
              <a:t>1</a:t>
            </a:r>
            <a:r>
              <a:rPr lang="ja-JP" altLang="en-US" sz="2400" dirty="0">
                <a:latin typeface="+mn-ea"/>
              </a:rPr>
              <a:t>位になったわけではない</a:t>
            </a:r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Mac</a:t>
            </a:r>
            <a:r>
              <a:rPr lang="ja-JP" altLang="en-US" sz="2400" dirty="0">
                <a:latin typeface="+mn-ea"/>
              </a:rPr>
              <a:t>に今後採用される</a:t>
            </a:r>
            <a:r>
              <a:rPr lang="en-US" altLang="ja-JP" sz="2400" dirty="0">
                <a:latin typeface="+mn-ea"/>
              </a:rPr>
              <a:t>CPU(A12</a:t>
            </a:r>
            <a:r>
              <a:rPr lang="ja-JP" altLang="en-US" sz="2400" dirty="0">
                <a:latin typeface="+mn-ea"/>
              </a:rPr>
              <a:t>カスタム？</a:t>
            </a:r>
            <a:r>
              <a:rPr lang="en-US" altLang="ja-JP" sz="2400" dirty="0">
                <a:latin typeface="+mn-ea"/>
              </a:rPr>
              <a:t>)</a:t>
            </a:r>
            <a:r>
              <a:rPr lang="ja-JP" altLang="en-US" sz="2400" dirty="0">
                <a:latin typeface="+mn-ea"/>
              </a:rPr>
              <a:t>がスパコンに使われているのと同等でもない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あくまで同じソフトが動くというくらい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89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B00-62B0-4B0B-BF36-D668B97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581609"/>
            <a:ext cx="9922242" cy="1320800"/>
          </a:xfrm>
        </p:spPr>
        <p:txBody>
          <a:bodyPr/>
          <a:lstStyle/>
          <a:p>
            <a:r>
              <a:rPr lang="en-US" altLang="ja-JP" dirty="0"/>
              <a:t>ARM</a:t>
            </a:r>
            <a:r>
              <a:rPr lang="ja-JP" altLang="en-US" dirty="0"/>
              <a:t>アーキテクチャの特徴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EF5-FB6C-48B9-8CDA-04DF18D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0779"/>
            <a:ext cx="10391719" cy="422058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200" dirty="0"/>
              <a:t>基本的には</a:t>
            </a:r>
            <a:r>
              <a:rPr lang="en-US" altLang="ja-JP" sz="3200" dirty="0">
                <a:solidFill>
                  <a:srgbClr val="FF0000"/>
                </a:solidFill>
              </a:rPr>
              <a:t>RISC</a:t>
            </a:r>
            <a:r>
              <a:rPr lang="ja-JP" altLang="en-US" sz="3200" dirty="0"/>
              <a:t>だけどちょっとリッチ</a:t>
            </a:r>
            <a:endParaRPr lang="en-US" altLang="ja-JP" sz="3200" dirty="0"/>
          </a:p>
          <a:p>
            <a:r>
              <a:rPr lang="en-US" altLang="ja-JP" sz="3200" dirty="0"/>
              <a:t>ISA</a:t>
            </a:r>
            <a:r>
              <a:rPr lang="ja-JP" altLang="en-US" sz="3200" dirty="0"/>
              <a:t>レベルで</a:t>
            </a:r>
            <a:r>
              <a:rPr lang="ja-JP" altLang="en-US" sz="3200" b="1" dirty="0">
                <a:solidFill>
                  <a:srgbClr val="FF0000"/>
                </a:solidFill>
              </a:rPr>
              <a:t>極端な省エネを指向ではない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pPr lvl="1"/>
            <a:r>
              <a:rPr lang="ja-JP" altLang="en-US" sz="3000" b="1" dirty="0">
                <a:solidFill>
                  <a:srgbClr val="FF0000"/>
                </a:solidFill>
              </a:rPr>
              <a:t>マイクロアーキテクチャに依存するところが多い</a:t>
            </a:r>
            <a:endParaRPr lang="en-US" altLang="ja-JP" sz="3000" b="1" dirty="0">
              <a:solidFill>
                <a:srgbClr val="FF0000"/>
              </a:solidFill>
            </a:endParaRPr>
          </a:p>
          <a:p>
            <a:r>
              <a:rPr lang="en-US" altLang="ja-JP" sz="3200" dirty="0"/>
              <a:t>AArch32</a:t>
            </a:r>
            <a:r>
              <a:rPr lang="ja-JP" altLang="en-US" sz="3200" dirty="0"/>
              <a:t>と</a:t>
            </a:r>
            <a:r>
              <a:rPr lang="en-US" altLang="ja-JP" sz="3200" dirty="0"/>
              <a:t>AArch64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r>
              <a:rPr lang="en-US" altLang="ja-JP" sz="3200" dirty="0"/>
              <a:t>ARMv7, ARMv8.x, ARMv9</a:t>
            </a:r>
            <a:r>
              <a:rPr lang="ja-JP" altLang="en-US" sz="3200" dirty="0"/>
              <a:t>とバージョニングされている</a:t>
            </a:r>
            <a:endParaRPr lang="en-US" altLang="ja-JP" sz="3200" dirty="0"/>
          </a:p>
          <a:p>
            <a:r>
              <a:rPr lang="ja-JP" altLang="en-US" sz="3200" b="1" dirty="0">
                <a:solidFill>
                  <a:srgbClr val="FF0000"/>
                </a:solidFill>
              </a:rPr>
              <a:t>３つのプロファイル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pPr lvl="1"/>
            <a:r>
              <a:rPr lang="en-US" altLang="ja-JP" sz="2400" dirty="0">
                <a:latin typeface="+mn-ea"/>
              </a:rPr>
              <a:t>A: </a:t>
            </a:r>
            <a:r>
              <a:rPr lang="ja-JP" altLang="en-US" sz="2400" dirty="0">
                <a:latin typeface="+mn-ea"/>
              </a:rPr>
              <a:t>アプリケーション向け。</a:t>
            </a:r>
            <a:r>
              <a:rPr lang="ja-JP" altLang="en-US" sz="2400" dirty="0">
                <a:latin typeface="+mn-ea"/>
                <a:hlinkClick r:id="rId2"/>
              </a:rPr>
              <a:t>スマホ</a:t>
            </a:r>
            <a:r>
              <a:rPr lang="ja-JP" altLang="en-US" sz="2400" dirty="0">
                <a:latin typeface="+mn-ea"/>
              </a:rPr>
              <a:t>やサーバ用途</a:t>
            </a:r>
          </a:p>
          <a:p>
            <a:pPr lvl="1"/>
            <a:r>
              <a:rPr lang="en-US" altLang="ja-JP" sz="2400" dirty="0">
                <a:latin typeface="+mn-ea"/>
              </a:rPr>
              <a:t>R: </a:t>
            </a:r>
            <a:r>
              <a:rPr lang="ja-JP" altLang="en-US" sz="2400" dirty="0">
                <a:latin typeface="+mn-ea"/>
                <a:hlinkClick r:id="rId3"/>
              </a:rPr>
              <a:t>リアルタイム</a:t>
            </a:r>
            <a:r>
              <a:rPr lang="en-US" altLang="ja-JP" sz="2400" dirty="0">
                <a:latin typeface="+mn-ea"/>
                <a:hlinkClick r:id="rId3"/>
              </a:rPr>
              <a:t>OS</a:t>
            </a:r>
            <a:r>
              <a:rPr lang="ja-JP" altLang="en-US" sz="2400" dirty="0">
                <a:latin typeface="+mn-ea"/>
              </a:rPr>
              <a:t>向け</a:t>
            </a:r>
          </a:p>
          <a:p>
            <a:pPr lvl="1"/>
            <a:r>
              <a:rPr lang="en-US" altLang="ja-JP" sz="2400" dirty="0">
                <a:latin typeface="+mn-ea"/>
              </a:rPr>
              <a:t>M: </a:t>
            </a:r>
            <a:r>
              <a:rPr lang="ja-JP" altLang="en-US" sz="2400" dirty="0">
                <a:latin typeface="+mn-ea"/>
              </a:rPr>
              <a:t>家電向け</a:t>
            </a:r>
          </a:p>
        </p:txBody>
      </p:sp>
    </p:spTree>
    <p:extLst>
      <p:ext uri="{BB962C8B-B14F-4D97-AF65-F5344CB8AC3E}">
        <p14:creationId xmlns:p14="http://schemas.microsoft.com/office/powerpoint/2010/main" val="1096320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3C2428CF3C748A168279D7D5F572F" ma:contentTypeVersion="13" ma:contentTypeDescription="Create a new document." ma:contentTypeScope="" ma:versionID="820de0148b10ca8ddbdada93a8acfb75">
  <xsd:schema xmlns:xsd="http://www.w3.org/2001/XMLSchema" xmlns:xs="http://www.w3.org/2001/XMLSchema" xmlns:p="http://schemas.microsoft.com/office/2006/metadata/properties" xmlns:ns3="22198d8e-ba44-4c0a-adf9-6df7e80845ef" xmlns:ns4="bb1247fa-8ce5-4493-9b66-cc3bdd173246" targetNamespace="http://schemas.microsoft.com/office/2006/metadata/properties" ma:root="true" ma:fieldsID="4f052d76f861d92b69cd61c836ab31bf" ns3:_="" ns4:_="">
    <xsd:import namespace="22198d8e-ba44-4c0a-adf9-6df7e80845ef"/>
    <xsd:import namespace="bb1247fa-8ce5-4493-9b66-cc3bdd1732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98d8e-ba44-4c0a-adf9-6df7e8084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247fa-8ce5-4493-9b66-cc3bdd17324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E7120-9337-46B0-AEAD-778CCE35A8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261871-9F82-44C8-94DE-FFA9EFB7E4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C31F85-8107-48C3-A4AE-2520A50CE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98d8e-ba44-4c0a-adf9-6df7e80845ef"/>
    <ds:schemaRef ds:uri="bb1247fa-8ce5-4493-9b66-cc3bdd1732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</TotalTime>
  <Words>593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メイリオ</vt:lpstr>
      <vt:lpstr>游ゴシック Medium</vt:lpstr>
      <vt:lpstr>Arial</vt:lpstr>
      <vt:lpstr>Helvetica</vt:lpstr>
      <vt:lpstr>Trebuchet MS</vt:lpstr>
      <vt:lpstr>Wingdings 3</vt:lpstr>
      <vt:lpstr>Facet</vt:lpstr>
      <vt:lpstr>世界１位の謎の半導体 アーム (ARM)とは？</vt:lpstr>
      <vt:lpstr>TL;DR</vt:lpstr>
      <vt:lpstr>Armのビックニュース</vt:lpstr>
      <vt:lpstr>Armはほとんどのスマホに乗ってる  スーパーコンピュータにも乗ってる  そして同じCPUが今後はMacにも乗る</vt:lpstr>
      <vt:lpstr>本当に？</vt:lpstr>
      <vt:lpstr>ARMはCPUそのものでは無く命令セット(ISA)</vt:lpstr>
      <vt:lpstr>ARMはCPUそのものでは無く命令セット(ISA)</vt:lpstr>
      <vt:lpstr>それぞれのCPUの違い</vt:lpstr>
      <vt:lpstr>ARMアーキテクチャの特徴</vt:lpstr>
      <vt:lpstr>ARMとライセンス</vt:lpstr>
      <vt:lpstr>代表的なARM CPU</vt:lpstr>
      <vt:lpstr>A64FX</vt:lpstr>
      <vt:lpstr>Ampere Altra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BeyondCorp? ゼロトラスト？ VPNを超えていけ！</dc:title>
  <dc:creator>HIROAK NAKADA</dc:creator>
  <cp:lastModifiedBy>koduki</cp:lastModifiedBy>
  <cp:revision>3</cp:revision>
  <dcterms:created xsi:type="dcterms:W3CDTF">2020-03-01T00:28:07Z</dcterms:created>
  <dcterms:modified xsi:type="dcterms:W3CDTF">2020-07-04T20:52:59Z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0x0101002A33C2428CF3C748A168279D7D5F572F</vt:lpwstr>
  </property>
</Properties>
</file>