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 id="262" r:id="rId6"/>
    <p:sldId id="261"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ltLang="ja-JP"/>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a:t>Click to edit Master subtitle style</a:t>
            </a:r>
            <a:endParaRPr lang="en-US" dirty="0"/>
          </a:p>
        </p:txBody>
      </p:sp>
      <p:sp>
        <p:nvSpPr>
          <p:cNvPr id="4" name="Date Placeholder 3"/>
          <p:cNvSpPr>
            <a:spLocks noGrp="1"/>
          </p:cNvSpPr>
          <p:nvPr>
            <p:ph type="dt" sz="half" idx="10"/>
          </p:nvPr>
        </p:nvSpPr>
        <p:spPr/>
        <p:txBody>
          <a:bodyPr/>
          <a:lstStyle/>
          <a:p>
            <a:fld id="{E20E160C-9896-4BA9-B14F-F92D33B692C4}" type="datetimeFigureOut">
              <a:rPr kumimoji="1" lang="ja-JP" altLang="en-US" smtClean="0"/>
              <a:t>2021/2/15</a:t>
            </a:fld>
            <a:endParaRPr kumimoji="1" lang="ja-JP" altLang="en-US"/>
          </a:p>
        </p:txBody>
      </p:sp>
      <p:sp>
        <p:nvSpPr>
          <p:cNvPr id="5" name="Footer Placeholder 4"/>
          <p:cNvSpPr>
            <a:spLocks noGrp="1"/>
          </p:cNvSpPr>
          <p:nvPr>
            <p:ph type="ftr" sz="quarter" idx="11"/>
          </p:nvPr>
        </p:nvSpPr>
        <p:spPr>
          <a:xfrm>
            <a:off x="5332412" y="5883275"/>
            <a:ext cx="4324044" cy="365125"/>
          </a:xfrm>
        </p:spPr>
        <p:txBody>
          <a:bodyPr/>
          <a:lstStyle/>
          <a:p>
            <a:endParaRPr kumimoji="1" lang="ja-JP" altLang="en-US"/>
          </a:p>
        </p:txBody>
      </p:sp>
      <p:sp>
        <p:nvSpPr>
          <p:cNvPr id="6" name="Slide Number Placeholder 5"/>
          <p:cNvSpPr>
            <a:spLocks noGrp="1"/>
          </p:cNvSpPr>
          <p:nvPr>
            <p:ph type="sldNum" sz="quarter" idx="12"/>
          </p:nvPr>
        </p:nvSpPr>
        <p:spPr/>
        <p:txBody>
          <a:bodyPr/>
          <a:lstStyle/>
          <a:p>
            <a:fld id="{429C17D6-E05A-47C7-8CD8-19E2D2ED6182}" type="slidenum">
              <a:rPr kumimoji="1" lang="ja-JP" altLang="en-US" smtClean="0"/>
              <a:t>‹#›</a:t>
            </a:fld>
            <a:endParaRPr kumimoji="1" lang="ja-JP" altLang="en-US"/>
          </a:p>
        </p:txBody>
      </p:sp>
    </p:spTree>
    <p:extLst>
      <p:ext uri="{BB962C8B-B14F-4D97-AF65-F5344CB8AC3E}">
        <p14:creationId xmlns:p14="http://schemas.microsoft.com/office/powerpoint/2010/main" val="1972621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ltLang="ja-JP"/>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ja-JP"/>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E20E160C-9896-4BA9-B14F-F92D33B692C4}" type="datetimeFigureOut">
              <a:rPr kumimoji="1" lang="ja-JP" altLang="en-US" smtClean="0"/>
              <a:t>2021/2/15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29C17D6-E05A-47C7-8CD8-19E2D2ED6182}" type="slidenum">
              <a:rPr kumimoji="1" lang="ja-JP" altLang="en-US" smtClean="0"/>
              <a:t>‹#›</a:t>
            </a:fld>
            <a:endParaRPr kumimoji="1" lang="ja-JP" altLang="en-US"/>
          </a:p>
        </p:txBody>
      </p:sp>
    </p:spTree>
    <p:extLst>
      <p:ext uri="{BB962C8B-B14F-4D97-AF65-F5344CB8AC3E}">
        <p14:creationId xmlns:p14="http://schemas.microsoft.com/office/powerpoint/2010/main" val="4006400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E20E160C-9896-4BA9-B14F-F92D33B692C4}" type="datetimeFigureOut">
              <a:rPr kumimoji="1" lang="ja-JP" altLang="en-US" smtClean="0"/>
              <a:t>2021/2/15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29C17D6-E05A-47C7-8CD8-19E2D2ED6182}" type="slidenum">
              <a:rPr kumimoji="1" lang="ja-JP" altLang="en-US" smtClean="0"/>
              <a:t>‹#›</a:t>
            </a:fld>
            <a:endParaRPr kumimoji="1" lang="ja-JP" altLang="en-US"/>
          </a:p>
        </p:txBody>
      </p:sp>
    </p:spTree>
    <p:extLst>
      <p:ext uri="{BB962C8B-B14F-4D97-AF65-F5344CB8AC3E}">
        <p14:creationId xmlns:p14="http://schemas.microsoft.com/office/powerpoint/2010/main" val="1723579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ltLang="ja-JP"/>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E20E160C-9896-4BA9-B14F-F92D33B692C4}" type="datetimeFigureOut">
              <a:rPr kumimoji="1" lang="ja-JP" altLang="en-US" smtClean="0"/>
              <a:t>2021/2/15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29C17D6-E05A-47C7-8CD8-19E2D2ED6182}" type="slidenum">
              <a:rPr kumimoji="1" lang="ja-JP" altLang="en-US" smtClean="0"/>
              <a:t>‹#›</a:t>
            </a:fld>
            <a:endParaRPr kumimoji="1" lang="ja-JP" altLang="en-US"/>
          </a:p>
        </p:txBody>
      </p:sp>
    </p:spTree>
    <p:extLst>
      <p:ext uri="{BB962C8B-B14F-4D97-AF65-F5344CB8AC3E}">
        <p14:creationId xmlns:p14="http://schemas.microsoft.com/office/powerpoint/2010/main" val="1490001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E20E160C-9896-4BA9-B14F-F92D33B692C4}" type="datetimeFigureOut">
              <a:rPr kumimoji="1" lang="ja-JP" altLang="en-US" smtClean="0"/>
              <a:t>2021/2/15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29C17D6-E05A-47C7-8CD8-19E2D2ED6182}" type="slidenum">
              <a:rPr kumimoji="1" lang="ja-JP" altLang="en-US" smtClean="0"/>
              <a:t>‹#›</a:t>
            </a:fld>
            <a:endParaRPr kumimoji="1" lang="ja-JP" altLang="en-US"/>
          </a:p>
        </p:txBody>
      </p:sp>
    </p:spTree>
    <p:extLst>
      <p:ext uri="{BB962C8B-B14F-4D97-AF65-F5344CB8AC3E}">
        <p14:creationId xmlns:p14="http://schemas.microsoft.com/office/powerpoint/2010/main" val="664179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ltLang="ja-JP"/>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ltLang="ja-JP"/>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E20E160C-9896-4BA9-B14F-F92D33B692C4}" type="datetimeFigureOut">
              <a:rPr kumimoji="1" lang="ja-JP" altLang="en-US" smtClean="0"/>
              <a:t>2021/2/15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29C17D6-E05A-47C7-8CD8-19E2D2ED6182}" type="slidenum">
              <a:rPr kumimoji="1" lang="ja-JP" altLang="en-US" smtClean="0"/>
              <a:t>‹#›</a:t>
            </a:fld>
            <a:endParaRPr kumimoji="1" lang="ja-JP" altLang="en-US"/>
          </a:p>
        </p:txBody>
      </p:sp>
    </p:spTree>
    <p:extLst>
      <p:ext uri="{BB962C8B-B14F-4D97-AF65-F5344CB8AC3E}">
        <p14:creationId xmlns:p14="http://schemas.microsoft.com/office/powerpoint/2010/main" val="2112048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ltLang="ja-JP"/>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ltLang="ja-JP"/>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E20E160C-9896-4BA9-B14F-F92D33B692C4}" type="datetimeFigureOut">
              <a:rPr kumimoji="1" lang="ja-JP" altLang="en-US" smtClean="0"/>
              <a:t>2021/2/15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29C17D6-E05A-47C7-8CD8-19E2D2ED6182}" type="slidenum">
              <a:rPr kumimoji="1" lang="ja-JP" altLang="en-US" smtClean="0"/>
              <a:t>‹#›</a:t>
            </a:fld>
            <a:endParaRPr kumimoji="1" lang="ja-JP" altLang="en-US"/>
          </a:p>
        </p:txBody>
      </p:sp>
    </p:spTree>
    <p:extLst>
      <p:ext uri="{BB962C8B-B14F-4D97-AF65-F5344CB8AC3E}">
        <p14:creationId xmlns:p14="http://schemas.microsoft.com/office/powerpoint/2010/main" val="1279812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ltLang="ja-JP"/>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E20E160C-9896-4BA9-B14F-F92D33B692C4}" type="datetimeFigureOut">
              <a:rPr kumimoji="1" lang="ja-JP" altLang="en-US" smtClean="0"/>
              <a:t>2021/2/15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29C17D6-E05A-47C7-8CD8-19E2D2ED6182}" type="slidenum">
              <a:rPr kumimoji="1" lang="ja-JP" altLang="en-US" smtClean="0"/>
              <a:t>‹#›</a:t>
            </a:fld>
            <a:endParaRPr kumimoji="1" lang="ja-JP" altLang="en-US"/>
          </a:p>
        </p:txBody>
      </p:sp>
    </p:spTree>
    <p:extLst>
      <p:ext uri="{BB962C8B-B14F-4D97-AF65-F5344CB8AC3E}">
        <p14:creationId xmlns:p14="http://schemas.microsoft.com/office/powerpoint/2010/main" val="657887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ltLang="ja-JP"/>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E20E160C-9896-4BA9-B14F-F92D33B692C4}" type="datetimeFigureOut">
              <a:rPr kumimoji="1" lang="ja-JP" altLang="en-US" smtClean="0"/>
              <a:t>2021/2/15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29C17D6-E05A-47C7-8CD8-19E2D2ED6182}" type="slidenum">
              <a:rPr kumimoji="1" lang="ja-JP" altLang="en-US" smtClean="0"/>
              <a:t>‹#›</a:t>
            </a:fld>
            <a:endParaRPr kumimoji="1" lang="ja-JP" altLang="en-US"/>
          </a:p>
        </p:txBody>
      </p:sp>
    </p:spTree>
    <p:extLst>
      <p:ext uri="{BB962C8B-B14F-4D97-AF65-F5344CB8AC3E}">
        <p14:creationId xmlns:p14="http://schemas.microsoft.com/office/powerpoint/2010/main" val="2563737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idx="1"/>
          </p:nvPr>
        </p:nvSpPr>
        <p:spPr/>
        <p:txBody>
          <a:bodyPr anchor="ct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E20E160C-9896-4BA9-B14F-F92D33B692C4}" type="datetimeFigureOut">
              <a:rPr kumimoji="1" lang="ja-JP" altLang="en-US" smtClean="0"/>
              <a:t>2021/2/15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10951856" y="5867131"/>
            <a:ext cx="551167" cy="365125"/>
          </a:xfrm>
        </p:spPr>
        <p:txBody>
          <a:bodyPr/>
          <a:lstStyle/>
          <a:p>
            <a:fld id="{429C17D6-E05A-47C7-8CD8-19E2D2ED6182}" type="slidenum">
              <a:rPr kumimoji="1" lang="ja-JP" altLang="en-US" smtClean="0"/>
              <a:t>‹#›</a:t>
            </a:fld>
            <a:endParaRPr kumimoji="1" lang="ja-JP" altLang="en-US"/>
          </a:p>
        </p:txBody>
      </p:sp>
    </p:spTree>
    <p:extLst>
      <p:ext uri="{BB962C8B-B14F-4D97-AF65-F5344CB8AC3E}">
        <p14:creationId xmlns:p14="http://schemas.microsoft.com/office/powerpoint/2010/main" val="2993561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E20E160C-9896-4BA9-B14F-F92D33B692C4}" type="datetimeFigureOut">
              <a:rPr kumimoji="1" lang="ja-JP" altLang="en-US" smtClean="0"/>
              <a:t>2021/2/15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29C17D6-E05A-47C7-8CD8-19E2D2ED6182}" type="slidenum">
              <a:rPr kumimoji="1" lang="ja-JP" altLang="en-US" smtClean="0"/>
              <a:t>‹#›</a:t>
            </a:fld>
            <a:endParaRPr kumimoji="1" lang="ja-JP" altLang="en-US"/>
          </a:p>
        </p:txBody>
      </p:sp>
    </p:spTree>
    <p:extLst>
      <p:ext uri="{BB962C8B-B14F-4D97-AF65-F5344CB8AC3E}">
        <p14:creationId xmlns:p14="http://schemas.microsoft.com/office/powerpoint/2010/main" val="8272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ltLang="ja-JP"/>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Date Placeholder 4"/>
          <p:cNvSpPr>
            <a:spLocks noGrp="1"/>
          </p:cNvSpPr>
          <p:nvPr>
            <p:ph type="dt" sz="half" idx="10"/>
          </p:nvPr>
        </p:nvSpPr>
        <p:spPr/>
        <p:txBody>
          <a:bodyPr/>
          <a:lstStyle/>
          <a:p>
            <a:fld id="{E20E160C-9896-4BA9-B14F-F92D33B692C4}" type="datetimeFigureOut">
              <a:rPr kumimoji="1" lang="ja-JP" altLang="en-US" smtClean="0"/>
              <a:t>2021/2/15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29C17D6-E05A-47C7-8CD8-19E2D2ED6182}" type="slidenum">
              <a:rPr kumimoji="1" lang="ja-JP" altLang="en-US" smtClean="0"/>
              <a:t>‹#›</a:t>
            </a:fld>
            <a:endParaRPr kumimoji="1" lang="ja-JP" altLang="en-US"/>
          </a:p>
        </p:txBody>
      </p:sp>
    </p:spTree>
    <p:extLst>
      <p:ext uri="{BB962C8B-B14F-4D97-AF65-F5344CB8AC3E}">
        <p14:creationId xmlns:p14="http://schemas.microsoft.com/office/powerpoint/2010/main" val="2395787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ja-JP"/>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E20E160C-9896-4BA9-B14F-F92D33B692C4}" type="datetimeFigureOut">
              <a:rPr kumimoji="1" lang="ja-JP" altLang="en-US" smtClean="0"/>
              <a:t>2021/2/15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29C17D6-E05A-47C7-8CD8-19E2D2ED6182}" type="slidenum">
              <a:rPr kumimoji="1" lang="ja-JP" altLang="en-US" smtClean="0"/>
              <a:t>‹#›</a:t>
            </a:fld>
            <a:endParaRPr kumimoji="1" lang="ja-JP" altLang="en-US"/>
          </a:p>
        </p:txBody>
      </p:sp>
    </p:spTree>
    <p:extLst>
      <p:ext uri="{BB962C8B-B14F-4D97-AF65-F5344CB8AC3E}">
        <p14:creationId xmlns:p14="http://schemas.microsoft.com/office/powerpoint/2010/main" val="1874113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Date Placeholder 2"/>
          <p:cNvSpPr>
            <a:spLocks noGrp="1"/>
          </p:cNvSpPr>
          <p:nvPr>
            <p:ph type="dt" sz="half" idx="10"/>
          </p:nvPr>
        </p:nvSpPr>
        <p:spPr/>
        <p:txBody>
          <a:bodyPr/>
          <a:lstStyle/>
          <a:p>
            <a:fld id="{E20E160C-9896-4BA9-B14F-F92D33B692C4}" type="datetimeFigureOut">
              <a:rPr kumimoji="1" lang="ja-JP" altLang="en-US" smtClean="0"/>
              <a:t>2021/2/15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29C17D6-E05A-47C7-8CD8-19E2D2ED6182}" type="slidenum">
              <a:rPr kumimoji="1" lang="ja-JP" altLang="en-US" smtClean="0"/>
              <a:t>‹#›</a:t>
            </a:fld>
            <a:endParaRPr kumimoji="1" lang="ja-JP" altLang="en-US"/>
          </a:p>
        </p:txBody>
      </p:sp>
    </p:spTree>
    <p:extLst>
      <p:ext uri="{BB962C8B-B14F-4D97-AF65-F5344CB8AC3E}">
        <p14:creationId xmlns:p14="http://schemas.microsoft.com/office/powerpoint/2010/main" val="2482468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0E160C-9896-4BA9-B14F-F92D33B692C4}" type="datetimeFigureOut">
              <a:rPr kumimoji="1" lang="ja-JP" altLang="en-US" smtClean="0"/>
              <a:t>2021/2/15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29C17D6-E05A-47C7-8CD8-19E2D2ED6182}" type="slidenum">
              <a:rPr kumimoji="1" lang="ja-JP" altLang="en-US" smtClean="0"/>
              <a:t>‹#›</a:t>
            </a:fld>
            <a:endParaRPr kumimoji="1" lang="ja-JP" altLang="en-US"/>
          </a:p>
        </p:txBody>
      </p:sp>
    </p:spTree>
    <p:extLst>
      <p:ext uri="{BB962C8B-B14F-4D97-AF65-F5344CB8AC3E}">
        <p14:creationId xmlns:p14="http://schemas.microsoft.com/office/powerpoint/2010/main" val="1822187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ltLang="ja-JP"/>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E20E160C-9896-4BA9-B14F-F92D33B692C4}" type="datetimeFigureOut">
              <a:rPr kumimoji="1" lang="ja-JP" altLang="en-US" smtClean="0"/>
              <a:t>2021/2/15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29C17D6-E05A-47C7-8CD8-19E2D2ED6182}" type="slidenum">
              <a:rPr kumimoji="1" lang="ja-JP" altLang="en-US" smtClean="0"/>
              <a:t>‹#›</a:t>
            </a:fld>
            <a:endParaRPr kumimoji="1" lang="ja-JP" altLang="en-US"/>
          </a:p>
        </p:txBody>
      </p:sp>
    </p:spTree>
    <p:extLst>
      <p:ext uri="{BB962C8B-B14F-4D97-AF65-F5344CB8AC3E}">
        <p14:creationId xmlns:p14="http://schemas.microsoft.com/office/powerpoint/2010/main" val="3754943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ltLang="ja-JP"/>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ja-JP"/>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E20E160C-9896-4BA9-B14F-F92D33B692C4}" type="datetimeFigureOut">
              <a:rPr kumimoji="1" lang="ja-JP" altLang="en-US" smtClean="0"/>
              <a:t>2021/2/15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29C17D6-E05A-47C7-8CD8-19E2D2ED6182}" type="slidenum">
              <a:rPr kumimoji="1" lang="ja-JP" altLang="en-US" smtClean="0"/>
              <a:t>‹#›</a:t>
            </a:fld>
            <a:endParaRPr kumimoji="1" lang="ja-JP" altLang="en-US"/>
          </a:p>
        </p:txBody>
      </p:sp>
    </p:spTree>
    <p:extLst>
      <p:ext uri="{BB962C8B-B14F-4D97-AF65-F5344CB8AC3E}">
        <p14:creationId xmlns:p14="http://schemas.microsoft.com/office/powerpoint/2010/main" val="50058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ltLang="ja-JP"/>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0E160C-9896-4BA9-B14F-F92D33B692C4}" type="datetimeFigureOut">
              <a:rPr kumimoji="1" lang="ja-JP" altLang="en-US" smtClean="0"/>
              <a:t>2021/2/15</a:t>
            </a:fld>
            <a:endParaRPr kumimoji="1" lang="ja-JP"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9C17D6-E05A-47C7-8CD8-19E2D2ED6182}" type="slidenum">
              <a:rPr kumimoji="1" lang="ja-JP" altLang="en-US" smtClean="0"/>
              <a:t>‹#›</a:t>
            </a:fld>
            <a:endParaRPr kumimoji="1" lang="ja-JP" altLang="en-US"/>
          </a:p>
        </p:txBody>
      </p:sp>
    </p:spTree>
    <p:extLst>
      <p:ext uri="{BB962C8B-B14F-4D97-AF65-F5344CB8AC3E}">
        <p14:creationId xmlns:p14="http://schemas.microsoft.com/office/powerpoint/2010/main" val="135694773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ctr" defTabSz="457200" rtl="0" eaLnBrk="1" latinLnBrk="0" hangingPunct="1">
        <a:spcBef>
          <a:spcPct val="0"/>
        </a:spcBef>
        <a:buNone/>
        <a:defRPr kumimoji="1" sz="4000" kern="1200" cap="none">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vci-slide-generator-dnb6froqha-uc.a.run.ap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zenn.dev/koduki/articles/d4332883491f7a" TargetMode="External"/><Relationship Id="rId2" Type="http://schemas.openxmlformats.org/officeDocument/2006/relationships/hyperlink" Target="https://github.com/koduki/vci-slide-generator" TargetMode="External"/><Relationship Id="rId1" Type="http://schemas.openxmlformats.org/officeDocument/2006/relationships/slideLayout" Target="../slideLayouts/slideLayout2.xml"/><Relationship Id="rId4" Type="http://schemas.openxmlformats.org/officeDocument/2006/relationships/hyperlink" Target="https://zenn.dev/koduki/articles/7596fadeaff32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lide4vr.nklab.dev/"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81A3E-4F5B-490F-A424-4A8C6C4F363E}"/>
              </a:ext>
            </a:extLst>
          </p:cNvPr>
          <p:cNvSpPr>
            <a:spLocks noGrp="1"/>
          </p:cNvSpPr>
          <p:nvPr>
            <p:ph type="ctrTitle"/>
          </p:nvPr>
        </p:nvSpPr>
        <p:spPr>
          <a:xfrm>
            <a:off x="1978090" y="1380069"/>
            <a:ext cx="9524933" cy="1876316"/>
          </a:xfrm>
        </p:spPr>
        <p:txBody>
          <a:bodyPr>
            <a:normAutofit/>
          </a:bodyPr>
          <a:lstStyle/>
          <a:p>
            <a:r>
              <a:rPr kumimoji="1" lang="ja-JP" altLang="en-US" sz="8800" dirty="0"/>
              <a:t>プレゼン用</a:t>
            </a:r>
            <a:r>
              <a:rPr kumimoji="1" lang="en-US" altLang="ja-JP" sz="8800" dirty="0"/>
              <a:t>VCI α</a:t>
            </a:r>
            <a:r>
              <a:rPr kumimoji="1" lang="ja-JP" altLang="en-US" sz="8800" dirty="0"/>
              <a:t>版</a:t>
            </a:r>
          </a:p>
        </p:txBody>
      </p:sp>
      <p:sp>
        <p:nvSpPr>
          <p:cNvPr id="3" name="Subtitle 2">
            <a:extLst>
              <a:ext uri="{FF2B5EF4-FFF2-40B4-BE49-F238E27FC236}">
                <a16:creationId xmlns:a16="http://schemas.microsoft.com/office/drawing/2014/main" id="{68567AF2-9709-484A-A67F-C51A1D930B4F}"/>
              </a:ext>
            </a:extLst>
          </p:cNvPr>
          <p:cNvSpPr>
            <a:spLocks noGrp="1"/>
          </p:cNvSpPr>
          <p:nvPr>
            <p:ph type="subTitle" idx="1"/>
          </p:nvPr>
        </p:nvSpPr>
        <p:spPr>
          <a:xfrm>
            <a:off x="4515378" y="3361785"/>
            <a:ext cx="6987645" cy="1388534"/>
          </a:xfrm>
        </p:spPr>
        <p:txBody>
          <a:bodyPr>
            <a:normAutofit/>
          </a:bodyPr>
          <a:lstStyle/>
          <a:p>
            <a:r>
              <a:rPr kumimoji="1" lang="ja-JP" altLang="en-US" sz="4400" dirty="0"/>
              <a:t>＠</a:t>
            </a:r>
            <a:r>
              <a:rPr kumimoji="1" lang="en-US" altLang="ja-JP" sz="4400" dirty="0"/>
              <a:t>koduki</a:t>
            </a:r>
            <a:endParaRPr kumimoji="1" lang="ja-JP" altLang="en-US" sz="4400" dirty="0"/>
          </a:p>
        </p:txBody>
      </p:sp>
    </p:spTree>
    <p:extLst>
      <p:ext uri="{BB962C8B-B14F-4D97-AF65-F5344CB8AC3E}">
        <p14:creationId xmlns:p14="http://schemas.microsoft.com/office/powerpoint/2010/main" val="3957334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5D7B-CDDA-4C9D-8DA3-B276452E1309}"/>
              </a:ext>
            </a:extLst>
          </p:cNvPr>
          <p:cNvSpPr>
            <a:spLocks noGrp="1"/>
          </p:cNvSpPr>
          <p:nvPr>
            <p:ph type="title"/>
          </p:nvPr>
        </p:nvSpPr>
        <p:spPr>
          <a:xfrm>
            <a:off x="1086643" y="321906"/>
            <a:ext cx="10018713" cy="797767"/>
          </a:xfrm>
        </p:spPr>
        <p:txBody>
          <a:bodyPr/>
          <a:lstStyle/>
          <a:p>
            <a:r>
              <a:rPr kumimoji="1" lang="ja-JP" altLang="en-US" dirty="0">
                <a:latin typeface="+mj-ea"/>
                <a:cs typeface="ラノベPOP v2" panose="00000900000000000000" pitchFamily="50" charset="-128"/>
              </a:rPr>
              <a:t>プレゼン用</a:t>
            </a:r>
            <a:r>
              <a:rPr kumimoji="1" lang="en-US" altLang="ja-JP" dirty="0">
                <a:latin typeface="+mj-ea"/>
                <a:cs typeface="ラノベPOP v2" panose="00000900000000000000" pitchFamily="50" charset="-128"/>
              </a:rPr>
              <a:t>VCI α</a:t>
            </a:r>
            <a:r>
              <a:rPr kumimoji="1" lang="ja-JP" altLang="en-US" dirty="0">
                <a:latin typeface="+mj-ea"/>
                <a:cs typeface="ラノベPOP v2" panose="00000900000000000000" pitchFamily="50" charset="-128"/>
              </a:rPr>
              <a:t>版</a:t>
            </a:r>
          </a:p>
        </p:txBody>
      </p:sp>
      <p:sp>
        <p:nvSpPr>
          <p:cNvPr id="3" name="Content Placeholder 2">
            <a:extLst>
              <a:ext uri="{FF2B5EF4-FFF2-40B4-BE49-F238E27FC236}">
                <a16:creationId xmlns:a16="http://schemas.microsoft.com/office/drawing/2014/main" id="{DF7028CA-343E-4C94-9468-A01577161B9B}"/>
              </a:ext>
            </a:extLst>
          </p:cNvPr>
          <p:cNvSpPr>
            <a:spLocks noGrp="1"/>
          </p:cNvSpPr>
          <p:nvPr>
            <p:ph idx="1"/>
          </p:nvPr>
        </p:nvSpPr>
        <p:spPr>
          <a:xfrm>
            <a:off x="1735980" y="1574134"/>
            <a:ext cx="10018713" cy="4795935"/>
          </a:xfrm>
        </p:spPr>
        <p:txBody>
          <a:bodyPr>
            <a:normAutofit/>
          </a:bodyPr>
          <a:lstStyle/>
          <a:p>
            <a:r>
              <a:rPr lang="ja-JP" altLang="en-US" sz="3200" dirty="0">
                <a:latin typeface="ラノベPOP v2" panose="00000900000000000000" pitchFamily="50" charset="-128"/>
                <a:ea typeface="ラノベPOP v2" panose="00000900000000000000" pitchFamily="50" charset="-128"/>
                <a:cs typeface="ラノベPOP v2" panose="00000900000000000000" pitchFamily="50" charset="-128"/>
              </a:rPr>
              <a:t>このスライドはプレゼン用の</a:t>
            </a:r>
            <a:r>
              <a:rPr lang="en-US" altLang="ja-JP" sz="32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VCI</a:t>
            </a:r>
            <a:r>
              <a:rPr lang="ja-JP" altLang="en-US" sz="32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ジェネレータ</a:t>
            </a:r>
            <a:r>
              <a:rPr lang="ja-JP" altLang="en-US" sz="3200" dirty="0">
                <a:latin typeface="ラノベPOP v2" panose="00000900000000000000" pitchFamily="50" charset="-128"/>
                <a:ea typeface="ラノベPOP v2" panose="00000900000000000000" pitchFamily="50" charset="-128"/>
                <a:cs typeface="ラノベPOP v2" panose="00000900000000000000" pitchFamily="50" charset="-128"/>
              </a:rPr>
              <a:t>で生成されています。</a:t>
            </a:r>
            <a:endParaRPr lang="en-US" altLang="ja-JP" sz="3200" dirty="0">
              <a:latin typeface="ラノベPOP v2" panose="00000900000000000000" pitchFamily="50" charset="-128"/>
              <a:ea typeface="ラノベPOP v2" panose="00000900000000000000" pitchFamily="50" charset="-128"/>
              <a:cs typeface="ラノベPOP v2" panose="00000900000000000000" pitchFamily="50" charset="-128"/>
            </a:endParaRPr>
          </a:p>
          <a:p>
            <a:r>
              <a:rPr kumimoji="1" lang="en-US" altLang="ja-JP" sz="32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Unity</a:t>
            </a:r>
            <a:r>
              <a:rPr kumimoji="1" lang="ja-JP" altLang="en-US" sz="32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をつかわず</a:t>
            </a:r>
            <a:r>
              <a:rPr kumimoji="1" lang="ja-JP" altLang="en-US" sz="3200" dirty="0">
                <a:latin typeface="ラノベPOP v2" panose="00000900000000000000" pitchFamily="50" charset="-128"/>
                <a:ea typeface="ラノベPOP v2" panose="00000900000000000000" pitchFamily="50" charset="-128"/>
                <a:cs typeface="ラノベPOP v2" panose="00000900000000000000" pitchFamily="50" charset="-128"/>
              </a:rPr>
              <a:t>に</a:t>
            </a:r>
            <a:r>
              <a:rPr kumimoji="1" lang="en-US" altLang="ja-JP" sz="3200" dirty="0">
                <a:latin typeface="ラノベPOP v2" panose="00000900000000000000" pitchFamily="50" charset="-128"/>
                <a:ea typeface="ラノベPOP v2" panose="00000900000000000000" pitchFamily="50" charset="-128"/>
                <a:cs typeface="ラノベPOP v2" panose="00000900000000000000" pitchFamily="50" charset="-128"/>
              </a:rPr>
              <a:t>PDF</a:t>
            </a:r>
            <a:r>
              <a:rPr kumimoji="1" lang="ja-JP" altLang="en-US" sz="3200" dirty="0">
                <a:latin typeface="ラノベPOP v2" panose="00000900000000000000" pitchFamily="50" charset="-128"/>
                <a:ea typeface="ラノベPOP v2" panose="00000900000000000000" pitchFamily="50" charset="-128"/>
                <a:cs typeface="ラノベPOP v2" panose="00000900000000000000" pitchFamily="50" charset="-128"/>
              </a:rPr>
              <a:t>を</a:t>
            </a:r>
            <a:r>
              <a:rPr kumimoji="1" lang="ja-JP" altLang="en-US" sz="32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アップロードするだけ</a:t>
            </a:r>
            <a:r>
              <a:rPr kumimoji="1" lang="ja-JP" altLang="en-US" sz="3200" dirty="0">
                <a:latin typeface="ラノベPOP v2" panose="00000900000000000000" pitchFamily="50" charset="-128"/>
                <a:ea typeface="ラノベPOP v2" panose="00000900000000000000" pitchFamily="50" charset="-128"/>
                <a:cs typeface="ラノベPOP v2" panose="00000900000000000000" pitchFamily="50" charset="-128"/>
              </a:rPr>
              <a:t>で手軽に</a:t>
            </a:r>
            <a:r>
              <a:rPr kumimoji="1" lang="en-US" altLang="ja-JP" sz="32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VCI</a:t>
            </a:r>
            <a:r>
              <a:rPr kumimoji="1" lang="ja-JP" altLang="en-US" sz="32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が生成</a:t>
            </a:r>
            <a:r>
              <a:rPr kumimoji="1" lang="ja-JP" altLang="en-US" sz="3200" dirty="0">
                <a:latin typeface="ラノベPOP v2" panose="00000900000000000000" pitchFamily="50" charset="-128"/>
                <a:ea typeface="ラノベPOP v2" panose="00000900000000000000" pitchFamily="50" charset="-128"/>
                <a:cs typeface="ラノベPOP v2" panose="00000900000000000000" pitchFamily="50" charset="-128"/>
              </a:rPr>
              <a:t>できます。</a:t>
            </a:r>
            <a:endParaRPr kumimoji="1" lang="en-US" altLang="ja-JP" sz="3200" dirty="0">
              <a:latin typeface="ラノベPOP v2" panose="00000900000000000000" pitchFamily="50" charset="-128"/>
              <a:ea typeface="ラノベPOP v2" panose="00000900000000000000" pitchFamily="50" charset="-128"/>
              <a:cs typeface="ラノベPOP v2" panose="00000900000000000000" pitchFamily="50" charset="-128"/>
            </a:endParaRPr>
          </a:p>
          <a:p>
            <a:r>
              <a:rPr lang="en-US" altLang="ja-JP" sz="3200" dirty="0">
                <a:latin typeface="ラノベPOP v2" panose="00000900000000000000" pitchFamily="50" charset="-128"/>
                <a:ea typeface="ラノベPOP v2" panose="00000900000000000000" pitchFamily="50" charset="-128"/>
                <a:cs typeface="ラノベPOP v2" panose="00000900000000000000" pitchFamily="50" charset="-128"/>
              </a:rPr>
              <a:t>VCI</a:t>
            </a:r>
            <a:r>
              <a:rPr lang="ja-JP" altLang="en-US" sz="3200" dirty="0">
                <a:latin typeface="ラノベPOP v2" panose="00000900000000000000" pitchFamily="50" charset="-128"/>
                <a:ea typeface="ラノベPOP v2" panose="00000900000000000000" pitchFamily="50" charset="-128"/>
                <a:cs typeface="ラノベPOP v2" panose="00000900000000000000" pitchFamily="50" charset="-128"/>
              </a:rPr>
              <a:t>なので</a:t>
            </a:r>
            <a:r>
              <a:rPr lang="ja-JP" altLang="en-US" sz="32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ルームの中</a:t>
            </a:r>
            <a:r>
              <a:rPr lang="ja-JP" altLang="en-US" sz="3200" dirty="0">
                <a:latin typeface="ラノベPOP v2" panose="00000900000000000000" pitchFamily="50" charset="-128"/>
                <a:ea typeface="ラノベPOP v2" panose="00000900000000000000" pitchFamily="50" charset="-128"/>
                <a:cs typeface="ラノベPOP v2" panose="00000900000000000000" pitchFamily="50" charset="-128"/>
              </a:rPr>
              <a:t>でも</a:t>
            </a:r>
            <a:r>
              <a:rPr lang="ja-JP" altLang="en-US" sz="32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利用可能</a:t>
            </a:r>
            <a:r>
              <a:rPr lang="ja-JP" altLang="en-US" sz="3200" dirty="0">
                <a:latin typeface="ラノベPOP v2" panose="00000900000000000000" pitchFamily="50" charset="-128"/>
                <a:ea typeface="ラノベPOP v2" panose="00000900000000000000" pitchFamily="50" charset="-128"/>
                <a:cs typeface="ラノベPOP v2" panose="00000900000000000000" pitchFamily="50" charset="-128"/>
              </a:rPr>
              <a:t>です。</a:t>
            </a:r>
            <a:endParaRPr lang="en-US" altLang="ja-JP" sz="3200" dirty="0">
              <a:latin typeface="ラノベPOP v2" panose="00000900000000000000" pitchFamily="50" charset="-128"/>
              <a:ea typeface="ラノベPOP v2" panose="00000900000000000000" pitchFamily="50" charset="-128"/>
              <a:cs typeface="ラノベPOP v2" panose="00000900000000000000" pitchFamily="50" charset="-128"/>
            </a:endParaRPr>
          </a:p>
          <a:p>
            <a:r>
              <a:rPr kumimoji="1" lang="ja-JP" altLang="en-US" sz="3200" dirty="0">
                <a:latin typeface="ラノベPOP v2" panose="00000900000000000000" pitchFamily="50" charset="-128"/>
                <a:ea typeface="ラノベPOP v2" panose="00000900000000000000" pitchFamily="50" charset="-128"/>
                <a:cs typeface="ラノベPOP v2" panose="00000900000000000000" pitchFamily="50" charset="-128"/>
              </a:rPr>
              <a:t>今後は自作の</a:t>
            </a:r>
            <a:r>
              <a:rPr kumimoji="1" lang="en-US" altLang="ja-JP" sz="32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Slide4VR</a:t>
            </a:r>
            <a:r>
              <a:rPr kumimoji="1" lang="ja-JP" altLang="en-US" sz="3200" dirty="0">
                <a:latin typeface="ラノベPOP v2" panose="00000900000000000000" pitchFamily="50" charset="-128"/>
                <a:ea typeface="ラノベPOP v2" panose="00000900000000000000" pitchFamily="50" charset="-128"/>
                <a:cs typeface="ラノベPOP v2" panose="00000900000000000000" pitchFamily="50" charset="-128"/>
              </a:rPr>
              <a:t>に組込んだり、同じく</a:t>
            </a:r>
            <a:r>
              <a:rPr kumimoji="1" lang="en-US" altLang="ja-JP" sz="3200" dirty="0">
                <a:latin typeface="ラノベPOP v2" panose="00000900000000000000" pitchFamily="50" charset="-128"/>
                <a:ea typeface="ラノベPOP v2" panose="00000900000000000000" pitchFamily="50" charset="-128"/>
                <a:cs typeface="ラノベPOP v2" panose="00000900000000000000" pitchFamily="50" charset="-128"/>
              </a:rPr>
              <a:t>Unity</a:t>
            </a:r>
            <a:r>
              <a:rPr kumimoji="1" lang="ja-JP" altLang="en-US" sz="3200" dirty="0">
                <a:latin typeface="ラノベPOP v2" panose="00000900000000000000" pitchFamily="50" charset="-128"/>
                <a:ea typeface="ラノベPOP v2" panose="00000900000000000000" pitchFamily="50" charset="-128"/>
                <a:cs typeface="ラノベPOP v2" panose="00000900000000000000" pitchFamily="50" charset="-128"/>
              </a:rPr>
              <a:t>不要の音楽プレイヤー作成ツールを作る予定です</a:t>
            </a:r>
          </a:p>
        </p:txBody>
      </p:sp>
    </p:spTree>
    <p:extLst>
      <p:ext uri="{BB962C8B-B14F-4D97-AF65-F5344CB8AC3E}">
        <p14:creationId xmlns:p14="http://schemas.microsoft.com/office/powerpoint/2010/main" val="2142305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E7223-84F8-46DA-BC91-A4A6BB9E1B96}"/>
              </a:ext>
            </a:extLst>
          </p:cNvPr>
          <p:cNvSpPr>
            <a:spLocks noGrp="1"/>
          </p:cNvSpPr>
          <p:nvPr>
            <p:ph type="title"/>
          </p:nvPr>
        </p:nvSpPr>
        <p:spPr>
          <a:xfrm>
            <a:off x="2039194" y="426875"/>
            <a:ext cx="4220203" cy="601824"/>
          </a:xfrm>
        </p:spPr>
        <p:txBody>
          <a:bodyPr>
            <a:noAutofit/>
          </a:bodyPr>
          <a:lstStyle/>
          <a:p>
            <a:r>
              <a:rPr kumimoji="1" lang="ja-JP" altLang="en-US" dirty="0">
                <a:latin typeface="+mj-ea"/>
                <a:cs typeface="ラノベPOP v2" panose="00000900000000000000" pitchFamily="50" charset="-128"/>
              </a:rPr>
              <a:t>使い方</a:t>
            </a:r>
          </a:p>
        </p:txBody>
      </p:sp>
      <p:sp>
        <p:nvSpPr>
          <p:cNvPr id="3" name="Content Placeholder 2">
            <a:extLst>
              <a:ext uri="{FF2B5EF4-FFF2-40B4-BE49-F238E27FC236}">
                <a16:creationId xmlns:a16="http://schemas.microsoft.com/office/drawing/2014/main" id="{427EAC56-1817-4CEB-89D8-3DDFE3782809}"/>
              </a:ext>
            </a:extLst>
          </p:cNvPr>
          <p:cNvSpPr>
            <a:spLocks noGrp="1"/>
          </p:cNvSpPr>
          <p:nvPr>
            <p:ph idx="1"/>
          </p:nvPr>
        </p:nvSpPr>
        <p:spPr>
          <a:xfrm>
            <a:off x="1267407" y="1063690"/>
            <a:ext cx="5510898" cy="5682342"/>
          </a:xfrm>
        </p:spPr>
        <p:txBody>
          <a:bodyPr>
            <a:normAutofit/>
          </a:bodyPr>
          <a:lstStyle/>
          <a:p>
            <a:r>
              <a:rPr kumimoji="1" lang="ja-JP" altLang="en-US" sz="3200" dirty="0">
                <a:latin typeface="ラノベPOP v2" panose="00000900000000000000" pitchFamily="50" charset="-128"/>
                <a:ea typeface="ラノベPOP v2" panose="00000900000000000000" pitchFamily="50" charset="-128"/>
                <a:cs typeface="ラノベPOP v2" panose="00000900000000000000" pitchFamily="50" charset="-128"/>
              </a:rPr>
              <a:t>パワポや</a:t>
            </a:r>
            <a:r>
              <a:rPr kumimoji="1" lang="en-US" altLang="ja-JP" sz="3200" dirty="0">
                <a:latin typeface="ラノベPOP v2" panose="00000900000000000000" pitchFamily="50" charset="-128"/>
                <a:ea typeface="ラノベPOP v2" panose="00000900000000000000" pitchFamily="50" charset="-128"/>
                <a:cs typeface="ラノベPOP v2" panose="00000900000000000000" pitchFamily="50" charset="-128"/>
              </a:rPr>
              <a:t>Google</a:t>
            </a:r>
            <a:r>
              <a:rPr kumimoji="1" lang="ja-JP" altLang="en-US" sz="3200" dirty="0">
                <a:latin typeface="ラノベPOP v2" panose="00000900000000000000" pitchFamily="50" charset="-128"/>
                <a:ea typeface="ラノベPOP v2" panose="00000900000000000000" pitchFamily="50" charset="-128"/>
                <a:cs typeface="ラノベPOP v2" panose="00000900000000000000" pitchFamily="50" charset="-128"/>
              </a:rPr>
              <a:t> </a:t>
            </a:r>
            <a:r>
              <a:rPr kumimoji="1" lang="en-US" altLang="ja-JP" sz="3200" dirty="0">
                <a:latin typeface="ラノベPOP v2" panose="00000900000000000000" pitchFamily="50" charset="-128"/>
                <a:ea typeface="ラノベPOP v2" panose="00000900000000000000" pitchFamily="50" charset="-128"/>
                <a:cs typeface="ラノベPOP v2" panose="00000900000000000000" pitchFamily="50" charset="-128"/>
              </a:rPr>
              <a:t>Slide</a:t>
            </a:r>
            <a:r>
              <a:rPr kumimoji="1" lang="ja-JP" altLang="en-US" sz="3200" dirty="0">
                <a:latin typeface="ラノベPOP v2" panose="00000900000000000000" pitchFamily="50" charset="-128"/>
                <a:ea typeface="ラノベPOP v2" panose="00000900000000000000" pitchFamily="50" charset="-128"/>
                <a:cs typeface="ラノベPOP v2" panose="00000900000000000000" pitchFamily="50" charset="-128"/>
              </a:rPr>
              <a:t>で</a:t>
            </a:r>
            <a:r>
              <a:rPr kumimoji="1" lang="ja-JP" altLang="en-US" sz="32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プレゼン用の</a:t>
            </a:r>
            <a:r>
              <a:rPr kumimoji="1" lang="en-US" altLang="ja-JP" sz="32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PDF</a:t>
            </a:r>
            <a:r>
              <a:rPr kumimoji="1" lang="ja-JP" altLang="en-US" sz="3200" dirty="0">
                <a:latin typeface="ラノベPOP v2" panose="00000900000000000000" pitchFamily="50" charset="-128"/>
                <a:ea typeface="ラノベPOP v2" panose="00000900000000000000" pitchFamily="50" charset="-128"/>
                <a:cs typeface="ラノベPOP v2" panose="00000900000000000000" pitchFamily="50" charset="-128"/>
              </a:rPr>
              <a:t>を作ります</a:t>
            </a:r>
            <a:endParaRPr kumimoji="1" lang="en-US" altLang="ja-JP" sz="3200" dirty="0">
              <a:latin typeface="ラノベPOP v2" panose="00000900000000000000" pitchFamily="50" charset="-128"/>
              <a:ea typeface="ラノベPOP v2" panose="00000900000000000000" pitchFamily="50" charset="-128"/>
              <a:cs typeface="ラノベPOP v2" panose="00000900000000000000" pitchFamily="50" charset="-128"/>
            </a:endParaRPr>
          </a:p>
          <a:p>
            <a:r>
              <a:rPr kumimoji="1" lang="ja-JP" altLang="en-US" sz="3200" dirty="0">
                <a:latin typeface="ラノベPOP v2" panose="00000900000000000000" pitchFamily="50" charset="-128"/>
                <a:ea typeface="ラノベPOP v2" panose="00000900000000000000" pitchFamily="50" charset="-128"/>
                <a:cs typeface="ラノベPOP v2" panose="00000900000000000000" pitchFamily="50" charset="-128"/>
              </a:rPr>
              <a:t>デモサイト</a:t>
            </a:r>
            <a:r>
              <a:rPr kumimoji="1" lang="en-US" altLang="ja-JP" sz="3200" dirty="0">
                <a:latin typeface="ラノベPOP v2" panose="00000900000000000000" pitchFamily="50" charset="-128"/>
                <a:ea typeface="ラノベPOP v2" panose="00000900000000000000" pitchFamily="50" charset="-128"/>
                <a:cs typeface="ラノベPOP v2" panose="00000900000000000000" pitchFamily="50" charset="-128"/>
              </a:rPr>
              <a:t>(</a:t>
            </a:r>
            <a:r>
              <a:rPr lang="en-US" altLang="ja-JP" sz="2000" dirty="0">
                <a:ea typeface="ラノベPOP v2" panose="00000900000000000000" pitchFamily="50" charset="-128"/>
                <a:cs typeface="ラノベPOP v2" panose="00000900000000000000" pitchFamily="50" charset="-128"/>
                <a:hlinkClick r:id="rId2"/>
              </a:rPr>
              <a:t>https://vci-slide-generator-dnb6froqha-uc.a.run.app/</a:t>
            </a:r>
            <a:r>
              <a:rPr lang="en-US" altLang="ja-JP" sz="3200" dirty="0">
                <a:latin typeface="ラノベPOP v2" panose="00000900000000000000" pitchFamily="50" charset="-128"/>
                <a:ea typeface="ラノベPOP v2" panose="00000900000000000000" pitchFamily="50" charset="-128"/>
                <a:cs typeface="ラノベPOP v2" panose="00000900000000000000" pitchFamily="50" charset="-128"/>
              </a:rPr>
              <a:t>)</a:t>
            </a:r>
            <a:r>
              <a:rPr lang="ja-JP" altLang="en-US" sz="3200" dirty="0">
                <a:latin typeface="ラノベPOP v2" panose="00000900000000000000" pitchFamily="50" charset="-128"/>
                <a:ea typeface="ラノベPOP v2" panose="00000900000000000000" pitchFamily="50" charset="-128"/>
                <a:cs typeface="ラノベPOP v2" panose="00000900000000000000" pitchFamily="50" charset="-128"/>
              </a:rPr>
              <a:t> にアクセスして</a:t>
            </a:r>
            <a:r>
              <a:rPr lang="en-US" altLang="ja-JP" sz="3200" dirty="0">
                <a:latin typeface="ラノベPOP v2" panose="00000900000000000000" pitchFamily="50" charset="-128"/>
                <a:ea typeface="ラノベPOP v2" panose="00000900000000000000" pitchFamily="50" charset="-128"/>
                <a:cs typeface="ラノベPOP v2" panose="00000900000000000000" pitchFamily="50" charset="-128"/>
              </a:rPr>
              <a:t>PDF</a:t>
            </a:r>
            <a:r>
              <a:rPr lang="ja-JP" altLang="en-US" sz="3200" dirty="0">
                <a:latin typeface="ラノベPOP v2" panose="00000900000000000000" pitchFamily="50" charset="-128"/>
                <a:ea typeface="ラノベPOP v2" panose="00000900000000000000" pitchFamily="50" charset="-128"/>
                <a:cs typeface="ラノベPOP v2" panose="00000900000000000000" pitchFamily="50" charset="-128"/>
              </a:rPr>
              <a:t>を</a:t>
            </a:r>
            <a:r>
              <a:rPr lang="ja-JP" altLang="en-US" sz="32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アップロード</a:t>
            </a:r>
            <a:endParaRPr lang="en-US" altLang="ja-JP" sz="32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endParaRPr>
          </a:p>
          <a:p>
            <a:r>
              <a:rPr lang="ja-JP" altLang="en-US" sz="3200" dirty="0">
                <a:latin typeface="ラノベPOP v2" panose="00000900000000000000" pitchFamily="50" charset="-128"/>
                <a:ea typeface="ラノベPOP v2" panose="00000900000000000000" pitchFamily="50" charset="-128"/>
                <a:cs typeface="ラノベPOP v2" panose="00000900000000000000" pitchFamily="50" charset="-128"/>
              </a:rPr>
              <a:t>ダウンロードした</a:t>
            </a:r>
            <a:r>
              <a:rPr lang="en-US" altLang="ja-JP" sz="32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VCI</a:t>
            </a:r>
            <a:r>
              <a:rPr lang="ja-JP" altLang="en-US" sz="3200" dirty="0">
                <a:latin typeface="ラノベPOP v2" panose="00000900000000000000" pitchFamily="50" charset="-128"/>
                <a:ea typeface="ラノベPOP v2" panose="00000900000000000000" pitchFamily="50" charset="-128"/>
                <a:cs typeface="ラノベPOP v2" panose="00000900000000000000" pitchFamily="50" charset="-128"/>
              </a:rPr>
              <a:t>を</a:t>
            </a:r>
            <a:r>
              <a:rPr kumimoji="1" lang="en-US" altLang="ja-JP" sz="32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The Seed Online</a:t>
            </a:r>
            <a:r>
              <a:rPr kumimoji="1" lang="ja-JP" altLang="en-US" sz="3200" dirty="0">
                <a:latin typeface="ラノベPOP v2" panose="00000900000000000000" pitchFamily="50" charset="-128"/>
                <a:ea typeface="ラノベPOP v2" panose="00000900000000000000" pitchFamily="50" charset="-128"/>
                <a:cs typeface="ラノベPOP v2" panose="00000900000000000000" pitchFamily="50" charset="-128"/>
              </a:rPr>
              <a:t>にアップロード。</a:t>
            </a:r>
            <a:r>
              <a:rPr lang="ja-JP" altLang="en-US" sz="3200" dirty="0">
                <a:latin typeface="ラノベPOP v2" panose="00000900000000000000" pitchFamily="50" charset="-128"/>
                <a:ea typeface="ラノベPOP v2" panose="00000900000000000000" pitchFamily="50" charset="-128"/>
                <a:cs typeface="ラノベPOP v2" panose="00000900000000000000" pitchFamily="50" charset="-128"/>
              </a:rPr>
              <a:t>これだけです！</a:t>
            </a:r>
            <a:endParaRPr kumimoji="1" lang="en-US" altLang="ja-JP" sz="3200" dirty="0">
              <a:latin typeface="ラノベPOP v2" panose="00000900000000000000" pitchFamily="50" charset="-128"/>
              <a:ea typeface="ラノベPOP v2" panose="00000900000000000000" pitchFamily="50" charset="-128"/>
              <a:cs typeface="ラノベPOP v2" panose="00000900000000000000" pitchFamily="50" charset="-128"/>
            </a:endParaRPr>
          </a:p>
        </p:txBody>
      </p:sp>
      <p:pic>
        <p:nvPicPr>
          <p:cNvPr id="5" name="Picture 4">
            <a:extLst>
              <a:ext uri="{FF2B5EF4-FFF2-40B4-BE49-F238E27FC236}">
                <a16:creationId xmlns:a16="http://schemas.microsoft.com/office/drawing/2014/main" id="{12525379-FC2F-41FD-AC88-A7FB524E7788}"/>
              </a:ext>
            </a:extLst>
          </p:cNvPr>
          <p:cNvPicPr>
            <a:picLocks noChangeAspect="1"/>
          </p:cNvPicPr>
          <p:nvPr/>
        </p:nvPicPr>
        <p:blipFill>
          <a:blip r:embed="rId3"/>
          <a:stretch>
            <a:fillRect/>
          </a:stretch>
        </p:blipFill>
        <p:spPr>
          <a:xfrm>
            <a:off x="7181138" y="727787"/>
            <a:ext cx="4829783" cy="5794310"/>
          </a:xfrm>
          <a:prstGeom prst="rect">
            <a:avLst/>
          </a:prstGeom>
        </p:spPr>
      </p:pic>
    </p:spTree>
    <p:extLst>
      <p:ext uri="{BB962C8B-B14F-4D97-AF65-F5344CB8AC3E}">
        <p14:creationId xmlns:p14="http://schemas.microsoft.com/office/powerpoint/2010/main" val="84198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D1C53-0CA3-4DB3-88EB-A81DAB466A6E}"/>
              </a:ext>
            </a:extLst>
          </p:cNvPr>
          <p:cNvSpPr>
            <a:spLocks noGrp="1"/>
          </p:cNvSpPr>
          <p:nvPr>
            <p:ph type="title"/>
          </p:nvPr>
        </p:nvSpPr>
        <p:spPr>
          <a:xfrm>
            <a:off x="1484310" y="205273"/>
            <a:ext cx="10018713" cy="611155"/>
          </a:xfrm>
        </p:spPr>
        <p:txBody>
          <a:bodyPr>
            <a:noAutofit/>
          </a:bodyPr>
          <a:lstStyle/>
          <a:p>
            <a:r>
              <a:rPr lang="ja-JP" altLang="en-US" dirty="0"/>
              <a:t>技術的な解説</a:t>
            </a:r>
            <a:endParaRPr kumimoji="1" lang="ja-JP" altLang="en-US" dirty="0"/>
          </a:p>
        </p:txBody>
      </p:sp>
      <p:sp>
        <p:nvSpPr>
          <p:cNvPr id="3" name="Content Placeholder 2">
            <a:extLst>
              <a:ext uri="{FF2B5EF4-FFF2-40B4-BE49-F238E27FC236}">
                <a16:creationId xmlns:a16="http://schemas.microsoft.com/office/drawing/2014/main" id="{8AAA56F1-6A64-4487-BF37-C37B0FF4AEC1}"/>
              </a:ext>
            </a:extLst>
          </p:cNvPr>
          <p:cNvSpPr>
            <a:spLocks noGrp="1"/>
          </p:cNvSpPr>
          <p:nvPr>
            <p:ph idx="1"/>
          </p:nvPr>
        </p:nvSpPr>
        <p:spPr>
          <a:xfrm>
            <a:off x="1484311" y="1054359"/>
            <a:ext cx="10225608" cy="5738327"/>
          </a:xfrm>
        </p:spPr>
        <p:txBody>
          <a:bodyPr>
            <a:normAutofit fontScale="92500" lnSpcReduction="10000"/>
          </a:bodyPr>
          <a:lstStyle/>
          <a:p>
            <a:r>
              <a:rPr lang="ja-JP" altLang="en-US" sz="3200" dirty="0">
                <a:latin typeface="ラノベPOP v2" panose="00000900000000000000" pitchFamily="50" charset="-128"/>
                <a:ea typeface="ラノベPOP v2" panose="00000900000000000000" pitchFamily="50" charset="-128"/>
                <a:cs typeface="ラノベPOP v2" panose="00000900000000000000" pitchFamily="50" charset="-128"/>
              </a:rPr>
              <a:t>テンプレートになる</a:t>
            </a:r>
            <a:r>
              <a:rPr lang="en-US" altLang="ja-JP" sz="32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VCI</a:t>
            </a:r>
            <a:r>
              <a:rPr lang="ja-JP" altLang="en-US" sz="3200" dirty="0">
                <a:latin typeface="ラノベPOP v2" panose="00000900000000000000" pitchFamily="50" charset="-128"/>
                <a:ea typeface="ラノベPOP v2" panose="00000900000000000000" pitchFamily="50" charset="-128"/>
                <a:cs typeface="ラノベPOP v2" panose="00000900000000000000" pitchFamily="50" charset="-128"/>
              </a:rPr>
              <a:t>を</a:t>
            </a:r>
            <a:r>
              <a:rPr lang="en-US" altLang="ja-JP" sz="32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Ruby</a:t>
            </a:r>
            <a:r>
              <a:rPr lang="ja-JP" altLang="en-US" sz="32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で解析</a:t>
            </a:r>
            <a:r>
              <a:rPr lang="ja-JP" altLang="en-US" sz="3200" dirty="0">
                <a:latin typeface="ラノベPOP v2" panose="00000900000000000000" pitchFamily="50" charset="-128"/>
                <a:ea typeface="ラノベPOP v2" panose="00000900000000000000" pitchFamily="50" charset="-128"/>
                <a:cs typeface="ラノベPOP v2" panose="00000900000000000000" pitchFamily="50" charset="-128"/>
              </a:rPr>
              <a:t>して、</a:t>
            </a:r>
            <a:r>
              <a:rPr lang="ja-JP" altLang="en-US" sz="32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画像などのリソースになる部分だけを差し替え</a:t>
            </a:r>
            <a:r>
              <a:rPr lang="ja-JP" altLang="en-US" sz="3200" dirty="0">
                <a:latin typeface="ラノベPOP v2" panose="00000900000000000000" pitchFamily="50" charset="-128"/>
                <a:ea typeface="ラノベPOP v2" panose="00000900000000000000" pitchFamily="50" charset="-128"/>
                <a:cs typeface="ラノベPOP v2" panose="00000900000000000000" pitchFamily="50" charset="-128"/>
              </a:rPr>
              <a:t>ています</a:t>
            </a:r>
            <a:endParaRPr lang="en-US" altLang="ja-JP" sz="3200" dirty="0">
              <a:latin typeface="ラノベPOP v2" panose="00000900000000000000" pitchFamily="50" charset="-128"/>
              <a:ea typeface="ラノベPOP v2" panose="00000900000000000000" pitchFamily="50" charset="-128"/>
              <a:cs typeface="ラノベPOP v2" panose="00000900000000000000" pitchFamily="50" charset="-128"/>
            </a:endParaRPr>
          </a:p>
          <a:p>
            <a:r>
              <a:rPr kumimoji="1" lang="ja-JP" altLang="en-US" sz="3200" dirty="0">
                <a:latin typeface="ラノベPOP v2" panose="00000900000000000000" pitchFamily="50" charset="-128"/>
                <a:ea typeface="ラノベPOP v2" panose="00000900000000000000" pitchFamily="50" charset="-128"/>
                <a:cs typeface="ラノベPOP v2" panose="00000900000000000000" pitchFamily="50" charset="-128"/>
              </a:rPr>
              <a:t>元になる</a:t>
            </a:r>
            <a:r>
              <a:rPr kumimoji="1" lang="en-US" altLang="ja-JP" sz="3200" dirty="0">
                <a:latin typeface="ラノベPOP v2" panose="00000900000000000000" pitchFamily="50" charset="-128"/>
                <a:ea typeface="ラノベPOP v2" panose="00000900000000000000" pitchFamily="50" charset="-128"/>
                <a:cs typeface="ラノベPOP v2" panose="00000900000000000000" pitchFamily="50" charset="-128"/>
              </a:rPr>
              <a:t>VCI</a:t>
            </a:r>
            <a:r>
              <a:rPr kumimoji="1" lang="ja-JP" altLang="en-US" sz="3200" dirty="0">
                <a:latin typeface="ラノベPOP v2" panose="00000900000000000000" pitchFamily="50" charset="-128"/>
                <a:ea typeface="ラノベPOP v2" panose="00000900000000000000" pitchFamily="50" charset="-128"/>
                <a:cs typeface="ラノベPOP v2" panose="00000900000000000000" pitchFamily="50" charset="-128"/>
              </a:rPr>
              <a:t>を変更すればデザインや機能をもっと充実したものにすることも可能</a:t>
            </a:r>
            <a:endParaRPr kumimoji="1" lang="en-US" altLang="ja-JP" sz="3200" dirty="0">
              <a:latin typeface="ラノベPOP v2" panose="00000900000000000000" pitchFamily="50" charset="-128"/>
              <a:ea typeface="ラノベPOP v2" panose="00000900000000000000" pitchFamily="50" charset="-128"/>
              <a:cs typeface="ラノベPOP v2" panose="00000900000000000000" pitchFamily="50" charset="-128"/>
            </a:endParaRPr>
          </a:p>
          <a:p>
            <a:r>
              <a:rPr lang="ja-JP" altLang="en-US" sz="3200" dirty="0">
                <a:latin typeface="ラノベPOP v2" panose="00000900000000000000" pitchFamily="50" charset="-128"/>
                <a:ea typeface="ラノベPOP v2" panose="00000900000000000000" pitchFamily="50" charset="-128"/>
                <a:cs typeface="ラノベPOP v2" panose="00000900000000000000" pitchFamily="50" charset="-128"/>
              </a:rPr>
              <a:t>詳しくは以下を参考にしてください</a:t>
            </a:r>
            <a:endParaRPr lang="en-US" altLang="ja-JP" sz="3200" dirty="0">
              <a:latin typeface="ラノベPOP v2" panose="00000900000000000000" pitchFamily="50" charset="-128"/>
              <a:ea typeface="ラノベPOP v2" panose="00000900000000000000" pitchFamily="50" charset="-128"/>
              <a:cs typeface="ラノベPOP v2" panose="00000900000000000000" pitchFamily="50" charset="-128"/>
            </a:endParaRPr>
          </a:p>
          <a:p>
            <a:pPr lvl="1"/>
            <a:r>
              <a:rPr lang="en-US" altLang="ja-JP" sz="2800" dirty="0">
                <a:latin typeface="ラノベPOP v2" panose="00000900000000000000" pitchFamily="50" charset="-128"/>
                <a:ea typeface="ラノベPOP v2" panose="00000900000000000000" pitchFamily="50" charset="-128"/>
                <a:cs typeface="ラノベPOP v2" panose="00000900000000000000" pitchFamily="50" charset="-128"/>
              </a:rPr>
              <a:t>GitHub - koduki/</a:t>
            </a:r>
            <a:r>
              <a:rPr lang="en-US" altLang="ja-JP" sz="2800" dirty="0" err="1">
                <a:latin typeface="ラノベPOP v2" panose="00000900000000000000" pitchFamily="50" charset="-128"/>
                <a:ea typeface="ラノベPOP v2" panose="00000900000000000000" pitchFamily="50" charset="-128"/>
                <a:cs typeface="ラノベPOP v2" panose="00000900000000000000" pitchFamily="50" charset="-128"/>
              </a:rPr>
              <a:t>vci</a:t>
            </a:r>
            <a:r>
              <a:rPr lang="en-US" altLang="ja-JP" sz="2800" dirty="0">
                <a:latin typeface="ラノベPOP v2" panose="00000900000000000000" pitchFamily="50" charset="-128"/>
                <a:ea typeface="ラノベPOP v2" panose="00000900000000000000" pitchFamily="50" charset="-128"/>
                <a:cs typeface="ラノベPOP v2" panose="00000900000000000000" pitchFamily="50" charset="-128"/>
              </a:rPr>
              <a:t>-slide-generator</a:t>
            </a:r>
          </a:p>
          <a:p>
            <a:pPr lvl="2"/>
            <a:r>
              <a:rPr lang="en-US" altLang="ja-JP" sz="2400" dirty="0">
                <a:ea typeface="ラノベPOP v2" panose="00000900000000000000" pitchFamily="50" charset="-128"/>
                <a:cs typeface="ラノベPOP v2" panose="00000900000000000000" pitchFamily="50" charset="-128"/>
                <a:hlinkClick r:id="rId2"/>
              </a:rPr>
              <a:t>https://github.com/koduki/vci-slide-generator</a:t>
            </a:r>
            <a:endParaRPr lang="en-US" altLang="ja-JP" sz="2400" dirty="0">
              <a:ea typeface="ラノベPOP v2" panose="00000900000000000000" pitchFamily="50" charset="-128"/>
              <a:cs typeface="ラノベPOP v2" panose="00000900000000000000" pitchFamily="50" charset="-128"/>
            </a:endParaRPr>
          </a:p>
          <a:p>
            <a:pPr lvl="1"/>
            <a:r>
              <a:rPr lang="en-US" altLang="ja-JP" sz="2800" dirty="0">
                <a:latin typeface="ラノベPOP v2" panose="00000900000000000000" pitchFamily="50" charset="-128"/>
                <a:ea typeface="ラノベPOP v2" panose="00000900000000000000" pitchFamily="50" charset="-128"/>
                <a:cs typeface="ラノベPOP v2" panose="00000900000000000000" pitchFamily="50" charset="-128"/>
              </a:rPr>
              <a:t>Unity</a:t>
            </a:r>
            <a:r>
              <a:rPr lang="ja-JP" altLang="en-US" sz="2800" dirty="0">
                <a:latin typeface="ラノベPOP v2" panose="00000900000000000000" pitchFamily="50" charset="-128"/>
                <a:ea typeface="ラノベPOP v2" panose="00000900000000000000" pitchFamily="50" charset="-128"/>
                <a:cs typeface="ラノベPOP v2" panose="00000900000000000000" pitchFamily="50" charset="-128"/>
              </a:rPr>
              <a:t>なしで</a:t>
            </a:r>
            <a:r>
              <a:rPr lang="en-US" altLang="ja-JP" sz="2800" dirty="0">
                <a:latin typeface="ラノベPOP v2" panose="00000900000000000000" pitchFamily="50" charset="-128"/>
                <a:ea typeface="ラノベPOP v2" panose="00000900000000000000" pitchFamily="50" charset="-128"/>
                <a:cs typeface="ラノベPOP v2" panose="00000900000000000000" pitchFamily="50" charset="-128"/>
              </a:rPr>
              <a:t>VCI</a:t>
            </a:r>
            <a:r>
              <a:rPr lang="ja-JP" altLang="en-US" sz="2800" dirty="0">
                <a:latin typeface="ラノベPOP v2" panose="00000900000000000000" pitchFamily="50" charset="-128"/>
                <a:ea typeface="ラノベPOP v2" panose="00000900000000000000" pitchFamily="50" charset="-128"/>
                <a:cs typeface="ラノベPOP v2" panose="00000900000000000000" pitchFamily="50" charset="-128"/>
              </a:rPr>
              <a:t>の作成にチャレンジ</a:t>
            </a:r>
            <a:r>
              <a:rPr lang="en-US" altLang="ja-JP" sz="2800" dirty="0">
                <a:latin typeface="ラノベPOP v2" panose="00000900000000000000" pitchFamily="50" charset="-128"/>
                <a:ea typeface="ラノベPOP v2" panose="00000900000000000000" pitchFamily="50" charset="-128"/>
                <a:cs typeface="ラノベPOP v2" panose="00000900000000000000" pitchFamily="50" charset="-128"/>
              </a:rPr>
              <a:t>!</a:t>
            </a:r>
          </a:p>
          <a:p>
            <a:pPr lvl="2"/>
            <a:r>
              <a:rPr lang="en-US" altLang="ja-JP" sz="2400" dirty="0">
                <a:ea typeface="ラノベPOP v2" panose="00000900000000000000" pitchFamily="50" charset="-128"/>
                <a:cs typeface="ラノベPOP v2" panose="00000900000000000000" pitchFamily="50" charset="-128"/>
                <a:hlinkClick r:id="rId3"/>
              </a:rPr>
              <a:t>https://zenn.dev/koduki/articles/d4332883491f7a</a:t>
            </a:r>
            <a:endParaRPr lang="en-US" altLang="ja-JP" sz="2400" dirty="0">
              <a:ea typeface="ラノベPOP v2" panose="00000900000000000000" pitchFamily="50" charset="-128"/>
              <a:cs typeface="ラノベPOP v2" panose="00000900000000000000" pitchFamily="50" charset="-128"/>
            </a:endParaRPr>
          </a:p>
          <a:p>
            <a:pPr lvl="1"/>
            <a:r>
              <a:rPr lang="ja-JP" altLang="en-US" sz="2800" dirty="0">
                <a:latin typeface="ラノベPOP v2" panose="00000900000000000000" pitchFamily="50" charset="-128"/>
                <a:ea typeface="ラノベPOP v2" panose="00000900000000000000" pitchFamily="50" charset="-128"/>
                <a:cs typeface="ラノベPOP v2" panose="00000900000000000000" pitchFamily="50" charset="-128"/>
              </a:rPr>
              <a:t>バーチャルキャストの</a:t>
            </a:r>
            <a:r>
              <a:rPr lang="en-US" altLang="ja-JP" sz="2800" dirty="0">
                <a:latin typeface="ラノベPOP v2" panose="00000900000000000000" pitchFamily="50" charset="-128"/>
                <a:ea typeface="ラノベPOP v2" panose="00000900000000000000" pitchFamily="50" charset="-128"/>
                <a:cs typeface="ラノベPOP v2" panose="00000900000000000000" pitchFamily="50" charset="-128"/>
              </a:rPr>
              <a:t>VCI</a:t>
            </a:r>
            <a:r>
              <a:rPr lang="ja-JP" altLang="en-US" sz="2800" dirty="0">
                <a:latin typeface="ラノベPOP v2" panose="00000900000000000000" pitchFamily="50" charset="-128"/>
                <a:ea typeface="ラノベPOP v2" panose="00000900000000000000" pitchFamily="50" charset="-128"/>
                <a:cs typeface="ラノベPOP v2" panose="00000900000000000000" pitchFamily="50" charset="-128"/>
              </a:rPr>
              <a:t>を</a:t>
            </a:r>
            <a:r>
              <a:rPr lang="en-US" altLang="ja-JP" sz="2800" dirty="0">
                <a:latin typeface="ラノベPOP v2" panose="00000900000000000000" pitchFamily="50" charset="-128"/>
                <a:ea typeface="ラノベPOP v2" panose="00000900000000000000" pitchFamily="50" charset="-128"/>
                <a:cs typeface="ラノベPOP v2" panose="00000900000000000000" pitchFamily="50" charset="-128"/>
              </a:rPr>
              <a:t>Ruby</a:t>
            </a:r>
            <a:r>
              <a:rPr lang="ja-JP" altLang="en-US" sz="2800" dirty="0">
                <a:latin typeface="ラノベPOP v2" panose="00000900000000000000" pitchFamily="50" charset="-128"/>
                <a:ea typeface="ラノベPOP v2" panose="00000900000000000000" pitchFamily="50" charset="-128"/>
                <a:cs typeface="ラノベPOP v2" panose="00000900000000000000" pitchFamily="50" charset="-128"/>
              </a:rPr>
              <a:t>で解析してみた</a:t>
            </a:r>
            <a:endParaRPr lang="en-US" altLang="ja-JP" sz="2800" dirty="0">
              <a:latin typeface="ラノベPOP v2" panose="00000900000000000000" pitchFamily="50" charset="-128"/>
              <a:ea typeface="ラノベPOP v2" panose="00000900000000000000" pitchFamily="50" charset="-128"/>
              <a:cs typeface="ラノベPOP v2" panose="00000900000000000000" pitchFamily="50" charset="-128"/>
            </a:endParaRPr>
          </a:p>
          <a:p>
            <a:pPr lvl="2"/>
            <a:r>
              <a:rPr lang="en-US" altLang="ja-JP" sz="2400" dirty="0">
                <a:ea typeface="ラノベPOP v2" panose="00000900000000000000" pitchFamily="50" charset="-128"/>
                <a:cs typeface="ラノベPOP v2" panose="00000900000000000000" pitchFamily="50" charset="-128"/>
                <a:hlinkClick r:id="rId4"/>
              </a:rPr>
              <a:t>https://zenn.dev/koduki/articles/7596fadeaff328</a:t>
            </a:r>
            <a:endParaRPr lang="en-US" altLang="ja-JP" sz="2400" dirty="0">
              <a:ea typeface="ラノベPOP v2" panose="00000900000000000000" pitchFamily="50" charset="-128"/>
              <a:cs typeface="ラノベPOP v2" panose="00000900000000000000" pitchFamily="50" charset="-128"/>
            </a:endParaRPr>
          </a:p>
        </p:txBody>
      </p:sp>
    </p:spTree>
    <p:extLst>
      <p:ext uri="{BB962C8B-B14F-4D97-AF65-F5344CB8AC3E}">
        <p14:creationId xmlns:p14="http://schemas.microsoft.com/office/powerpoint/2010/main" val="1669220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AA2D9-FCD0-4574-8B46-4A44727B1E02}"/>
              </a:ext>
            </a:extLst>
          </p:cNvPr>
          <p:cNvSpPr>
            <a:spLocks noGrp="1"/>
          </p:cNvSpPr>
          <p:nvPr>
            <p:ph type="title"/>
          </p:nvPr>
        </p:nvSpPr>
        <p:spPr>
          <a:xfrm>
            <a:off x="1484310" y="375407"/>
            <a:ext cx="10018713" cy="421547"/>
          </a:xfrm>
        </p:spPr>
        <p:txBody>
          <a:bodyPr>
            <a:normAutofit fontScale="90000"/>
          </a:bodyPr>
          <a:lstStyle/>
          <a:p>
            <a:r>
              <a:rPr kumimoji="1" lang="ja-JP" altLang="en-US" dirty="0"/>
              <a:t>何で作ったの？</a:t>
            </a:r>
          </a:p>
        </p:txBody>
      </p:sp>
      <p:sp>
        <p:nvSpPr>
          <p:cNvPr id="3" name="Content Placeholder 2">
            <a:extLst>
              <a:ext uri="{FF2B5EF4-FFF2-40B4-BE49-F238E27FC236}">
                <a16:creationId xmlns:a16="http://schemas.microsoft.com/office/drawing/2014/main" id="{D4A8B2BA-9D15-4DAF-B5D2-E44F748D8811}"/>
              </a:ext>
            </a:extLst>
          </p:cNvPr>
          <p:cNvSpPr>
            <a:spLocks noGrp="1"/>
          </p:cNvSpPr>
          <p:nvPr>
            <p:ph idx="1"/>
          </p:nvPr>
        </p:nvSpPr>
        <p:spPr>
          <a:xfrm>
            <a:off x="1811481" y="897622"/>
            <a:ext cx="10018713" cy="5847126"/>
          </a:xfrm>
        </p:spPr>
        <p:txBody>
          <a:bodyPr>
            <a:noAutofit/>
          </a:bodyPr>
          <a:lstStyle/>
          <a:p>
            <a:r>
              <a:rPr kumimoji="1" lang="en-US" altLang="ja-JP" sz="30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Unity</a:t>
            </a:r>
            <a:r>
              <a:rPr kumimoji="1" lang="ja-JP" altLang="en-US" sz="30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知らなくても</a:t>
            </a:r>
            <a:r>
              <a:rPr kumimoji="1" lang="en-US" altLang="ja-JP" sz="30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VCI</a:t>
            </a:r>
            <a:r>
              <a:rPr kumimoji="1" lang="ja-JP" altLang="en-US" sz="30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を作りたい！</a:t>
            </a:r>
            <a:endParaRPr kumimoji="1" lang="en-US" altLang="ja-JP" sz="30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endParaRPr>
          </a:p>
          <a:p>
            <a:r>
              <a:rPr kumimoji="1" lang="ja-JP" altLang="en-US" sz="3000" dirty="0">
                <a:latin typeface="ラノベPOP v2" panose="00000900000000000000" pitchFamily="50" charset="-128"/>
                <a:ea typeface="ラノベPOP v2" panose="00000900000000000000" pitchFamily="50" charset="-128"/>
                <a:cs typeface="ラノベPOP v2" panose="00000900000000000000" pitchFamily="50" charset="-128"/>
              </a:rPr>
              <a:t>直接的には</a:t>
            </a:r>
            <a:r>
              <a:rPr kumimoji="1" lang="en-US" altLang="ja-JP" sz="3000" dirty="0">
                <a:latin typeface="ラノベPOP v2" panose="00000900000000000000" pitchFamily="50" charset="-128"/>
                <a:ea typeface="ラノベPOP v2" panose="00000900000000000000" pitchFamily="50" charset="-128"/>
                <a:cs typeface="ラノベPOP v2" panose="00000900000000000000" pitchFamily="50" charset="-128"/>
              </a:rPr>
              <a:t>Room</a:t>
            </a:r>
            <a:r>
              <a:rPr kumimoji="1" lang="ja-JP" altLang="en-US" sz="3000" dirty="0">
                <a:latin typeface="ラノベPOP v2" panose="00000900000000000000" pitchFamily="50" charset="-128"/>
                <a:ea typeface="ラノベPOP v2" panose="00000900000000000000" pitchFamily="50" charset="-128"/>
                <a:cs typeface="ラノベPOP v2" panose="00000900000000000000" pitchFamily="50" charset="-128"/>
              </a:rPr>
              <a:t>がホワイトボードに対応してないから。</a:t>
            </a:r>
            <a:endParaRPr kumimoji="1" lang="en-US" altLang="ja-JP" sz="3000" dirty="0">
              <a:latin typeface="ラノベPOP v2" panose="00000900000000000000" pitchFamily="50" charset="-128"/>
              <a:ea typeface="ラノベPOP v2" panose="00000900000000000000" pitchFamily="50" charset="-128"/>
              <a:cs typeface="ラノベPOP v2" panose="00000900000000000000" pitchFamily="50" charset="-128"/>
            </a:endParaRPr>
          </a:p>
          <a:p>
            <a:r>
              <a:rPr lang="ja-JP" altLang="en-US" sz="30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ホロポスター</a:t>
            </a:r>
            <a:r>
              <a:rPr lang="ja-JP" altLang="en-US" sz="3000" dirty="0">
                <a:latin typeface="ラノベPOP v2" panose="00000900000000000000" pitchFamily="50" charset="-128"/>
                <a:ea typeface="ラノベPOP v2" panose="00000900000000000000" pitchFamily="50" charset="-128"/>
                <a:cs typeface="ラノベPOP v2" panose="00000900000000000000" pitchFamily="50" charset="-128"/>
              </a:rPr>
              <a:t>とか</a:t>
            </a:r>
            <a:r>
              <a:rPr lang="ja-JP" altLang="en-US" sz="30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電子書籍</a:t>
            </a:r>
            <a:r>
              <a:rPr lang="ja-JP" altLang="en-US" sz="3000" dirty="0">
                <a:latin typeface="ラノベPOP v2" panose="00000900000000000000" pitchFamily="50" charset="-128"/>
                <a:ea typeface="ラノベPOP v2" panose="00000900000000000000" pitchFamily="50" charset="-128"/>
                <a:cs typeface="ラノベPOP v2" panose="00000900000000000000" pitchFamily="50" charset="-128"/>
              </a:rPr>
              <a:t>とか</a:t>
            </a:r>
            <a:r>
              <a:rPr lang="ja-JP" altLang="en-US" sz="30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音楽プレイヤー</a:t>
            </a:r>
            <a:r>
              <a:rPr lang="ja-JP" altLang="en-US" sz="3000" dirty="0">
                <a:latin typeface="ラノベPOP v2" panose="00000900000000000000" pitchFamily="50" charset="-128"/>
                <a:ea typeface="ラノベPOP v2" panose="00000900000000000000" pitchFamily="50" charset="-128"/>
                <a:cs typeface="ラノベPOP v2" panose="00000900000000000000" pitchFamily="50" charset="-128"/>
              </a:rPr>
              <a:t>とか</a:t>
            </a:r>
            <a:r>
              <a:rPr lang="ja-JP" altLang="en-US" sz="30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プレゼンスライド</a:t>
            </a:r>
            <a:r>
              <a:rPr lang="ja-JP" altLang="en-US" sz="3000" dirty="0">
                <a:latin typeface="ラノベPOP v2" panose="00000900000000000000" pitchFamily="50" charset="-128"/>
                <a:ea typeface="ラノベPOP v2" panose="00000900000000000000" pitchFamily="50" charset="-128"/>
                <a:cs typeface="ラノベPOP v2" panose="00000900000000000000" pitchFamily="50" charset="-128"/>
              </a:rPr>
              <a:t>とかを</a:t>
            </a:r>
            <a:r>
              <a:rPr lang="ja-JP" altLang="en-US" sz="30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もっと手軽に作れて良い</a:t>
            </a:r>
            <a:r>
              <a:rPr lang="ja-JP" altLang="en-US" sz="3000" dirty="0">
                <a:latin typeface="ラノベPOP v2" panose="00000900000000000000" pitchFamily="50" charset="-128"/>
                <a:ea typeface="ラノベPOP v2" panose="00000900000000000000" pitchFamily="50" charset="-128"/>
                <a:cs typeface="ラノベPOP v2" panose="00000900000000000000" pitchFamily="50" charset="-128"/>
              </a:rPr>
              <a:t>と思う</a:t>
            </a:r>
            <a:endParaRPr lang="en-US" altLang="ja-JP" sz="3000" dirty="0">
              <a:latin typeface="ラノベPOP v2" panose="00000900000000000000" pitchFamily="50" charset="-128"/>
              <a:ea typeface="ラノベPOP v2" panose="00000900000000000000" pitchFamily="50" charset="-128"/>
              <a:cs typeface="ラノベPOP v2" panose="00000900000000000000" pitchFamily="50" charset="-128"/>
            </a:endParaRPr>
          </a:p>
          <a:p>
            <a:r>
              <a:rPr lang="ja-JP" altLang="en-US" sz="30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絵師さん</a:t>
            </a:r>
            <a:r>
              <a:rPr lang="ja-JP" altLang="en-US" sz="3000" dirty="0">
                <a:latin typeface="ラノベPOP v2" panose="00000900000000000000" pitchFamily="50" charset="-128"/>
                <a:ea typeface="ラノベPOP v2" panose="00000900000000000000" pitchFamily="50" charset="-128"/>
                <a:cs typeface="ラノベPOP v2" panose="00000900000000000000" pitchFamily="50" charset="-128"/>
              </a:rPr>
              <a:t>とか</a:t>
            </a:r>
            <a:r>
              <a:rPr lang="ja-JP" altLang="en-US" sz="30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歌い手</a:t>
            </a:r>
            <a:r>
              <a:rPr lang="ja-JP" altLang="en-US" sz="3000" dirty="0">
                <a:latin typeface="ラノベPOP v2" panose="00000900000000000000" pitchFamily="50" charset="-128"/>
                <a:ea typeface="ラノベPOP v2" panose="00000900000000000000" pitchFamily="50" charset="-128"/>
                <a:cs typeface="ラノベPOP v2" panose="00000900000000000000" pitchFamily="50" charset="-128"/>
              </a:rPr>
              <a:t>とか</a:t>
            </a:r>
            <a:r>
              <a:rPr lang="ja-JP" altLang="en-US" sz="30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ライター</a:t>
            </a:r>
            <a:r>
              <a:rPr lang="ja-JP" altLang="en-US" sz="3000" dirty="0">
                <a:latin typeface="ラノベPOP v2" panose="00000900000000000000" pitchFamily="50" charset="-128"/>
                <a:ea typeface="ラノベPOP v2" panose="00000900000000000000" pitchFamily="50" charset="-128"/>
                <a:cs typeface="ラノベPOP v2" panose="00000900000000000000" pitchFamily="50" charset="-128"/>
              </a:rPr>
              <a:t>とかが</a:t>
            </a:r>
            <a:r>
              <a:rPr lang="en-US" altLang="ja-JP" sz="3000" dirty="0">
                <a:latin typeface="ラノベPOP v2" panose="00000900000000000000" pitchFamily="50" charset="-128"/>
                <a:ea typeface="ラノベPOP v2" panose="00000900000000000000" pitchFamily="50" charset="-128"/>
                <a:cs typeface="ラノベPOP v2" panose="00000900000000000000" pitchFamily="50" charset="-128"/>
              </a:rPr>
              <a:t>Unity</a:t>
            </a:r>
            <a:r>
              <a:rPr lang="ja-JP" altLang="en-US" sz="3000" dirty="0">
                <a:latin typeface="ラノベPOP v2" panose="00000900000000000000" pitchFamily="50" charset="-128"/>
                <a:ea typeface="ラノベPOP v2" panose="00000900000000000000" pitchFamily="50" charset="-128"/>
                <a:cs typeface="ラノベPOP v2" panose="00000900000000000000" pitchFamily="50" charset="-128"/>
              </a:rPr>
              <a:t>知らなくても</a:t>
            </a:r>
            <a:r>
              <a:rPr lang="ja-JP" altLang="en-US" sz="30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手軽に</a:t>
            </a:r>
            <a:r>
              <a:rPr lang="en-US" altLang="ja-JP" sz="30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VCI</a:t>
            </a:r>
            <a:r>
              <a:rPr lang="ja-JP" altLang="en-US" sz="30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にパッケージ出来る</a:t>
            </a:r>
            <a:r>
              <a:rPr lang="ja-JP" altLang="en-US" sz="3000" dirty="0">
                <a:latin typeface="ラノベPOP v2" panose="00000900000000000000" pitchFamily="50" charset="-128"/>
                <a:ea typeface="ラノベPOP v2" panose="00000900000000000000" pitchFamily="50" charset="-128"/>
                <a:cs typeface="ラノベPOP v2" panose="00000900000000000000" pitchFamily="50" charset="-128"/>
              </a:rPr>
              <a:t>ともっと面白くなる</a:t>
            </a:r>
            <a:endParaRPr lang="en-US" altLang="ja-JP" sz="3000" dirty="0">
              <a:latin typeface="ラノベPOP v2" panose="00000900000000000000" pitchFamily="50" charset="-128"/>
              <a:ea typeface="ラノベPOP v2" panose="00000900000000000000" pitchFamily="50" charset="-128"/>
              <a:cs typeface="ラノベPOP v2" panose="00000900000000000000" pitchFamily="50" charset="-128"/>
            </a:endParaRPr>
          </a:p>
          <a:p>
            <a:r>
              <a:rPr lang="ja-JP" altLang="en-US" sz="30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興味がある人</a:t>
            </a:r>
            <a:r>
              <a:rPr lang="ja-JP" altLang="en-US" sz="3000" dirty="0">
                <a:latin typeface="ラノベPOP v2" panose="00000900000000000000" pitchFamily="50" charset="-128"/>
                <a:ea typeface="ラノベPOP v2" panose="00000900000000000000" pitchFamily="50" charset="-128"/>
                <a:cs typeface="ラノベPOP v2" panose="00000900000000000000" pitchFamily="50" charset="-128"/>
              </a:rPr>
              <a:t>はどんどん元コードを</a:t>
            </a:r>
            <a:r>
              <a:rPr lang="ja-JP" altLang="en-US" sz="30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コピッて新しいものを作ろう</a:t>
            </a:r>
            <a:r>
              <a:rPr lang="ja-JP" altLang="en-US" sz="3000" dirty="0">
                <a:latin typeface="ラノベPOP v2" panose="00000900000000000000" pitchFamily="50" charset="-128"/>
                <a:ea typeface="ラノベPOP v2" panose="00000900000000000000" pitchFamily="50" charset="-128"/>
                <a:cs typeface="ラノベPOP v2" panose="00000900000000000000" pitchFamily="50" charset="-128"/>
              </a:rPr>
              <a:t>！</a:t>
            </a:r>
            <a:endParaRPr lang="en-US" altLang="ja-JP" sz="3000" dirty="0">
              <a:latin typeface="ラノベPOP v2" panose="00000900000000000000" pitchFamily="50" charset="-128"/>
              <a:ea typeface="ラノベPOP v2" panose="00000900000000000000" pitchFamily="50" charset="-128"/>
              <a:cs typeface="ラノベPOP v2" panose="00000900000000000000" pitchFamily="50" charset="-128"/>
            </a:endParaRPr>
          </a:p>
          <a:p>
            <a:r>
              <a:rPr lang="ja-JP" altLang="en-US" sz="3000" dirty="0">
                <a:latin typeface="ラノベPOP v2" panose="00000900000000000000" pitchFamily="50" charset="-128"/>
                <a:ea typeface="ラノベPOP v2" panose="00000900000000000000" pitchFamily="50" charset="-128"/>
                <a:cs typeface="ラノベPOP v2" panose="00000900000000000000" pitchFamily="50" charset="-128"/>
              </a:rPr>
              <a:t>あるいは</a:t>
            </a:r>
            <a:r>
              <a:rPr lang="ja-JP" altLang="en-US" sz="30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良い感じの</a:t>
            </a:r>
            <a:r>
              <a:rPr lang="en-US" altLang="ja-JP" sz="30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VCI</a:t>
            </a:r>
            <a:r>
              <a:rPr lang="ja-JP" altLang="en-US" sz="30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テンプレート</a:t>
            </a:r>
            <a:r>
              <a:rPr lang="ja-JP" altLang="en-US" sz="3000" dirty="0">
                <a:latin typeface="ラノベPOP v2" panose="00000900000000000000" pitchFamily="50" charset="-128"/>
                <a:ea typeface="ラノベPOP v2" panose="00000900000000000000" pitchFamily="50" charset="-128"/>
                <a:cs typeface="ラノベPOP v2" panose="00000900000000000000" pitchFamily="50" charset="-128"/>
              </a:rPr>
              <a:t>をくださいｗ</a:t>
            </a:r>
            <a:endParaRPr lang="en-US" altLang="ja-JP" sz="3000" dirty="0">
              <a:latin typeface="ラノベPOP v2" panose="00000900000000000000" pitchFamily="50" charset="-128"/>
              <a:ea typeface="ラノベPOP v2" panose="00000900000000000000" pitchFamily="50" charset="-128"/>
              <a:cs typeface="ラノベPOP v2" panose="00000900000000000000" pitchFamily="50" charset="-128"/>
            </a:endParaRPr>
          </a:p>
        </p:txBody>
      </p:sp>
    </p:spTree>
    <p:extLst>
      <p:ext uri="{BB962C8B-B14F-4D97-AF65-F5344CB8AC3E}">
        <p14:creationId xmlns:p14="http://schemas.microsoft.com/office/powerpoint/2010/main" val="512619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08C09-CD16-4C75-A096-1B48717C7E2E}"/>
              </a:ext>
            </a:extLst>
          </p:cNvPr>
          <p:cNvSpPr>
            <a:spLocks noGrp="1"/>
          </p:cNvSpPr>
          <p:nvPr>
            <p:ph type="title"/>
          </p:nvPr>
        </p:nvSpPr>
        <p:spPr>
          <a:xfrm>
            <a:off x="1417199" y="299908"/>
            <a:ext cx="4320871" cy="1008776"/>
          </a:xfrm>
        </p:spPr>
        <p:txBody>
          <a:bodyPr/>
          <a:lstStyle/>
          <a:p>
            <a:r>
              <a:rPr kumimoji="1" lang="ja-JP" altLang="en-US" dirty="0"/>
              <a:t>宣伝</a:t>
            </a:r>
          </a:p>
        </p:txBody>
      </p:sp>
      <p:sp>
        <p:nvSpPr>
          <p:cNvPr id="3" name="Content Placeholder 2">
            <a:extLst>
              <a:ext uri="{FF2B5EF4-FFF2-40B4-BE49-F238E27FC236}">
                <a16:creationId xmlns:a16="http://schemas.microsoft.com/office/drawing/2014/main" id="{ADC8B26E-6D90-43C6-A856-EE0DD5D6D690}"/>
              </a:ext>
            </a:extLst>
          </p:cNvPr>
          <p:cNvSpPr>
            <a:spLocks noGrp="1"/>
          </p:cNvSpPr>
          <p:nvPr>
            <p:ph idx="1"/>
          </p:nvPr>
        </p:nvSpPr>
        <p:spPr>
          <a:xfrm>
            <a:off x="1275127" y="1593908"/>
            <a:ext cx="5374974" cy="4840447"/>
          </a:xfrm>
        </p:spPr>
        <p:txBody>
          <a:bodyPr>
            <a:normAutofit/>
          </a:bodyPr>
          <a:lstStyle/>
          <a:p>
            <a:r>
              <a:rPr kumimoji="1" lang="ja-JP" altLang="en-US" sz="28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サーバ無しで</a:t>
            </a:r>
            <a:r>
              <a:rPr kumimoji="1" lang="en-US" altLang="ja-JP" sz="2800" dirty="0">
                <a:latin typeface="ラノベPOP v2" panose="00000900000000000000" pitchFamily="50" charset="-128"/>
                <a:ea typeface="ラノベPOP v2" panose="00000900000000000000" pitchFamily="50" charset="-128"/>
                <a:cs typeface="ラノベPOP v2" panose="00000900000000000000" pitchFamily="50" charset="-128"/>
              </a:rPr>
              <a:t>V</a:t>
            </a:r>
            <a:r>
              <a:rPr kumimoji="1" lang="ja-JP" altLang="en-US" sz="2800" dirty="0">
                <a:latin typeface="ラノベPOP v2" panose="00000900000000000000" pitchFamily="50" charset="-128"/>
                <a:ea typeface="ラノベPOP v2" panose="00000900000000000000" pitchFamily="50" charset="-128"/>
                <a:cs typeface="ラノベPOP v2" panose="00000900000000000000" pitchFamily="50" charset="-128"/>
              </a:rPr>
              <a:t>キャスでプレゼンが出来る</a:t>
            </a:r>
            <a:r>
              <a:rPr kumimoji="1" lang="en-US" altLang="ja-JP" sz="28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Slide4VR</a:t>
            </a:r>
            <a:r>
              <a:rPr kumimoji="1" lang="en-US" altLang="ja-JP" sz="2800" dirty="0">
                <a:latin typeface="ラノベPOP v2" panose="00000900000000000000" pitchFamily="50" charset="-128"/>
                <a:ea typeface="ラノベPOP v2" panose="00000900000000000000" pitchFamily="50" charset="-128"/>
                <a:cs typeface="ラノベPOP v2" panose="00000900000000000000" pitchFamily="50" charset="-128"/>
              </a:rPr>
              <a:t>(</a:t>
            </a:r>
            <a:r>
              <a:rPr kumimoji="1" lang="en-US" altLang="ja-JP" sz="1800" dirty="0">
                <a:cs typeface="ラノベPOP v2" panose="00000900000000000000" pitchFamily="50" charset="-128"/>
                <a:hlinkClick r:id="rId2"/>
              </a:rPr>
              <a:t>https://slide4vr.nklab.dev/</a:t>
            </a:r>
            <a:r>
              <a:rPr kumimoji="1" lang="en-US" altLang="ja-JP" sz="2800" dirty="0">
                <a:cs typeface="ラノベPOP v2" panose="00000900000000000000" pitchFamily="50" charset="-128"/>
              </a:rPr>
              <a:t>)</a:t>
            </a:r>
            <a:r>
              <a:rPr kumimoji="1" lang="ja-JP" altLang="en-US" sz="2800" dirty="0">
                <a:latin typeface="ラノベPOP v2" panose="00000900000000000000" pitchFamily="50" charset="-128"/>
                <a:ea typeface="ラノベPOP v2" panose="00000900000000000000" pitchFamily="50" charset="-128"/>
                <a:cs typeface="ラノベPOP v2" panose="00000900000000000000" pitchFamily="50" charset="-128"/>
              </a:rPr>
              <a:t>を開発しています</a:t>
            </a:r>
            <a:endParaRPr kumimoji="1" lang="en-US" altLang="ja-JP" sz="2800" dirty="0">
              <a:latin typeface="ラノベPOP v2" panose="00000900000000000000" pitchFamily="50" charset="-128"/>
              <a:ea typeface="ラノベPOP v2" panose="00000900000000000000" pitchFamily="50" charset="-128"/>
              <a:cs typeface="ラノベPOP v2" panose="00000900000000000000" pitchFamily="50" charset="-128"/>
            </a:endParaRPr>
          </a:p>
          <a:p>
            <a:r>
              <a:rPr lang="ja-JP" altLang="en-US" sz="2800" dirty="0">
                <a:latin typeface="ラノベPOP v2" panose="00000900000000000000" pitchFamily="50" charset="-128"/>
                <a:ea typeface="ラノベPOP v2" panose="00000900000000000000" pitchFamily="50" charset="-128"/>
                <a:cs typeface="ラノベPOP v2" panose="00000900000000000000" pitchFamily="50" charset="-128"/>
              </a:rPr>
              <a:t>こちらも</a:t>
            </a:r>
            <a:r>
              <a:rPr lang="en-US" altLang="ja-JP" sz="28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PPTX</a:t>
            </a:r>
            <a:r>
              <a:rPr lang="ja-JP" altLang="en-US" sz="28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や</a:t>
            </a:r>
            <a:r>
              <a:rPr lang="en-US" altLang="ja-JP" sz="28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PDF</a:t>
            </a:r>
            <a:r>
              <a:rPr lang="ja-JP" altLang="en-US" sz="28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アップロードするだけ</a:t>
            </a:r>
            <a:r>
              <a:rPr lang="ja-JP" altLang="en-US" sz="2800" dirty="0">
                <a:latin typeface="ラノベPOP v2" panose="00000900000000000000" pitchFamily="50" charset="-128"/>
                <a:ea typeface="ラノベPOP v2" panose="00000900000000000000" pitchFamily="50" charset="-128"/>
                <a:cs typeface="ラノベPOP v2" panose="00000900000000000000" pitchFamily="50" charset="-128"/>
              </a:rPr>
              <a:t>でホワイトボード向け</a:t>
            </a:r>
            <a:r>
              <a:rPr lang="en-US" altLang="ja-JP" sz="2800" dirty="0" err="1">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config.json</a:t>
            </a:r>
            <a:r>
              <a:rPr lang="ja-JP" altLang="en-US" sz="28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rPr>
              <a:t>に変換</a:t>
            </a:r>
            <a:endParaRPr lang="en-US" altLang="ja-JP" sz="2800" dirty="0">
              <a:solidFill>
                <a:srgbClr val="C00000"/>
              </a:solidFill>
              <a:latin typeface="ラノベPOP v2" panose="00000900000000000000" pitchFamily="50" charset="-128"/>
              <a:ea typeface="ラノベPOP v2" panose="00000900000000000000" pitchFamily="50" charset="-128"/>
              <a:cs typeface="ラノベPOP v2" panose="00000900000000000000" pitchFamily="50" charset="-128"/>
            </a:endParaRPr>
          </a:p>
          <a:p>
            <a:r>
              <a:rPr kumimoji="1" lang="en-US" altLang="ja-JP" sz="2800" dirty="0">
                <a:latin typeface="ラノベPOP v2" panose="00000900000000000000" pitchFamily="50" charset="-128"/>
                <a:ea typeface="ラノベPOP v2" panose="00000900000000000000" pitchFamily="50" charset="-128"/>
                <a:cs typeface="ラノベPOP v2" panose="00000900000000000000" pitchFamily="50" charset="-128"/>
              </a:rPr>
              <a:t>VCI</a:t>
            </a:r>
            <a:r>
              <a:rPr kumimoji="1" lang="ja-JP" altLang="en-US" sz="2800" dirty="0">
                <a:latin typeface="ラノベPOP v2" panose="00000900000000000000" pitchFamily="50" charset="-128"/>
                <a:ea typeface="ラノベPOP v2" panose="00000900000000000000" pitchFamily="50" charset="-128"/>
                <a:cs typeface="ラノベPOP v2" panose="00000900000000000000" pitchFamily="50" charset="-128"/>
              </a:rPr>
              <a:t>生成機能はこちらにも取り込む予定</a:t>
            </a:r>
          </a:p>
        </p:txBody>
      </p:sp>
      <p:pic>
        <p:nvPicPr>
          <p:cNvPr id="5" name="Picture 4">
            <a:extLst>
              <a:ext uri="{FF2B5EF4-FFF2-40B4-BE49-F238E27FC236}">
                <a16:creationId xmlns:a16="http://schemas.microsoft.com/office/drawing/2014/main" id="{EA00CB48-A586-46C3-8DE7-4DFCC2210895}"/>
              </a:ext>
            </a:extLst>
          </p:cNvPr>
          <p:cNvPicPr>
            <a:picLocks noChangeAspect="1"/>
          </p:cNvPicPr>
          <p:nvPr/>
        </p:nvPicPr>
        <p:blipFill>
          <a:blip r:embed="rId3"/>
          <a:stretch>
            <a:fillRect/>
          </a:stretch>
        </p:blipFill>
        <p:spPr>
          <a:xfrm>
            <a:off x="6733136" y="1400961"/>
            <a:ext cx="5374974" cy="4776002"/>
          </a:xfrm>
          <a:prstGeom prst="rect">
            <a:avLst/>
          </a:prstGeom>
        </p:spPr>
      </p:pic>
    </p:spTree>
    <p:extLst>
      <p:ext uri="{BB962C8B-B14F-4D97-AF65-F5344CB8AC3E}">
        <p14:creationId xmlns:p14="http://schemas.microsoft.com/office/powerpoint/2010/main" val="1105142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3A36D-1D0C-4D27-8490-7082EF60117A}"/>
              </a:ext>
            </a:extLst>
          </p:cNvPr>
          <p:cNvSpPr>
            <a:spLocks noGrp="1"/>
          </p:cNvSpPr>
          <p:nvPr>
            <p:ph type="title"/>
          </p:nvPr>
        </p:nvSpPr>
        <p:spPr>
          <a:xfrm>
            <a:off x="0" y="1098957"/>
            <a:ext cx="12191999" cy="2919259"/>
          </a:xfrm>
        </p:spPr>
        <p:txBody>
          <a:bodyPr>
            <a:noAutofit/>
          </a:bodyPr>
          <a:lstStyle/>
          <a:p>
            <a:pPr algn="ctr"/>
            <a:r>
              <a:rPr kumimoji="1" lang="en-US" altLang="ja-JP" sz="30000" dirty="0">
                <a:latin typeface="Brush Script MT" panose="03060802040406070304" pitchFamily="66" charset="0"/>
              </a:rPr>
              <a:t>Fin</a:t>
            </a:r>
            <a:endParaRPr kumimoji="1" lang="ja-JP" altLang="en-US" sz="30000" dirty="0">
              <a:latin typeface="Brush Script MT" panose="03060802040406070304" pitchFamily="66" charset="0"/>
            </a:endParaRPr>
          </a:p>
        </p:txBody>
      </p:sp>
      <p:sp>
        <p:nvSpPr>
          <p:cNvPr id="5" name="TextBox 4">
            <a:extLst>
              <a:ext uri="{FF2B5EF4-FFF2-40B4-BE49-F238E27FC236}">
                <a16:creationId xmlns:a16="http://schemas.microsoft.com/office/drawing/2014/main" id="{383BD16B-BD9C-4188-A819-293074643CCD}"/>
              </a:ext>
            </a:extLst>
          </p:cNvPr>
          <p:cNvSpPr txBox="1"/>
          <p:nvPr/>
        </p:nvSpPr>
        <p:spPr>
          <a:xfrm>
            <a:off x="2505511" y="4966173"/>
            <a:ext cx="8070209" cy="1107996"/>
          </a:xfrm>
          <a:prstGeom prst="rect">
            <a:avLst/>
          </a:prstGeom>
          <a:noFill/>
        </p:spPr>
        <p:txBody>
          <a:bodyPr wrap="square">
            <a:spAutoFit/>
          </a:bodyPr>
          <a:lstStyle/>
          <a:p>
            <a:r>
              <a:rPr kumimoji="1" lang="en-US" altLang="ja-JP" sz="6600" dirty="0">
                <a:latin typeface="UD デジタル 教科書体 NP-R" panose="02020400000000000000" pitchFamily="18" charset="-128"/>
                <a:ea typeface="UD デジタル 教科書体 NP-R" panose="02020400000000000000" pitchFamily="18" charset="-128"/>
              </a:rPr>
              <a:t>VR</a:t>
            </a:r>
            <a:r>
              <a:rPr kumimoji="1" lang="ja-JP" altLang="en-US" sz="6600" dirty="0">
                <a:latin typeface="UD デジタル 教科書体 NP-R" panose="02020400000000000000" pitchFamily="18" charset="-128"/>
                <a:ea typeface="UD デジタル 教科書体 NP-R" panose="02020400000000000000" pitchFamily="18" charset="-128"/>
              </a:rPr>
              <a:t>をもっと身近に！</a:t>
            </a:r>
            <a:endParaRPr lang="ja-JP" altLang="en-US" sz="6600" dirty="0">
              <a:latin typeface="UD デジタル 教科書体 NP-R" panose="02020400000000000000" pitchFamily="18" charset="-128"/>
              <a:ea typeface="UD デジタル 教科書体 NP-R" panose="02020400000000000000" pitchFamily="18" charset="-128"/>
            </a:endParaRPr>
          </a:p>
        </p:txBody>
      </p:sp>
    </p:spTree>
    <p:extLst>
      <p:ext uri="{BB962C8B-B14F-4D97-AF65-F5344CB8AC3E}">
        <p14:creationId xmlns:p14="http://schemas.microsoft.com/office/powerpoint/2010/main" val="23633033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46</TotalTime>
  <Words>682</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HGｺﾞｼｯｸM</vt:lpstr>
      <vt:lpstr>UD デジタル 教科書体 NP-R</vt:lpstr>
      <vt:lpstr>ラノベPOP v2</vt:lpstr>
      <vt:lpstr>Arial</vt:lpstr>
      <vt:lpstr>Brush Script MT</vt:lpstr>
      <vt:lpstr>Corbel</vt:lpstr>
      <vt:lpstr>Parallax</vt:lpstr>
      <vt:lpstr>プレゼン用VCI α版</vt:lpstr>
      <vt:lpstr>プレゼン用VCI α版</vt:lpstr>
      <vt:lpstr>使い方</vt:lpstr>
      <vt:lpstr>技術的な解説</vt:lpstr>
      <vt:lpstr>何で作ったの？</vt:lpstr>
      <vt:lpstr>宣伝</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プレゼン用VCI α版</dc:title>
  <dc:creator>Koduki</dc:creator>
  <cp:lastModifiedBy>Koduki</cp:lastModifiedBy>
  <cp:revision>34</cp:revision>
  <dcterms:created xsi:type="dcterms:W3CDTF">2021-02-15T18:49:05Z</dcterms:created>
  <dcterms:modified xsi:type="dcterms:W3CDTF">2021-02-15T19:35:22Z</dcterms:modified>
</cp:coreProperties>
</file>