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6"/>
  </p:sldMasterIdLst>
  <p:notesMasterIdLst>
    <p:notesMasterId r:id="rId14"/>
  </p:notesMasterIdLst>
  <p:handoutMasterIdLst>
    <p:handoutMasterId r:id="rId15"/>
  </p:handoutMasterIdLst>
  <p:sldIdLst>
    <p:sldId id="393" r:id="rId7"/>
    <p:sldId id="441" r:id="rId8"/>
    <p:sldId id="447" r:id="rId9"/>
    <p:sldId id="443" r:id="rId10"/>
    <p:sldId id="449" r:id="rId11"/>
    <p:sldId id="450" r:id="rId12"/>
    <p:sldId id="403" r:id="rId13"/>
  </p:sldIdLst>
  <p:sldSz cx="12192000" cy="6858000"/>
  <p:notesSz cx="6797675" cy="987266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5520" algn="l" rtl="0" fontAlgn="base">
      <a:spcBef>
        <a:spcPct val="0"/>
      </a:spcBef>
      <a:spcAft>
        <a:spcPct val="0"/>
      </a:spcAft>
      <a:defRPr kern="1200">
        <a:solidFill>
          <a:schemeClr val="tx1"/>
        </a:solidFill>
        <a:latin typeface="Arial" charset="0"/>
        <a:ea typeface="宋体" charset="-122"/>
        <a:cs typeface="+mn-cs"/>
      </a:defRPr>
    </a:lvl2pPr>
    <a:lvl3pPr marL="911038" algn="l" rtl="0" fontAlgn="base">
      <a:spcBef>
        <a:spcPct val="0"/>
      </a:spcBef>
      <a:spcAft>
        <a:spcPct val="0"/>
      </a:spcAft>
      <a:defRPr kern="1200">
        <a:solidFill>
          <a:schemeClr val="tx1"/>
        </a:solidFill>
        <a:latin typeface="Arial" charset="0"/>
        <a:ea typeface="宋体" charset="-122"/>
        <a:cs typeface="+mn-cs"/>
      </a:defRPr>
    </a:lvl3pPr>
    <a:lvl4pPr marL="1366556" algn="l" rtl="0" fontAlgn="base">
      <a:spcBef>
        <a:spcPct val="0"/>
      </a:spcBef>
      <a:spcAft>
        <a:spcPct val="0"/>
      </a:spcAft>
      <a:defRPr kern="1200">
        <a:solidFill>
          <a:schemeClr val="tx1"/>
        </a:solidFill>
        <a:latin typeface="Arial" charset="0"/>
        <a:ea typeface="宋体" charset="-122"/>
        <a:cs typeface="+mn-cs"/>
      </a:defRPr>
    </a:lvl4pPr>
    <a:lvl5pPr marL="1822076" algn="l" rtl="0" fontAlgn="base">
      <a:spcBef>
        <a:spcPct val="0"/>
      </a:spcBef>
      <a:spcAft>
        <a:spcPct val="0"/>
      </a:spcAft>
      <a:defRPr kern="1200">
        <a:solidFill>
          <a:schemeClr val="tx1"/>
        </a:solidFill>
        <a:latin typeface="Arial" charset="0"/>
        <a:ea typeface="宋体" charset="-122"/>
        <a:cs typeface="+mn-cs"/>
      </a:defRPr>
    </a:lvl5pPr>
    <a:lvl6pPr marL="2277594" algn="l" defTabSz="911038" rtl="0" eaLnBrk="1" latinLnBrk="0" hangingPunct="1">
      <a:defRPr kern="1200">
        <a:solidFill>
          <a:schemeClr val="tx1"/>
        </a:solidFill>
        <a:latin typeface="Arial" charset="0"/>
        <a:ea typeface="宋体" charset="-122"/>
        <a:cs typeface="+mn-cs"/>
      </a:defRPr>
    </a:lvl6pPr>
    <a:lvl7pPr marL="2733112" algn="l" defTabSz="911038" rtl="0" eaLnBrk="1" latinLnBrk="0" hangingPunct="1">
      <a:defRPr kern="1200">
        <a:solidFill>
          <a:schemeClr val="tx1"/>
        </a:solidFill>
        <a:latin typeface="Arial" charset="0"/>
        <a:ea typeface="宋体" charset="-122"/>
        <a:cs typeface="+mn-cs"/>
      </a:defRPr>
    </a:lvl7pPr>
    <a:lvl8pPr marL="3188630" algn="l" defTabSz="911038" rtl="0" eaLnBrk="1" latinLnBrk="0" hangingPunct="1">
      <a:defRPr kern="1200">
        <a:solidFill>
          <a:schemeClr val="tx1"/>
        </a:solidFill>
        <a:latin typeface="Arial" charset="0"/>
        <a:ea typeface="宋体" charset="-122"/>
        <a:cs typeface="+mn-cs"/>
      </a:defRPr>
    </a:lvl8pPr>
    <a:lvl9pPr marL="3644151" algn="l" defTabSz="911038"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guide id="3" orient="horz" pos="3109">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Tiller" initials="A" lastIdx="16" clrIdx="0"/>
  <p:cmAuthor id="1" name="kod" initials="k" lastIdx="1" clrIdx="1">
    <p:extLst>
      <p:ext uri="{19B8F6BF-5375-455C-9EA6-DF929625EA0E}">
        <p15:presenceInfo xmlns:p15="http://schemas.microsoft.com/office/powerpoint/2012/main" userId="k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89A2D3"/>
    <a:srgbClr val="FF3300"/>
    <a:srgbClr val="30417D"/>
    <a:srgbClr val="602500"/>
    <a:srgbClr val="FFB953"/>
    <a:srgbClr val="FFCC66"/>
    <a:srgbClr val="587BC0"/>
    <a:srgbClr val="0061F2"/>
    <a:srgbClr val="006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4" autoAdjust="0"/>
    <p:restoredTop sz="93952" autoAdjust="0"/>
  </p:normalViewPr>
  <p:slideViewPr>
    <p:cSldViewPr>
      <p:cViewPr varScale="1">
        <p:scale>
          <a:sx n="65" d="100"/>
          <a:sy n="65" d="100"/>
        </p:scale>
        <p:origin x="84" y="174"/>
      </p:cViewPr>
      <p:guideLst>
        <p:guide orient="horz" pos="2160"/>
        <p:guide pos="3842"/>
      </p:guideLst>
    </p:cSldViewPr>
  </p:slideViewPr>
  <p:outlineViewPr>
    <p:cViewPr>
      <p:scale>
        <a:sx n="33" d="100"/>
        <a:sy n="33" d="100"/>
      </p:scale>
      <p:origin x="54" y="313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9" d="100"/>
          <a:sy n="49" d="100"/>
        </p:scale>
        <p:origin x="-2748" y="-90"/>
      </p:cViewPr>
      <p:guideLst>
        <p:guide orient="horz" pos="3223"/>
        <p:guide pos="2236"/>
        <p:guide orient="horz" pos="3109"/>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862" cy="493097"/>
          </a:xfrm>
          <a:prstGeom prst="rect">
            <a:avLst/>
          </a:prstGeom>
        </p:spPr>
        <p:txBody>
          <a:bodyPr vert="horz" lIns="87938" tIns="43969" rIns="87938" bIns="43969" rtlCol="0"/>
          <a:lstStyle>
            <a:lvl1pPr algn="l">
              <a:defRPr sz="1200"/>
            </a:lvl1pPr>
          </a:lstStyle>
          <a:p>
            <a:endParaRPr lang="zh-CN" altLang="en-US"/>
          </a:p>
        </p:txBody>
      </p:sp>
      <p:sp>
        <p:nvSpPr>
          <p:cNvPr id="3" name="日期占位符 2"/>
          <p:cNvSpPr>
            <a:spLocks noGrp="1"/>
          </p:cNvSpPr>
          <p:nvPr>
            <p:ph type="dt" sz="quarter" idx="1"/>
          </p:nvPr>
        </p:nvSpPr>
        <p:spPr>
          <a:xfrm>
            <a:off x="3850294" y="1"/>
            <a:ext cx="2945862" cy="493097"/>
          </a:xfrm>
          <a:prstGeom prst="rect">
            <a:avLst/>
          </a:prstGeom>
        </p:spPr>
        <p:txBody>
          <a:bodyPr vert="horz" lIns="87938" tIns="43969" rIns="87938" bIns="43969" rtlCol="0"/>
          <a:lstStyle>
            <a:lvl1pPr algn="r">
              <a:defRPr sz="1200"/>
            </a:lvl1pPr>
          </a:lstStyle>
          <a:p>
            <a:fld id="{54C273F2-5BC5-4F19-8F1B-80D79A9CDDCB}" type="datetimeFigureOut">
              <a:rPr lang="zh-CN" altLang="en-US" smtClean="0"/>
              <a:pPr/>
              <a:t>2020/2/19</a:t>
            </a:fld>
            <a:endParaRPr lang="zh-CN" altLang="en-US"/>
          </a:p>
        </p:txBody>
      </p:sp>
      <p:sp>
        <p:nvSpPr>
          <p:cNvPr id="4" name="页脚占位符 3"/>
          <p:cNvSpPr>
            <a:spLocks noGrp="1"/>
          </p:cNvSpPr>
          <p:nvPr>
            <p:ph type="ftr" sz="quarter" idx="2"/>
          </p:nvPr>
        </p:nvSpPr>
        <p:spPr>
          <a:xfrm>
            <a:off x="0" y="9378035"/>
            <a:ext cx="2945862" cy="493097"/>
          </a:xfrm>
          <a:prstGeom prst="rect">
            <a:avLst/>
          </a:prstGeom>
        </p:spPr>
        <p:txBody>
          <a:bodyPr vert="horz" lIns="87938" tIns="43969" rIns="87938" bIns="4396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294" y="9378035"/>
            <a:ext cx="2945862" cy="493097"/>
          </a:xfrm>
          <a:prstGeom prst="rect">
            <a:avLst/>
          </a:prstGeom>
        </p:spPr>
        <p:txBody>
          <a:bodyPr vert="horz" lIns="87938" tIns="43969" rIns="87938" bIns="43969" rtlCol="0" anchor="b"/>
          <a:lstStyle>
            <a:lvl1pPr algn="r">
              <a:defRPr sz="1200"/>
            </a:lvl1pPr>
          </a:lstStyle>
          <a:p>
            <a:fld id="{68158FE0-3902-411F-B31F-33F6F0F398DF}" type="slidenum">
              <a:rPr lang="zh-CN" altLang="en-US" smtClean="0"/>
              <a:pPr/>
              <a:t>‹#›</a:t>
            </a:fld>
            <a:endParaRPr lang="zh-CN" altLang="en-US"/>
          </a:p>
        </p:txBody>
      </p:sp>
    </p:spTree>
    <p:extLst>
      <p:ext uri="{BB962C8B-B14F-4D97-AF65-F5344CB8AC3E}">
        <p14:creationId xmlns:p14="http://schemas.microsoft.com/office/powerpoint/2010/main" val="3899095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3633"/>
          </a:xfrm>
          <a:prstGeom prst="rect">
            <a:avLst/>
          </a:prstGeom>
        </p:spPr>
        <p:txBody>
          <a:bodyPr vert="horz" lIns="95254" tIns="47627" rIns="95254" bIns="47627" rtlCol="0"/>
          <a:lstStyle>
            <a:lvl1pPr algn="l">
              <a:defRPr sz="1300">
                <a:latin typeface="Arial" charset="0"/>
                <a:ea typeface="微软雅黑" pitchFamily="34" charset="-122"/>
              </a:defRPr>
            </a:lvl1pPr>
          </a:lstStyle>
          <a:p>
            <a:pPr>
              <a:defRPr/>
            </a:pPr>
            <a:endParaRPr lang="zh-CN" altLang="en-US"/>
          </a:p>
        </p:txBody>
      </p:sp>
      <p:sp>
        <p:nvSpPr>
          <p:cNvPr id="3" name="日期占位符 2"/>
          <p:cNvSpPr>
            <a:spLocks noGrp="1"/>
          </p:cNvSpPr>
          <p:nvPr>
            <p:ph type="dt" idx="1"/>
          </p:nvPr>
        </p:nvSpPr>
        <p:spPr>
          <a:xfrm>
            <a:off x="3850443" y="1"/>
            <a:ext cx="2945659" cy="493633"/>
          </a:xfrm>
          <a:prstGeom prst="rect">
            <a:avLst/>
          </a:prstGeom>
        </p:spPr>
        <p:txBody>
          <a:bodyPr vert="horz" lIns="95254" tIns="47627" rIns="95254" bIns="47627" rtlCol="0"/>
          <a:lstStyle>
            <a:lvl1pPr algn="r">
              <a:defRPr sz="1300">
                <a:latin typeface="Arial" charset="0"/>
                <a:ea typeface="微软雅黑" pitchFamily="34" charset="-122"/>
              </a:defRPr>
            </a:lvl1pPr>
          </a:lstStyle>
          <a:p>
            <a:pPr>
              <a:defRPr/>
            </a:pPr>
            <a:fld id="{C3FF762B-34D0-4831-AD5A-D4A65113158F}" type="datetimeFigureOut">
              <a:rPr lang="zh-CN" altLang="en-US"/>
              <a:pPr>
                <a:defRPr/>
              </a:pPr>
              <a:t>2020/2/19</a:t>
            </a:fld>
            <a:endParaRPr lang="zh-CN" altLang="en-US"/>
          </a:p>
        </p:txBody>
      </p:sp>
      <p:sp>
        <p:nvSpPr>
          <p:cNvPr id="4" name="幻灯片图像占位符 3"/>
          <p:cNvSpPr>
            <a:spLocks noGrp="1" noRot="1" noChangeAspect="1"/>
          </p:cNvSpPr>
          <p:nvPr>
            <p:ph type="sldImg" idx="2"/>
          </p:nvPr>
        </p:nvSpPr>
        <p:spPr>
          <a:xfrm>
            <a:off x="109538" y="741363"/>
            <a:ext cx="6578600" cy="3700462"/>
          </a:xfrm>
          <a:prstGeom prst="rect">
            <a:avLst/>
          </a:prstGeom>
          <a:noFill/>
          <a:ln w="12700">
            <a:solidFill>
              <a:prstClr val="black"/>
            </a:solidFill>
          </a:ln>
        </p:spPr>
        <p:txBody>
          <a:bodyPr vert="horz" lIns="95254" tIns="47627" rIns="95254" bIns="47627" rtlCol="0" anchor="ctr"/>
          <a:lstStyle/>
          <a:p>
            <a:pPr lvl="0"/>
            <a:endParaRPr lang="zh-CN" altLang="en-US" noProof="0"/>
          </a:p>
        </p:txBody>
      </p:sp>
      <p:sp>
        <p:nvSpPr>
          <p:cNvPr id="5" name="备注占位符 4"/>
          <p:cNvSpPr>
            <a:spLocks noGrp="1"/>
          </p:cNvSpPr>
          <p:nvPr>
            <p:ph type="body" sz="quarter" idx="3"/>
          </p:nvPr>
        </p:nvSpPr>
        <p:spPr>
          <a:xfrm>
            <a:off x="679768" y="4689515"/>
            <a:ext cx="5438140" cy="4442698"/>
          </a:xfrm>
          <a:prstGeom prst="rect">
            <a:avLst/>
          </a:prstGeom>
        </p:spPr>
        <p:txBody>
          <a:bodyPr vert="horz" lIns="95254" tIns="47627" rIns="95254" bIns="47627"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377317"/>
            <a:ext cx="2945659" cy="493633"/>
          </a:xfrm>
          <a:prstGeom prst="rect">
            <a:avLst/>
          </a:prstGeom>
        </p:spPr>
        <p:txBody>
          <a:bodyPr vert="horz" lIns="95254" tIns="47627" rIns="95254" bIns="47627" rtlCol="0" anchor="b"/>
          <a:lstStyle>
            <a:lvl1pPr algn="l">
              <a:defRPr sz="1300">
                <a:latin typeface="Arial" charset="0"/>
                <a:ea typeface="微软雅黑" pitchFamily="34" charset="-122"/>
              </a:defRPr>
            </a:lvl1pPr>
          </a:lstStyle>
          <a:p>
            <a:pPr>
              <a:defRPr/>
            </a:pPr>
            <a:endParaRPr lang="zh-CN" altLang="en-US"/>
          </a:p>
        </p:txBody>
      </p:sp>
      <p:sp>
        <p:nvSpPr>
          <p:cNvPr id="7" name="灯片编号占位符 6"/>
          <p:cNvSpPr>
            <a:spLocks noGrp="1"/>
          </p:cNvSpPr>
          <p:nvPr>
            <p:ph type="sldNum" sz="quarter" idx="5"/>
          </p:nvPr>
        </p:nvSpPr>
        <p:spPr>
          <a:xfrm>
            <a:off x="3850443" y="9377317"/>
            <a:ext cx="2945659" cy="493633"/>
          </a:xfrm>
          <a:prstGeom prst="rect">
            <a:avLst/>
          </a:prstGeom>
        </p:spPr>
        <p:txBody>
          <a:bodyPr vert="horz" lIns="95254" tIns="47627" rIns="95254" bIns="47627" rtlCol="0" anchor="b"/>
          <a:lstStyle>
            <a:lvl1pPr algn="r">
              <a:defRPr sz="1300">
                <a:latin typeface="Arial" charset="0"/>
                <a:ea typeface="微软雅黑" pitchFamily="34" charset="-122"/>
              </a:defRPr>
            </a:lvl1pPr>
          </a:lstStyle>
          <a:p>
            <a:pPr>
              <a:defRPr/>
            </a:pPr>
            <a:fld id="{DE9A9937-76C7-44CF-980C-C4D47C4FFE7B}" type="slidenum">
              <a:rPr lang="zh-CN" altLang="en-US"/>
              <a:pPr>
                <a:defRPr/>
              </a:pPr>
              <a:t>‹#›</a:t>
            </a:fld>
            <a:endParaRPr lang="zh-CN" altLang="en-US"/>
          </a:p>
        </p:txBody>
      </p:sp>
    </p:spTree>
    <p:extLst>
      <p:ext uri="{BB962C8B-B14F-4D97-AF65-F5344CB8AC3E}">
        <p14:creationId xmlns:p14="http://schemas.microsoft.com/office/powerpoint/2010/main" val="2154931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96" kern="1200">
        <a:solidFill>
          <a:schemeClr val="tx1"/>
        </a:solidFill>
        <a:latin typeface="+mn-lt"/>
        <a:ea typeface="+mn-ea"/>
        <a:cs typeface="+mn-cs"/>
      </a:defRPr>
    </a:lvl1pPr>
    <a:lvl2pPr marL="455520" algn="l" rtl="0" eaLnBrk="0" fontAlgn="base" hangingPunct="0">
      <a:spcBef>
        <a:spcPct val="30000"/>
      </a:spcBef>
      <a:spcAft>
        <a:spcPct val="0"/>
      </a:spcAft>
      <a:defRPr sz="1196" kern="1200">
        <a:solidFill>
          <a:schemeClr val="tx1"/>
        </a:solidFill>
        <a:latin typeface="+mn-lt"/>
        <a:ea typeface="+mn-ea"/>
        <a:cs typeface="+mn-cs"/>
      </a:defRPr>
    </a:lvl2pPr>
    <a:lvl3pPr marL="911038" algn="l" rtl="0" eaLnBrk="0" fontAlgn="base" hangingPunct="0">
      <a:spcBef>
        <a:spcPct val="30000"/>
      </a:spcBef>
      <a:spcAft>
        <a:spcPct val="0"/>
      </a:spcAft>
      <a:defRPr sz="1196" kern="1200">
        <a:solidFill>
          <a:schemeClr val="tx1"/>
        </a:solidFill>
        <a:latin typeface="+mn-lt"/>
        <a:ea typeface="+mn-ea"/>
        <a:cs typeface="+mn-cs"/>
      </a:defRPr>
    </a:lvl3pPr>
    <a:lvl4pPr marL="1366556" algn="l" rtl="0" eaLnBrk="0" fontAlgn="base" hangingPunct="0">
      <a:spcBef>
        <a:spcPct val="30000"/>
      </a:spcBef>
      <a:spcAft>
        <a:spcPct val="0"/>
      </a:spcAft>
      <a:defRPr sz="1196" kern="1200">
        <a:solidFill>
          <a:schemeClr val="tx1"/>
        </a:solidFill>
        <a:latin typeface="+mn-lt"/>
        <a:ea typeface="+mn-ea"/>
        <a:cs typeface="+mn-cs"/>
      </a:defRPr>
    </a:lvl4pPr>
    <a:lvl5pPr marL="1822076" algn="l" rtl="0" eaLnBrk="0" fontAlgn="base" hangingPunct="0">
      <a:spcBef>
        <a:spcPct val="30000"/>
      </a:spcBef>
      <a:spcAft>
        <a:spcPct val="0"/>
      </a:spcAft>
      <a:defRPr sz="1196" kern="1200">
        <a:solidFill>
          <a:schemeClr val="tx1"/>
        </a:solidFill>
        <a:latin typeface="+mn-lt"/>
        <a:ea typeface="+mn-ea"/>
        <a:cs typeface="+mn-cs"/>
      </a:defRPr>
    </a:lvl5pPr>
    <a:lvl6pPr marL="2277594" algn="l" defTabSz="911038" rtl="0" eaLnBrk="1" latinLnBrk="0" hangingPunct="1">
      <a:defRPr sz="1196" kern="1200">
        <a:solidFill>
          <a:schemeClr val="tx1"/>
        </a:solidFill>
        <a:latin typeface="+mn-lt"/>
        <a:ea typeface="+mn-ea"/>
        <a:cs typeface="+mn-cs"/>
      </a:defRPr>
    </a:lvl6pPr>
    <a:lvl7pPr marL="2733112" algn="l" defTabSz="911038" rtl="0" eaLnBrk="1" latinLnBrk="0" hangingPunct="1">
      <a:defRPr sz="1196" kern="1200">
        <a:solidFill>
          <a:schemeClr val="tx1"/>
        </a:solidFill>
        <a:latin typeface="+mn-lt"/>
        <a:ea typeface="+mn-ea"/>
        <a:cs typeface="+mn-cs"/>
      </a:defRPr>
    </a:lvl7pPr>
    <a:lvl8pPr marL="3188630" algn="l" defTabSz="911038" rtl="0" eaLnBrk="1" latinLnBrk="0" hangingPunct="1">
      <a:defRPr sz="1196" kern="1200">
        <a:solidFill>
          <a:schemeClr val="tx1"/>
        </a:solidFill>
        <a:latin typeface="+mn-lt"/>
        <a:ea typeface="+mn-ea"/>
        <a:cs typeface="+mn-cs"/>
      </a:defRPr>
    </a:lvl8pPr>
    <a:lvl9pPr marL="3644151" algn="l" defTabSz="911038" rtl="0" eaLnBrk="1" latinLnBrk="0" hangingPunct="1">
      <a:defRPr sz="119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E9A9937-76C7-44CF-980C-C4D47C4FFE7B}" type="slidenum">
              <a:rPr lang="zh-CN" altLang="en-US" smtClean="0"/>
              <a:pPr>
                <a:defRPr/>
              </a:pPr>
              <a:t>4</a:t>
            </a:fld>
            <a:endParaRPr lang="zh-CN" altLang="en-US"/>
          </a:p>
        </p:txBody>
      </p:sp>
    </p:spTree>
    <p:extLst>
      <p:ext uri="{BB962C8B-B14F-4D97-AF65-F5344CB8AC3E}">
        <p14:creationId xmlns:p14="http://schemas.microsoft.com/office/powerpoint/2010/main" val="292373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smtClean="0"/>
              <a:t>应用：快速</a:t>
            </a:r>
            <a:r>
              <a:rPr lang="en-US" altLang="zh-CN" sz="1100" dirty="0" smtClean="0"/>
              <a:t>SaaS</a:t>
            </a:r>
            <a:r>
              <a:rPr lang="zh-CN" altLang="en-US" sz="1100" dirty="0" smtClean="0"/>
              <a:t>应用的生成，可以自主选择功能模块，租赁云服务的形式，免去主机维护，应用性能维护的烦恼，按服务时长、功能和流量付费，数据保密属于客户。租户共享系统，数据分开存储，系统对</a:t>
            </a:r>
            <a:r>
              <a:rPr lang="en-US" altLang="zh-CN" sz="1100" dirty="0" smtClean="0"/>
              <a:t>wholesale</a:t>
            </a:r>
            <a:r>
              <a:rPr lang="zh-CN" altLang="en-US" sz="1100" dirty="0" smtClean="0"/>
              <a:t>用户分配可独立使用的资源。</a:t>
            </a:r>
            <a:endParaRPr lang="en-US" altLang="zh-CN" sz="1100" dirty="0" smtClean="0"/>
          </a:p>
          <a:p>
            <a:r>
              <a:rPr lang="zh-CN" altLang="en-US" sz="1100" dirty="0" smtClean="0"/>
              <a:t>安全：云服务通过双向</a:t>
            </a:r>
            <a:r>
              <a:rPr lang="en-US" altLang="zh-CN" sz="1100" dirty="0" smtClean="0"/>
              <a:t>SSL</a:t>
            </a:r>
            <a:r>
              <a:rPr lang="zh-CN" altLang="en-US" sz="1100" dirty="0" smtClean="0"/>
              <a:t>加密的形式对外提供</a:t>
            </a:r>
            <a:r>
              <a:rPr lang="en-US" altLang="zh-CN" sz="1100" dirty="0" smtClean="0"/>
              <a:t>API</a:t>
            </a:r>
            <a:r>
              <a:rPr lang="zh-CN" altLang="en-US" sz="1100" dirty="0" smtClean="0"/>
              <a:t>，确保传输安全，可以快速和外系统进行</a:t>
            </a:r>
            <a:r>
              <a:rPr lang="en-US" altLang="zh-CN" sz="1100" dirty="0" smtClean="0"/>
              <a:t>API</a:t>
            </a:r>
            <a:r>
              <a:rPr lang="zh-CN" altLang="en-US" sz="1100" dirty="0" smtClean="0"/>
              <a:t>集成，每个用户分配</a:t>
            </a:r>
            <a:r>
              <a:rPr lang="en-US" altLang="zh-CN" sz="1100" dirty="0" smtClean="0"/>
              <a:t>API</a:t>
            </a:r>
            <a:r>
              <a:rPr lang="zh-CN" altLang="en-US" sz="1100" dirty="0" smtClean="0"/>
              <a:t>和数据的访问权限，并记录所有操作轨迹。</a:t>
            </a:r>
            <a:endParaRPr lang="en-US" altLang="zh-CN" sz="1100" dirty="0" smtClean="0"/>
          </a:p>
          <a:p>
            <a:r>
              <a:rPr lang="zh-CN" altLang="en-US" sz="1100" dirty="0" smtClean="0"/>
              <a:t>国际化：系统支持跨国使用，根据每个用户配置的语言，货币，时区，系统自动转换输入，输出数据。系统使用默认的国际化属性存储数据。</a:t>
            </a:r>
            <a:endParaRPr lang="en-US" altLang="zh-CN" sz="1100" dirty="0" smtClean="0"/>
          </a:p>
          <a:p>
            <a:r>
              <a:rPr lang="zh-CN" altLang="en-US" sz="1100" dirty="0" smtClean="0"/>
              <a:t>运维：系统的变更不会重启服务，真正做到</a:t>
            </a:r>
            <a:r>
              <a:rPr lang="en-US" altLang="zh-CN" sz="1100" dirty="0" smtClean="0"/>
              <a:t>7</a:t>
            </a:r>
            <a:r>
              <a:rPr lang="zh-CN" altLang="en-US" sz="1100" dirty="0" smtClean="0"/>
              <a:t>*</a:t>
            </a:r>
            <a:r>
              <a:rPr lang="en-US" altLang="zh-CN" sz="1100" dirty="0" smtClean="0"/>
              <a:t>24</a:t>
            </a:r>
            <a:r>
              <a:rPr lang="zh-CN" altLang="en-US" sz="1100" dirty="0" smtClean="0"/>
              <a:t>服务不中断在线。为客户提供通用的业务统计报表和基础的业务告警。</a:t>
            </a:r>
            <a:endParaRPr lang="en-US" altLang="zh-CN" sz="1100" dirty="0" smtClean="0"/>
          </a:p>
          <a:p>
            <a:r>
              <a:rPr lang="zh-CN" altLang="en-US" sz="1100" dirty="0" smtClean="0"/>
              <a:t>定制：系统具有良好的扩展性，可以在线通过配置的方式，方便对已有的服务模块进行新增，删除，修改，客户自己组合已有的功能功能。</a:t>
            </a:r>
            <a:endParaRPr lang="en-US" altLang="zh-CN" sz="1100" dirty="0" smtClean="0"/>
          </a:p>
          <a:p>
            <a:r>
              <a:rPr lang="zh-CN" altLang="en-US" sz="1100" dirty="0" smtClean="0"/>
              <a:t>培训：系统采用业务和功能分离，降低了程序的复杂性，业务逻辑可沉淀，可回顾，易学习，减少人员更替时的学习成本，</a:t>
            </a:r>
          </a:p>
          <a:p>
            <a:endParaRPr lang="zh-CN" altLang="en-US" dirty="0"/>
          </a:p>
        </p:txBody>
      </p:sp>
      <p:sp>
        <p:nvSpPr>
          <p:cNvPr id="4" name="灯片编号占位符 3"/>
          <p:cNvSpPr>
            <a:spLocks noGrp="1"/>
          </p:cNvSpPr>
          <p:nvPr>
            <p:ph type="sldNum" sz="quarter" idx="10"/>
          </p:nvPr>
        </p:nvSpPr>
        <p:spPr/>
        <p:txBody>
          <a:bodyPr/>
          <a:lstStyle/>
          <a:p>
            <a:pPr>
              <a:defRPr/>
            </a:pPr>
            <a:fld id="{DE9A9937-76C7-44CF-980C-C4D47C4FFE7B}" type="slidenum">
              <a:rPr lang="zh-CN" altLang="en-US" smtClean="0"/>
              <a:pPr>
                <a:defRPr/>
              </a:pPr>
              <a:t>6</a:t>
            </a:fld>
            <a:endParaRPr lang="zh-CN" altLang="en-US"/>
          </a:p>
        </p:txBody>
      </p:sp>
    </p:spTree>
    <p:extLst>
      <p:ext uri="{BB962C8B-B14F-4D97-AF65-F5344CB8AC3E}">
        <p14:creationId xmlns:p14="http://schemas.microsoft.com/office/powerpoint/2010/main" val="4256201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1.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203300" cy="6858000"/>
          </a:xfrm>
          <a:prstGeom prst="rect">
            <a:avLst/>
          </a:prstGeom>
        </p:spPr>
      </p:pic>
      <p:sp>
        <p:nvSpPr>
          <p:cNvPr id="2" name="Title 1"/>
          <p:cNvSpPr>
            <a:spLocks noGrp="1"/>
          </p:cNvSpPr>
          <p:nvPr>
            <p:ph type="ctrTitle"/>
          </p:nvPr>
        </p:nvSpPr>
        <p:spPr>
          <a:xfrm>
            <a:off x="841787" y="4191000"/>
            <a:ext cx="10880551" cy="762000"/>
          </a:xfrm>
        </p:spPr>
        <p:txBody>
          <a:bodyPr anchor="t"/>
          <a:lstStyle>
            <a:lvl1pPr algn="l">
              <a:defRPr>
                <a:solidFill>
                  <a:schemeClr val="tx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841787" y="5029200"/>
            <a:ext cx="10880551" cy="685800"/>
          </a:xfrm>
        </p:spPr>
        <p:txBody>
          <a:bodyPr/>
          <a:lstStyle>
            <a:lvl1pPr marL="0" indent="0" algn="l">
              <a:buNone/>
              <a:defRPr>
                <a:solidFill>
                  <a:schemeClr val="accent6"/>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8"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269963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2_Veris_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203299" cy="6858000"/>
          </a:xfrm>
          <a:prstGeom prst="rect">
            <a:avLst/>
          </a:prstGeom>
        </p:spPr>
      </p:pic>
      <p:sp>
        <p:nvSpPr>
          <p:cNvPr id="2" name="Title 1"/>
          <p:cNvSpPr>
            <a:spLocks noGrp="1"/>
          </p:cNvSpPr>
          <p:nvPr>
            <p:ph type="ctrTitle"/>
          </p:nvPr>
        </p:nvSpPr>
        <p:spPr>
          <a:xfrm>
            <a:off x="841787" y="4191000"/>
            <a:ext cx="10880551" cy="762000"/>
          </a:xfrm>
        </p:spPr>
        <p:txBody>
          <a:bodyPr anchor="t"/>
          <a:lstStyle>
            <a:lvl1pPr algn="l">
              <a:defRPr>
                <a:solidFill>
                  <a:schemeClr val="accent6"/>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841787" y="5029200"/>
            <a:ext cx="10880551" cy="685800"/>
          </a:xfrm>
        </p:spPr>
        <p:txBody>
          <a:bodyPr/>
          <a:lstStyle>
            <a:lvl1pPr marL="0" indent="0" algn="l">
              <a:buNone/>
              <a:defRPr>
                <a:solidFill>
                  <a:schemeClr val="bg2"/>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6"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142057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Title 1"/>
          <p:cNvSpPr>
            <a:spLocks noGrp="1"/>
          </p:cNvSpPr>
          <p:nvPr>
            <p:ph type="ctrTitle"/>
          </p:nvPr>
        </p:nvSpPr>
        <p:spPr>
          <a:xfrm>
            <a:off x="841787" y="3429000"/>
            <a:ext cx="10880551" cy="762000"/>
          </a:xfrm>
        </p:spPr>
        <p:txBody>
          <a:bodyPr anchor="t"/>
          <a:lstStyle>
            <a:lvl1pPr algn="l">
              <a:defRPr/>
            </a:lvl1pPr>
          </a:lstStyle>
          <a:p>
            <a:r>
              <a:rPr lang="en-US" dirty="0" smtClean="0"/>
              <a:t>Click to edit Master title style</a:t>
            </a:r>
            <a:endParaRPr lang="en-GB" dirty="0"/>
          </a:p>
        </p:txBody>
      </p:sp>
      <p:sp>
        <p:nvSpPr>
          <p:cNvPr id="10" name="Subtitle 2"/>
          <p:cNvSpPr>
            <a:spLocks noGrp="1"/>
          </p:cNvSpPr>
          <p:nvPr>
            <p:ph type="subTitle" idx="1"/>
          </p:nvPr>
        </p:nvSpPr>
        <p:spPr>
          <a:xfrm>
            <a:off x="841787" y="4267200"/>
            <a:ext cx="10880551" cy="685800"/>
          </a:xfrm>
        </p:spPr>
        <p:txBody>
          <a:bodyPr/>
          <a:lstStyle>
            <a:lvl1pPr marL="0" indent="0" algn="l">
              <a:buNone/>
              <a:defRPr>
                <a:solidFill>
                  <a:schemeClr val="accent6"/>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7"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pic>
        <p:nvPicPr>
          <p:cNvPr id="12" name="Picture 11"/>
          <p:cNvPicPr>
            <a:picLocks noChangeAspect="1"/>
          </p:cNvPicPr>
          <p:nvPr userDrawn="1"/>
        </p:nvPicPr>
        <p:blipFill>
          <a:blip r:embed="rId2"/>
          <a:stretch>
            <a:fillRect/>
          </a:stretch>
        </p:blipFill>
        <p:spPr>
          <a:xfrm>
            <a:off x="609600" y="453887"/>
            <a:ext cx="2613092" cy="235871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78148" y="5955776"/>
            <a:ext cx="1544195" cy="767465"/>
          </a:xfrm>
          <a:prstGeom prst="rect">
            <a:avLst/>
          </a:prstGeom>
        </p:spPr>
      </p:pic>
    </p:spTree>
    <p:extLst>
      <p:ext uri="{BB962C8B-B14F-4D97-AF65-F5344CB8AC3E}">
        <p14:creationId xmlns:p14="http://schemas.microsoft.com/office/powerpoint/2010/main" val="7463617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8877" y="274638"/>
            <a:ext cx="11424511" cy="792163"/>
          </a:xfrm>
        </p:spPr>
        <p:txBody>
          <a:bodyPr vert="horz" lIns="91440" tIns="45720" rIns="91440" bIns="45720" rtlCol="0" anchor="ctr">
            <a:normAutofit/>
          </a:bodyPr>
          <a:lstStyle>
            <a:lvl1pPr algn="l">
              <a:defRPr lang="en-GB"/>
            </a:lvl1pPr>
          </a:lstStyle>
          <a:p>
            <a:pPr lvl="0">
              <a:lnSpc>
                <a:spcPts val="3500"/>
              </a:lnSpc>
            </a:pPr>
            <a:r>
              <a:rPr lang="en-US" dirty="0" smtClean="0"/>
              <a:t>Click to edit Master title style</a:t>
            </a:r>
            <a:endParaRPr lang="en-GB" dirty="0"/>
          </a:p>
        </p:txBody>
      </p:sp>
      <p:sp>
        <p:nvSpPr>
          <p:cNvPr id="11" name="Text Placeholder 2"/>
          <p:cNvSpPr>
            <a:spLocks noGrp="1"/>
          </p:cNvSpPr>
          <p:nvPr>
            <p:ph idx="1"/>
          </p:nvPr>
        </p:nvSpPr>
        <p:spPr>
          <a:xfrm>
            <a:off x="610400" y="1295407"/>
            <a:ext cx="11424511" cy="501850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Box 3"/>
          <p:cNvSpPr txBox="1"/>
          <p:nvPr userDrawn="1"/>
        </p:nvSpPr>
        <p:spPr>
          <a:xfrm>
            <a:off x="11129751" y="6543808"/>
            <a:ext cx="937721" cy="276101"/>
          </a:xfrm>
          <a:prstGeom prst="rect">
            <a:avLst/>
          </a:prstGeom>
          <a:noFill/>
        </p:spPr>
        <p:txBody>
          <a:bodyPr wrap="square" rtlCol="0" anchor="b">
            <a:spAutoFit/>
          </a:bodyPr>
          <a:lstStyle/>
          <a:p>
            <a:pPr algn="r" rtl="0" fontAlgn="base">
              <a:spcBef>
                <a:spcPct val="0"/>
              </a:spcBef>
              <a:spcAft>
                <a:spcPct val="0"/>
              </a:spcAft>
            </a:pPr>
            <a:fld id="{2FD30B92-9C76-4C71-ACD4-EC624E353200}" type="slidenum">
              <a:rPr lang="en-GB" sz="1200" kern="1200" smtClean="0">
                <a:solidFill>
                  <a:schemeClr val="tx1">
                    <a:tint val="75000"/>
                  </a:schemeClr>
                </a:solidFill>
                <a:latin typeface="Arial" charset="0"/>
                <a:ea typeface="宋体" charset="-122"/>
                <a:cs typeface="+mn-cs"/>
              </a:rPr>
              <a:pPr algn="r" rtl="0" fontAlgn="base">
                <a:spcBef>
                  <a:spcPct val="0"/>
                </a:spcBef>
                <a:spcAft>
                  <a:spcPct val="0"/>
                </a:spcAft>
              </a:pPr>
              <a:t>‹#›</a:t>
            </a:fld>
            <a:endParaRPr lang="en-GB" sz="1200" kern="1200" dirty="0">
              <a:solidFill>
                <a:schemeClr val="tx1">
                  <a:tint val="75000"/>
                </a:schemeClr>
              </a:solidFill>
              <a:latin typeface="Arial" charset="0"/>
              <a:ea typeface="宋体" charset="-122"/>
              <a:cs typeface="+mn-cs"/>
            </a:endParaRPr>
          </a:p>
        </p:txBody>
      </p:sp>
      <p:sp>
        <p:nvSpPr>
          <p:cNvPr id="6" name="Text Placeholder 4"/>
          <p:cNvSpPr txBox="1">
            <a:spLocks/>
          </p:cNvSpPr>
          <p:nvPr userDrawn="1"/>
        </p:nvSpPr>
        <p:spPr>
          <a:xfrm>
            <a:off x="78969" y="6400803"/>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32604657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8869" y="274638"/>
            <a:ext cx="11426032" cy="792163"/>
          </a:xfrm>
        </p:spPr>
        <p:txBody>
          <a:bodyPr vert="horz" lIns="91440" tIns="45720" rIns="91440" bIns="45720" rtlCol="0" anchor="ctr">
            <a:normAutofit/>
          </a:bodyPr>
          <a:lstStyle>
            <a:lvl1pPr>
              <a:defRPr lang="en-GB"/>
            </a:lvl1pPr>
          </a:lstStyle>
          <a:p>
            <a:pPr lvl="0">
              <a:lnSpc>
                <a:spcPts val="3500"/>
              </a:lnSpc>
            </a:pPr>
            <a:r>
              <a:rPr lang="en-US" dirty="0" smtClean="0"/>
              <a:t>Click to edit Master title style</a:t>
            </a:r>
            <a:endParaRPr lang="en-GB" dirty="0"/>
          </a:p>
        </p:txBody>
      </p:sp>
      <p:sp>
        <p:nvSpPr>
          <p:cNvPr id="3" name="Content Placeholder 2"/>
          <p:cNvSpPr>
            <a:spLocks noGrp="1"/>
          </p:cNvSpPr>
          <p:nvPr>
            <p:ph sz="half" idx="1"/>
          </p:nvPr>
        </p:nvSpPr>
        <p:spPr>
          <a:xfrm>
            <a:off x="608883" y="1295400"/>
            <a:ext cx="5408175" cy="5105400"/>
          </a:xfrm>
        </p:spPr>
        <p:txBody>
          <a:bodyPr/>
          <a:lstStyle>
            <a:lvl1pPr>
              <a:defRPr sz="2799"/>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6173341" y="1295400"/>
            <a:ext cx="5409804" cy="5105400"/>
          </a:xfrm>
        </p:spPr>
        <p:txBody>
          <a:bodyPr/>
          <a:lstStyle>
            <a:lvl1pPr>
              <a:defRPr sz="2799"/>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Box 4"/>
          <p:cNvSpPr txBox="1"/>
          <p:nvPr userDrawn="1"/>
        </p:nvSpPr>
        <p:spPr>
          <a:xfrm>
            <a:off x="11129751" y="6543808"/>
            <a:ext cx="937721" cy="276101"/>
          </a:xfrm>
          <a:prstGeom prst="rect">
            <a:avLst/>
          </a:prstGeom>
          <a:noFill/>
        </p:spPr>
        <p:txBody>
          <a:bodyPr wrap="square" rtlCol="0" anchor="b">
            <a:spAutoFit/>
          </a:bodyPr>
          <a:lstStyle/>
          <a:p>
            <a:pPr algn="r" rtl="0" fontAlgn="base">
              <a:spcBef>
                <a:spcPct val="0"/>
              </a:spcBef>
              <a:spcAft>
                <a:spcPct val="0"/>
              </a:spcAft>
            </a:pPr>
            <a:fld id="{2FD30B92-9C76-4C71-ACD4-EC624E353200}" type="slidenum">
              <a:rPr lang="en-GB" sz="1200" kern="1200" smtClean="0">
                <a:solidFill>
                  <a:schemeClr val="tx1">
                    <a:tint val="75000"/>
                  </a:schemeClr>
                </a:solidFill>
                <a:latin typeface="Arial" charset="0"/>
                <a:ea typeface="宋体" charset="-122"/>
                <a:cs typeface="+mn-cs"/>
              </a:rPr>
              <a:pPr algn="r" rtl="0" fontAlgn="base">
                <a:spcBef>
                  <a:spcPct val="0"/>
                </a:spcBef>
                <a:spcAft>
                  <a:spcPct val="0"/>
                </a:spcAft>
              </a:pPr>
              <a:t>‹#›</a:t>
            </a:fld>
            <a:endParaRPr lang="en-GB" sz="1200" kern="1200" dirty="0">
              <a:solidFill>
                <a:schemeClr val="tx1">
                  <a:tint val="75000"/>
                </a:schemeClr>
              </a:solidFill>
              <a:latin typeface="Arial" charset="0"/>
              <a:ea typeface="宋体" charset="-122"/>
              <a:cs typeface="+mn-cs"/>
            </a:endParaRPr>
          </a:p>
        </p:txBody>
      </p:sp>
      <p:sp>
        <p:nvSpPr>
          <p:cNvPr id="7" name="Text Placeholder 4"/>
          <p:cNvSpPr txBox="1">
            <a:spLocks/>
          </p:cNvSpPr>
          <p:nvPr userDrawn="1"/>
        </p:nvSpPr>
        <p:spPr>
          <a:xfrm>
            <a:off x="78969" y="6400803"/>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5384659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608869" y="274638"/>
            <a:ext cx="11426032" cy="792163"/>
          </a:xfrm>
        </p:spPr>
        <p:txBody>
          <a:bodyPr vert="horz" lIns="91440" tIns="45720" rIns="91440" bIns="45720" rtlCol="0" anchor="ctr">
            <a:normAutofit/>
          </a:bodyPr>
          <a:lstStyle>
            <a:lvl1pPr>
              <a:defRPr lang="en-GB" dirty="0"/>
            </a:lvl1pPr>
          </a:lstStyle>
          <a:p>
            <a:pPr lvl="0">
              <a:lnSpc>
                <a:spcPts val="3500"/>
              </a:lnSpc>
            </a:pPr>
            <a:r>
              <a:rPr lang="en-US" dirty="0" smtClean="0"/>
              <a:t>Click to edit Master title</a:t>
            </a:r>
            <a:endParaRPr lang="en-GB" dirty="0"/>
          </a:p>
        </p:txBody>
      </p:sp>
      <p:sp>
        <p:nvSpPr>
          <p:cNvPr id="3" name="TextBox 2"/>
          <p:cNvSpPr txBox="1"/>
          <p:nvPr userDrawn="1"/>
        </p:nvSpPr>
        <p:spPr>
          <a:xfrm>
            <a:off x="11129751" y="6543808"/>
            <a:ext cx="937721" cy="276101"/>
          </a:xfrm>
          <a:prstGeom prst="rect">
            <a:avLst/>
          </a:prstGeom>
          <a:noFill/>
        </p:spPr>
        <p:txBody>
          <a:bodyPr wrap="square" rtlCol="0" anchor="b">
            <a:spAutoFit/>
          </a:bodyPr>
          <a:lstStyle/>
          <a:p>
            <a:pPr algn="r" rtl="0" fontAlgn="base">
              <a:spcBef>
                <a:spcPct val="0"/>
              </a:spcBef>
              <a:spcAft>
                <a:spcPct val="0"/>
              </a:spcAft>
            </a:pPr>
            <a:fld id="{2FD30B92-9C76-4C71-ACD4-EC624E353200}" type="slidenum">
              <a:rPr lang="en-GB" sz="1200" kern="1200" smtClean="0">
                <a:solidFill>
                  <a:schemeClr val="tx1">
                    <a:tint val="75000"/>
                  </a:schemeClr>
                </a:solidFill>
                <a:latin typeface="Arial" charset="0"/>
                <a:ea typeface="宋体" charset="-122"/>
                <a:cs typeface="+mn-cs"/>
              </a:rPr>
              <a:pPr algn="r" rtl="0" fontAlgn="base">
                <a:spcBef>
                  <a:spcPct val="0"/>
                </a:spcBef>
                <a:spcAft>
                  <a:spcPct val="0"/>
                </a:spcAft>
              </a:pPr>
              <a:t>‹#›</a:t>
            </a:fld>
            <a:endParaRPr lang="en-GB" sz="1200" kern="1200" dirty="0">
              <a:solidFill>
                <a:schemeClr val="tx1">
                  <a:tint val="75000"/>
                </a:schemeClr>
              </a:solidFill>
              <a:latin typeface="Arial" charset="0"/>
              <a:ea typeface="宋体" charset="-122"/>
              <a:cs typeface="+mn-cs"/>
            </a:endParaRPr>
          </a:p>
        </p:txBody>
      </p:sp>
      <p:sp>
        <p:nvSpPr>
          <p:cNvPr id="5" name="Text Placeholder 4"/>
          <p:cNvSpPr txBox="1">
            <a:spLocks/>
          </p:cNvSpPr>
          <p:nvPr userDrawn="1"/>
        </p:nvSpPr>
        <p:spPr>
          <a:xfrm>
            <a:off x="78969" y="6400803"/>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14755732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11129751" y="6543808"/>
            <a:ext cx="937721" cy="276101"/>
          </a:xfrm>
          <a:prstGeom prst="rect">
            <a:avLst/>
          </a:prstGeom>
          <a:noFill/>
        </p:spPr>
        <p:txBody>
          <a:bodyPr wrap="square" rtlCol="0" anchor="b">
            <a:spAutoFit/>
          </a:bodyPr>
          <a:lstStyle/>
          <a:p>
            <a:pPr algn="r" rtl="0" fontAlgn="base">
              <a:spcBef>
                <a:spcPct val="0"/>
              </a:spcBef>
              <a:spcAft>
                <a:spcPct val="0"/>
              </a:spcAft>
            </a:pPr>
            <a:fld id="{2FD30B92-9C76-4C71-ACD4-EC624E353200}" type="slidenum">
              <a:rPr lang="en-GB" sz="1200" kern="1200" smtClean="0">
                <a:solidFill>
                  <a:schemeClr val="tx1">
                    <a:tint val="75000"/>
                  </a:schemeClr>
                </a:solidFill>
                <a:latin typeface="Arial" charset="0"/>
                <a:ea typeface="宋体" charset="-122"/>
                <a:cs typeface="+mn-cs"/>
              </a:rPr>
              <a:pPr algn="r" rtl="0" fontAlgn="base">
                <a:spcBef>
                  <a:spcPct val="0"/>
                </a:spcBef>
                <a:spcAft>
                  <a:spcPct val="0"/>
                </a:spcAft>
              </a:pPr>
              <a:t>‹#›</a:t>
            </a:fld>
            <a:endParaRPr lang="en-GB" sz="1200" kern="1200" dirty="0">
              <a:solidFill>
                <a:schemeClr val="tx1">
                  <a:tint val="75000"/>
                </a:schemeClr>
              </a:solidFill>
              <a:latin typeface="Arial" charset="0"/>
              <a:ea typeface="宋体" charset="-122"/>
              <a:cs typeface="+mn-cs"/>
            </a:endParaRPr>
          </a:p>
        </p:txBody>
      </p:sp>
      <p:sp>
        <p:nvSpPr>
          <p:cNvPr id="3" name="Text Placeholder 4"/>
          <p:cNvSpPr txBox="1">
            <a:spLocks/>
          </p:cNvSpPr>
          <p:nvPr userDrawn="1"/>
        </p:nvSpPr>
        <p:spPr>
          <a:xfrm>
            <a:off x="78969" y="6400803"/>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1591356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89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9" descr="TELGR_h_TH_pos_3D_4cp_100.png"/>
          <p:cNvPicPr>
            <a:picLocks noChangeAspect="1"/>
          </p:cNvPicPr>
          <p:nvPr/>
        </p:nvPicPr>
        <p:blipFill>
          <a:blip r:embed="rId6"/>
          <a:srcRect/>
          <a:stretch>
            <a:fillRect/>
          </a:stretch>
        </p:blipFill>
        <p:spPr bwMode="auto">
          <a:xfrm>
            <a:off x="956733" y="6273800"/>
            <a:ext cx="1549400" cy="431800"/>
          </a:xfrm>
          <a:prstGeom prst="rect">
            <a:avLst/>
          </a:prstGeom>
          <a:noFill/>
          <a:ln w="9525">
            <a:noFill/>
            <a:miter lim="800000"/>
            <a:headEnd/>
            <a:tailEnd/>
          </a:ln>
        </p:spPr>
      </p:pic>
      <p:pic>
        <p:nvPicPr>
          <p:cNvPr id="6" name="Picture 11"/>
          <p:cNvPicPr>
            <a:picLocks noChangeAspect="1"/>
          </p:cNvPicPr>
          <p:nvPr/>
        </p:nvPicPr>
        <p:blipFill>
          <a:blip r:embed="rId7"/>
          <a:srcRect/>
          <a:stretch>
            <a:fillRect/>
          </a:stretch>
        </p:blipFill>
        <p:spPr bwMode="auto">
          <a:xfrm>
            <a:off x="302685" y="6273800"/>
            <a:ext cx="588433" cy="431800"/>
          </a:xfrm>
          <a:prstGeom prst="rect">
            <a:avLst/>
          </a:prstGeom>
          <a:noFill/>
          <a:ln w="9525">
            <a:noFill/>
            <a:miter lim="800000"/>
            <a:headEnd/>
            <a:tailEnd/>
          </a:ln>
        </p:spPr>
      </p:pic>
      <p:sp>
        <p:nvSpPr>
          <p:cNvPr id="7" name="TextBox 1"/>
          <p:cNvSpPr txBox="1">
            <a:spLocks noChangeArrowheads="1"/>
          </p:cNvSpPr>
          <p:nvPr/>
        </p:nvSpPr>
        <p:spPr bwMode="auto">
          <a:xfrm>
            <a:off x="474134" y="5664201"/>
            <a:ext cx="6532558" cy="461665"/>
          </a:xfrm>
          <a:prstGeom prst="rect">
            <a:avLst/>
          </a:prstGeom>
          <a:noFill/>
          <a:ln>
            <a:noFill/>
          </a:ln>
          <a:extLst/>
        </p:spPr>
        <p:txBody>
          <a:bodyPr wrap="none">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sz="2400" smtClean="0">
                <a:solidFill>
                  <a:schemeClr val="bg1"/>
                </a:solidFill>
                <a:latin typeface="Transformers Movie" pitchFamily="2" charset="0"/>
              </a:rPr>
              <a:t>This is just to embed a font – can be deleted…</a:t>
            </a:r>
          </a:p>
        </p:txBody>
      </p:sp>
      <p:cxnSp>
        <p:nvCxnSpPr>
          <p:cNvPr id="8" name="Straight Connector 14"/>
          <p:cNvCxnSpPr/>
          <p:nvPr/>
        </p:nvCxnSpPr>
        <p:spPr>
          <a:xfrm>
            <a:off x="287867" y="6119814"/>
            <a:ext cx="11616267" cy="1587"/>
          </a:xfrm>
          <a:prstGeom prst="line">
            <a:avLst/>
          </a:prstGeom>
          <a:ln w="12700">
            <a:solidFill>
              <a:srgbClr val="1E9DE6"/>
            </a:solidFill>
          </a:ln>
          <a:effectLst/>
        </p:spPr>
        <p:style>
          <a:lnRef idx="2">
            <a:schemeClr val="accent1"/>
          </a:lnRef>
          <a:fillRef idx="0">
            <a:schemeClr val="accent1"/>
          </a:fillRef>
          <a:effectRef idx="1">
            <a:schemeClr val="accent1"/>
          </a:effectRef>
          <a:fontRef idx="minor">
            <a:schemeClr val="tx1"/>
          </a:fontRef>
        </p:style>
      </p:cxnSp>
      <p:sp>
        <p:nvSpPr>
          <p:cNvPr id="9" name="Title 1"/>
          <p:cNvSpPr>
            <a:spLocks noGrp="1"/>
          </p:cNvSpPr>
          <p:nvPr>
            <p:ph type="title"/>
          </p:nvPr>
        </p:nvSpPr>
        <p:spPr>
          <a:xfrm>
            <a:off x="615759" y="351608"/>
            <a:ext cx="10966643" cy="1143000"/>
          </a:xfrm>
          <a:noFill/>
        </p:spPr>
        <p:txBody>
          <a:bodyPr/>
          <a:lstStyle>
            <a:lvl1pPr>
              <a:defRPr>
                <a:solidFill>
                  <a:schemeClr val="tx1"/>
                </a:solidFill>
              </a:defRPr>
            </a:lvl1pPr>
          </a:lstStyle>
          <a:p>
            <a:r>
              <a:rPr lang="en-US" smtClean="0"/>
              <a:t>Click to edit Master title style</a:t>
            </a:r>
            <a:endParaRPr lang="en-US" dirty="0"/>
          </a:p>
        </p:txBody>
      </p:sp>
      <p:sp>
        <p:nvSpPr>
          <p:cNvPr id="10" name="Content Placeholder 2"/>
          <p:cNvSpPr>
            <a:spLocks noGrp="1"/>
          </p:cNvSpPr>
          <p:nvPr>
            <p:ph idx="1"/>
          </p:nvPr>
        </p:nvSpPr>
        <p:spPr>
          <a:xfrm>
            <a:off x="615760" y="1677171"/>
            <a:ext cx="10966641" cy="4203315"/>
          </a:xfrm>
        </p:spPr>
        <p:txBody>
          <a:bodyPr/>
          <a:lstStyle>
            <a:lvl1pPr marL="180000" indent="-180000">
              <a:buSzPct val="140000"/>
              <a:buFont typeface="Arial"/>
              <a:buChar char="•"/>
              <a:defRPr baseline="0">
                <a:solidFill>
                  <a:srgbClr val="000000"/>
                </a:solidFill>
              </a:defRPr>
            </a:lvl1pPr>
            <a:lvl2pPr>
              <a:buFont typeface="Arial"/>
              <a:buChar char="•"/>
              <a:defRPr>
                <a:solidFill>
                  <a:srgbClr val="000000"/>
                </a:solidFill>
              </a:defRPr>
            </a:lvl2pPr>
            <a:lvl3pPr marL="540000" indent="-180000">
              <a:spcBef>
                <a:spcPts val="600"/>
              </a:spcBef>
              <a:buSzPct val="90000"/>
              <a:buFont typeface="Lucida Grande"/>
              <a:buChar char="–"/>
              <a:defRPr>
                <a:solidFill>
                  <a:srgbClr val="000000"/>
                </a:solidFill>
              </a:defRPr>
            </a:lvl3pPr>
            <a:lvl4pPr marL="720000" indent="-180000">
              <a:buFont typeface="+mj-lt"/>
              <a:buAutoNum type="arabicPeriod"/>
              <a:defRPr>
                <a:solidFill>
                  <a:srgbClr val="000000"/>
                </a:solidFill>
              </a:defRPr>
            </a:lvl4pPr>
            <a:lvl5pPr marL="900000" indent="-180000">
              <a:buFont typeface="+mj-lt"/>
              <a:buAutoNum type="alphaLcPeriod"/>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Slide Number Placeholder 5"/>
          <p:cNvSpPr>
            <a:spLocks noGrp="1"/>
          </p:cNvSpPr>
          <p:nvPr>
            <p:ph type="sldNum" sz="quarter" idx="10"/>
          </p:nvPr>
        </p:nvSpPr>
        <p:spPr>
          <a:xfrm>
            <a:off x="11385551" y="6356351"/>
            <a:ext cx="518583" cy="365125"/>
          </a:xfrm>
          <a:prstGeom prst="rect">
            <a:avLst/>
          </a:prstGeom>
        </p:spPr>
        <p:txBody>
          <a:bodyPr/>
          <a:lstStyle>
            <a:lvl1pPr>
              <a:defRPr/>
            </a:lvl1pPr>
          </a:lstStyle>
          <a:p>
            <a:pPr>
              <a:defRPr/>
            </a:pPr>
            <a:fld id="{A5C5CC5D-0E91-43E2-8546-42673971B6E7}" type="slidenum">
              <a:rPr lang="en-US"/>
              <a:pPr>
                <a:defRPr/>
              </a:pPr>
              <a:t>‹#›</a:t>
            </a:fld>
            <a:endParaRPr lang="en-US"/>
          </a:p>
        </p:txBody>
      </p:sp>
      <p:sp>
        <p:nvSpPr>
          <p:cNvPr id="12" name="Date Placeholder 3"/>
          <p:cNvSpPr>
            <a:spLocks noGrp="1"/>
          </p:cNvSpPr>
          <p:nvPr>
            <p:ph type="dt" sz="half" idx="11"/>
          </p:nvPr>
        </p:nvSpPr>
        <p:spPr>
          <a:xfrm>
            <a:off x="10160001" y="6356351"/>
            <a:ext cx="1225551" cy="365125"/>
          </a:xfrm>
          <a:prstGeom prst="rect">
            <a:avLst/>
          </a:prstGeom>
        </p:spPr>
        <p:txBody>
          <a:bodyPr/>
          <a:lstStyle>
            <a:lvl1pPr>
              <a:defRPr/>
            </a:lvl1pPr>
          </a:lstStyle>
          <a:p>
            <a:pPr>
              <a:defRPr/>
            </a:pPr>
            <a:fld id="{5DA149F0-8E4F-461B-A6D1-44F424DE418F}" type="datetime1">
              <a:rPr lang="en-US"/>
              <a:pPr>
                <a:defRPr/>
              </a:pPr>
              <a:t>2/19/2020</a:t>
            </a:fld>
            <a:endParaRPr lang="en-US"/>
          </a:p>
        </p:txBody>
      </p:sp>
      <p:sp>
        <p:nvSpPr>
          <p:cNvPr id="13" name="Footer Placeholder 4"/>
          <p:cNvSpPr>
            <a:spLocks noGrp="1"/>
          </p:cNvSpPr>
          <p:nvPr>
            <p:ph type="ftr" sz="quarter" idx="12"/>
          </p:nvPr>
        </p:nvSpPr>
        <p:spPr>
          <a:xfrm>
            <a:off x="3136901" y="6356351"/>
            <a:ext cx="7023100" cy="365125"/>
          </a:xfrm>
          <a:prstGeom prst="rect">
            <a:avLst/>
          </a:prstGeom>
        </p:spPr>
        <p:txBody>
          <a:bodyPr/>
          <a:lstStyle>
            <a:lvl1pPr>
              <a:defRPr/>
            </a:lvl1pPr>
          </a:lstStyle>
          <a:p>
            <a:pPr>
              <a:defRPr/>
            </a:pPr>
            <a:endParaRPr lang="en-US"/>
          </a:p>
        </p:txBody>
      </p:sp>
    </p:spTree>
    <p:extLst>
      <p:ext uri="{BB962C8B-B14F-4D97-AF65-F5344CB8AC3E}">
        <p14:creationId xmlns:p14="http://schemas.microsoft.com/office/powerpoint/2010/main" val="328229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AI_Tit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203300" cy="6858000"/>
          </a:xfrm>
          <a:prstGeom prst="rect">
            <a:avLst/>
          </a:prstGeom>
        </p:spPr>
      </p:pic>
      <p:sp>
        <p:nvSpPr>
          <p:cNvPr id="2" name="Title 1"/>
          <p:cNvSpPr>
            <a:spLocks noGrp="1"/>
          </p:cNvSpPr>
          <p:nvPr>
            <p:ph type="ctrTitle"/>
          </p:nvPr>
        </p:nvSpPr>
        <p:spPr>
          <a:xfrm>
            <a:off x="841787" y="4191000"/>
            <a:ext cx="10880551" cy="762000"/>
          </a:xfrm>
        </p:spPr>
        <p:txBody>
          <a:bodyPr anchor="t"/>
          <a:lstStyle>
            <a:lvl1pPr algn="l">
              <a:defRPr>
                <a:solidFill>
                  <a:schemeClr val="accent6"/>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841787" y="5029200"/>
            <a:ext cx="10880551" cy="685800"/>
          </a:xfrm>
        </p:spPr>
        <p:txBody>
          <a:bodyPr/>
          <a:lstStyle>
            <a:lvl1pPr marL="0" indent="0" algn="l">
              <a:buNone/>
              <a:defRPr>
                <a:solidFill>
                  <a:schemeClr val="bg2"/>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8"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407322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AI_Title">
    <p:spTree>
      <p:nvGrpSpPr>
        <p:cNvPr id="1" name=""/>
        <p:cNvGrpSpPr/>
        <p:nvPr/>
      </p:nvGrpSpPr>
      <p:grpSpPr>
        <a:xfrm>
          <a:off x="0" y="0"/>
          <a:ext cx="0" cy="0"/>
          <a:chOff x="0" y="0"/>
          <a:chExt cx="0" cy="0"/>
        </a:xfrm>
      </p:grpSpPr>
      <p:grpSp>
        <p:nvGrpSpPr>
          <p:cNvPr id="5" name="Group 4"/>
          <p:cNvGrpSpPr/>
          <p:nvPr userDrawn="1"/>
        </p:nvGrpSpPr>
        <p:grpSpPr>
          <a:xfrm>
            <a:off x="0" y="1"/>
            <a:ext cx="12192000" cy="6858000"/>
            <a:chOff x="0" y="1"/>
            <a:chExt cx="12192000" cy="6858000"/>
          </a:xfrm>
        </p:grpSpPr>
        <p:pic>
          <p:nvPicPr>
            <p:cNvPr id="12" name="Picture 2" descr="C:\Users\lijing\Desktop\亚信稿子\新LOGOppt-高\a 拷贝.jpg"/>
            <p:cNvPicPr>
              <a:picLocks noChangeAspect="1" noChangeArrowheads="1"/>
            </p:cNvPicPr>
            <p:nvPr userDrawn="1"/>
          </p:nvPicPr>
          <p:blipFill>
            <a:blip r:embed="rId2" cstate="print"/>
            <a:srcRect/>
            <a:stretch>
              <a:fillRect/>
            </a:stretch>
          </p:blipFill>
          <p:spPr bwMode="auto">
            <a:xfrm>
              <a:off x="0" y="1"/>
              <a:ext cx="12192000" cy="6858000"/>
            </a:xfrm>
            <a:prstGeom prst="rect">
              <a:avLst/>
            </a:prstGeom>
            <a:noFill/>
          </p:spPr>
        </p:pic>
        <p:sp>
          <p:nvSpPr>
            <p:cNvPr id="4" name="Rectangle 3"/>
            <p:cNvSpPr/>
            <p:nvPr userDrawn="1"/>
          </p:nvSpPr>
          <p:spPr>
            <a:xfrm>
              <a:off x="7467600" y="1066800"/>
              <a:ext cx="3929270" cy="1543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2" name="Title 1"/>
          <p:cNvSpPr>
            <a:spLocks noGrp="1"/>
          </p:cNvSpPr>
          <p:nvPr>
            <p:ph type="ctrTitle"/>
          </p:nvPr>
        </p:nvSpPr>
        <p:spPr>
          <a:xfrm>
            <a:off x="4572000" y="2667000"/>
            <a:ext cx="7074138" cy="762000"/>
          </a:xfrm>
        </p:spPr>
        <p:txBody>
          <a:bodyPr anchor="t"/>
          <a:lstStyle>
            <a:lvl1pPr algn="r">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572000" y="3505200"/>
            <a:ext cx="7074138" cy="685800"/>
          </a:xfrm>
        </p:spPr>
        <p:txBody>
          <a:bodyPr/>
          <a:lstStyle>
            <a:lvl1pPr marL="0" indent="0" algn="r">
              <a:buNone/>
              <a:defRPr>
                <a:solidFill>
                  <a:schemeClr val="accent6"/>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8"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02782" y="1000265"/>
            <a:ext cx="3043356" cy="1304585"/>
          </a:xfrm>
          <a:prstGeom prst="rect">
            <a:avLst/>
          </a:prstGeom>
        </p:spPr>
      </p:pic>
    </p:spTree>
    <p:extLst>
      <p:ext uri="{BB962C8B-B14F-4D97-AF65-F5344CB8AC3E}">
        <p14:creationId xmlns:p14="http://schemas.microsoft.com/office/powerpoint/2010/main" val="3563074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_AI_Title">
    <p:spTree>
      <p:nvGrpSpPr>
        <p:cNvPr id="1" name=""/>
        <p:cNvGrpSpPr/>
        <p:nvPr/>
      </p:nvGrpSpPr>
      <p:grpSpPr>
        <a:xfrm>
          <a:off x="0" y="0"/>
          <a:ext cx="0" cy="0"/>
          <a:chOff x="0" y="0"/>
          <a:chExt cx="0" cy="0"/>
        </a:xfrm>
      </p:grpSpPr>
      <p:sp>
        <p:nvSpPr>
          <p:cNvPr id="4" name="Rectangle 3"/>
          <p:cNvSpPr/>
          <p:nvPr userDrawn="1"/>
        </p:nvSpPr>
        <p:spPr>
          <a:xfrm>
            <a:off x="0" y="0"/>
            <a:ext cx="12193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9" name="Picture 2" descr="C:\Users\lijing\Desktop\亚信稿子\新LOGOppt-翅膀\封面 拷贝.jpg"/>
          <p:cNvPicPr>
            <a:picLocks noChangeAspect="1" noChangeArrowheads="1"/>
          </p:cNvPicPr>
          <p:nvPr userDrawn="1"/>
        </p:nvPicPr>
        <p:blipFill rotWithShape="1">
          <a:blip r:embed="rId2" cstate="print"/>
          <a:srcRect l="26442" b="9231"/>
          <a:stretch/>
        </p:blipFill>
        <p:spPr bwMode="auto">
          <a:xfrm>
            <a:off x="5715000" y="0"/>
            <a:ext cx="6477000" cy="4495801"/>
          </a:xfrm>
          <a:prstGeom prst="rect">
            <a:avLst/>
          </a:prstGeom>
          <a:noFill/>
        </p:spPr>
      </p:pic>
      <p:sp>
        <p:nvSpPr>
          <p:cNvPr id="2" name="Title 1"/>
          <p:cNvSpPr>
            <a:spLocks noGrp="1"/>
          </p:cNvSpPr>
          <p:nvPr>
            <p:ph type="ctrTitle"/>
          </p:nvPr>
        </p:nvSpPr>
        <p:spPr>
          <a:xfrm>
            <a:off x="841787" y="4191000"/>
            <a:ext cx="10880551" cy="762000"/>
          </a:xfrm>
        </p:spPr>
        <p:txBody>
          <a:bodyPr anchor="t"/>
          <a:lstStyle>
            <a:lvl1pPr algn="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841787" y="5029200"/>
            <a:ext cx="10880551" cy="685800"/>
          </a:xfrm>
        </p:spPr>
        <p:txBody>
          <a:bodyPr/>
          <a:lstStyle>
            <a:lvl1pPr marL="0" indent="0" algn="l">
              <a:buNone/>
              <a:defRPr>
                <a:solidFill>
                  <a:schemeClr val="accent6"/>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8"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1786" y="2677489"/>
            <a:ext cx="2819400" cy="911606"/>
          </a:xfrm>
          <a:prstGeom prst="rect">
            <a:avLst/>
          </a:prstGeom>
        </p:spPr>
      </p:pic>
    </p:spTree>
    <p:extLst>
      <p:ext uri="{BB962C8B-B14F-4D97-AF65-F5344CB8AC3E}">
        <p14:creationId xmlns:p14="http://schemas.microsoft.com/office/powerpoint/2010/main" val="2739963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_AI_Title">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gradFill>
            <a:gsLst>
              <a:gs pos="56000">
                <a:schemeClr val="tx1">
                  <a:lumMod val="65000"/>
                  <a:lumOff val="35000"/>
                </a:schemeClr>
              </a:gs>
              <a:gs pos="100000">
                <a:schemeClr val="bg2">
                  <a:lumMod val="10000"/>
                </a:schemeClr>
              </a:gs>
              <a:gs pos="0">
                <a:schemeClr val="tx1">
                  <a:lumMod val="95000"/>
                  <a:lumOff val="5000"/>
                </a:schemeClr>
              </a:gs>
              <a:gs pos="63000">
                <a:schemeClr val="tx1">
                  <a:lumMod val="65000"/>
                  <a:lumOff val="35000"/>
                </a:schemeClr>
              </a:gs>
              <a:gs pos="96000">
                <a:schemeClr val="tx1">
                  <a:lumMod val="95000"/>
                  <a:lumOff val="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124200" y="533400"/>
            <a:ext cx="8746951" cy="762000"/>
          </a:xfrm>
        </p:spPr>
        <p:txBody>
          <a:bodyPr anchor="t"/>
          <a:lstStyle>
            <a:lvl1pPr algn="r">
              <a:defRPr>
                <a:solidFill>
                  <a:schemeClr val="accent6"/>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124200" y="1371600"/>
            <a:ext cx="8746951" cy="685800"/>
          </a:xfrm>
        </p:spPr>
        <p:txBody>
          <a:bodyPr/>
          <a:lstStyle>
            <a:lvl1pPr marL="0" indent="0" algn="r">
              <a:buNone/>
              <a:defRPr>
                <a:solidFill>
                  <a:schemeClr val="bg2"/>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8" name="Text Placeholder 4"/>
          <p:cNvSpPr txBox="1">
            <a:spLocks/>
          </p:cNvSpPr>
          <p:nvPr userDrawn="1"/>
        </p:nvSpPr>
        <p:spPr>
          <a:xfrm>
            <a:off x="8823557" y="227606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799" dirty="0" smtClean="0"/>
              <a:t>CONFIDENTIAL</a:t>
            </a:r>
            <a:endParaRPr lang="en-US" sz="1799" dirty="0"/>
          </a:p>
        </p:txBody>
      </p:sp>
      <p:pic>
        <p:nvPicPr>
          <p:cNvPr id="13" name="Picture 12" descr="AI-logos-vertical-no-shadow.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2799" y="438852"/>
            <a:ext cx="1716147" cy="1783648"/>
          </a:xfrm>
          <a:prstGeom prst="rect">
            <a:avLst/>
          </a:prstGeom>
        </p:spPr>
      </p:pic>
    </p:spTree>
    <p:extLst>
      <p:ext uri="{BB962C8B-B14F-4D97-AF65-F5344CB8AC3E}">
        <p14:creationId xmlns:p14="http://schemas.microsoft.com/office/powerpoint/2010/main" val="2581248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_AI_Title">
    <p:spTree>
      <p:nvGrpSpPr>
        <p:cNvPr id="1" name=""/>
        <p:cNvGrpSpPr/>
        <p:nvPr/>
      </p:nvGrpSpPr>
      <p:grpSpPr>
        <a:xfrm>
          <a:off x="0" y="0"/>
          <a:ext cx="0" cy="0"/>
          <a:chOff x="0" y="0"/>
          <a:chExt cx="0" cy="0"/>
        </a:xfrm>
      </p:grpSpPr>
      <p:sp>
        <p:nvSpPr>
          <p:cNvPr id="10" name="Rectangle 9"/>
          <p:cNvSpPr/>
          <p:nvPr userDrawn="1"/>
        </p:nvSpPr>
        <p:spPr>
          <a:xfrm>
            <a:off x="0" y="0"/>
            <a:ext cx="12193200" cy="6858000"/>
          </a:xfrm>
          <a:prstGeom prst="rect">
            <a:avLst/>
          </a:prstGeom>
          <a:gradFill>
            <a:gsLst>
              <a:gs pos="56000">
                <a:schemeClr val="tx1">
                  <a:lumMod val="65000"/>
                  <a:lumOff val="35000"/>
                </a:schemeClr>
              </a:gs>
              <a:gs pos="100000">
                <a:schemeClr val="bg2">
                  <a:lumMod val="10000"/>
                </a:schemeClr>
              </a:gs>
              <a:gs pos="0">
                <a:schemeClr val="tx1">
                  <a:lumMod val="95000"/>
                  <a:lumOff val="5000"/>
                </a:schemeClr>
              </a:gs>
              <a:gs pos="63000">
                <a:schemeClr val="tx1">
                  <a:lumMod val="65000"/>
                  <a:lumOff val="35000"/>
                </a:schemeClr>
              </a:gs>
              <a:gs pos="96000">
                <a:schemeClr val="tx1">
                  <a:lumMod val="95000"/>
                  <a:lumOff val="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25649" y="533400"/>
            <a:ext cx="8746951" cy="762000"/>
          </a:xfrm>
        </p:spPr>
        <p:txBody>
          <a:bodyPr anchor="t"/>
          <a:lstStyle>
            <a:lvl1pPr algn="l">
              <a:defRPr>
                <a:solidFill>
                  <a:schemeClr val="accent6"/>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625649" y="1371600"/>
            <a:ext cx="8746951" cy="685800"/>
          </a:xfrm>
        </p:spPr>
        <p:txBody>
          <a:bodyPr/>
          <a:lstStyle>
            <a:lvl1pPr marL="0" indent="0" algn="l">
              <a:buNone/>
              <a:defRPr>
                <a:solidFill>
                  <a:schemeClr val="bg2"/>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8" name="Text Placeholder 4"/>
          <p:cNvSpPr txBox="1">
            <a:spLocks/>
          </p:cNvSpPr>
          <p:nvPr userDrawn="1"/>
        </p:nvSpPr>
        <p:spPr>
          <a:xfrm>
            <a:off x="625649" y="227606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799" dirty="0" smtClean="0"/>
              <a:t>CONFIDENTIAL</a:t>
            </a:r>
            <a:endParaRPr lang="en-US" sz="1799" dirty="0"/>
          </a:p>
        </p:txBody>
      </p:sp>
      <p:pic>
        <p:nvPicPr>
          <p:cNvPr id="13" name="Picture 12" descr="AI-logos-vertical-no-shadow.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13853" y="438852"/>
            <a:ext cx="1716147" cy="1783648"/>
          </a:xfrm>
          <a:prstGeom prst="rect">
            <a:avLst/>
          </a:prstGeom>
        </p:spPr>
      </p:pic>
    </p:spTree>
    <p:extLst>
      <p:ext uri="{BB962C8B-B14F-4D97-AF65-F5344CB8AC3E}">
        <p14:creationId xmlns:p14="http://schemas.microsoft.com/office/powerpoint/2010/main" val="182197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p:cNvSpPr>
            <a:spLocks noGrp="1"/>
          </p:cNvSpPr>
          <p:nvPr>
            <p:ph type="ctrTitle"/>
          </p:nvPr>
        </p:nvSpPr>
        <p:spPr>
          <a:xfrm>
            <a:off x="841787" y="3429000"/>
            <a:ext cx="10880551" cy="762000"/>
          </a:xfrm>
        </p:spPr>
        <p:txBody>
          <a:bodyPr anchor="t"/>
          <a:lstStyle>
            <a:lvl1pPr algn="l">
              <a:defRPr/>
            </a:lvl1pPr>
          </a:lstStyle>
          <a:p>
            <a:r>
              <a:rPr lang="en-US" dirty="0" smtClean="0"/>
              <a:t>Click to edit Master title style</a:t>
            </a:r>
            <a:endParaRPr lang="en-GB" dirty="0"/>
          </a:p>
        </p:txBody>
      </p:sp>
      <p:sp>
        <p:nvSpPr>
          <p:cNvPr id="11" name="Subtitle 2"/>
          <p:cNvSpPr>
            <a:spLocks noGrp="1"/>
          </p:cNvSpPr>
          <p:nvPr>
            <p:ph type="subTitle" idx="1"/>
          </p:nvPr>
        </p:nvSpPr>
        <p:spPr>
          <a:xfrm>
            <a:off x="841787" y="4267200"/>
            <a:ext cx="10880551" cy="685800"/>
          </a:xfrm>
        </p:spPr>
        <p:txBody>
          <a:bodyPr/>
          <a:lstStyle>
            <a:lvl1pPr marL="0" indent="0" algn="l">
              <a:buNone/>
              <a:defRPr>
                <a:solidFill>
                  <a:schemeClr val="accent6">
                    <a:lumMod val="75000"/>
                  </a:schemeClr>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7"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1786" y="457200"/>
            <a:ext cx="2209800" cy="220980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1200" y="5996592"/>
            <a:ext cx="2121138" cy="685835"/>
          </a:xfrm>
          <a:prstGeom prst="rect">
            <a:avLst/>
          </a:prstGeom>
        </p:spPr>
      </p:pic>
    </p:spTree>
    <p:extLst>
      <p:ext uri="{BB962C8B-B14F-4D97-AF65-F5344CB8AC3E}">
        <p14:creationId xmlns:p14="http://schemas.microsoft.com/office/powerpoint/2010/main" val="875306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4445" r="7769"/>
          <a:stretch/>
        </p:blipFill>
        <p:spPr>
          <a:xfrm>
            <a:off x="5867400" y="103249"/>
            <a:ext cx="6324600" cy="6552572"/>
          </a:xfrm>
          <a:prstGeom prst="rect">
            <a:avLst/>
          </a:prstGeom>
        </p:spPr>
      </p:pic>
      <p:sp>
        <p:nvSpPr>
          <p:cNvPr id="3" name="TextBox 2"/>
          <p:cNvSpPr txBox="1"/>
          <p:nvPr userDrawn="1"/>
        </p:nvSpPr>
        <p:spPr>
          <a:xfrm>
            <a:off x="2989660" y="5943600"/>
            <a:ext cx="2100960" cy="400110"/>
          </a:xfrm>
          <a:prstGeom prst="rect">
            <a:avLst/>
          </a:prstGeom>
          <a:noFill/>
        </p:spPr>
        <p:txBody>
          <a:bodyPr wrap="none" rtlCol="0">
            <a:spAutoFit/>
          </a:bodyPr>
          <a:lstStyle/>
          <a:p>
            <a:pPr algn="r"/>
            <a:r>
              <a:rPr lang="en-GB" sz="2000" dirty="0" smtClean="0">
                <a:solidFill>
                  <a:schemeClr val="bg1">
                    <a:lumMod val="50000"/>
                  </a:schemeClr>
                </a:solidFill>
                <a:latin typeface="+mn-lt"/>
              </a:rPr>
              <a:t>www.asiainfo.com</a:t>
            </a:r>
            <a:endParaRPr lang="en-US" sz="2000" dirty="0">
              <a:solidFill>
                <a:schemeClr val="bg1">
                  <a:lumMod val="50000"/>
                </a:schemeClr>
              </a:solidFill>
              <a:latin typeface="+mn-lt"/>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2000" y="3962400"/>
            <a:ext cx="4328620" cy="1855535"/>
          </a:xfrm>
          <a:prstGeom prst="rect">
            <a:avLst/>
          </a:prstGeom>
        </p:spPr>
      </p:pic>
    </p:spTree>
    <p:extLst>
      <p:ext uri="{BB962C8B-B14F-4D97-AF65-F5344CB8AC3E}">
        <p14:creationId xmlns:p14="http://schemas.microsoft.com/office/powerpoint/2010/main" val="2055020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203300" cy="6858000"/>
          </a:xfrm>
          <a:prstGeom prst="rect">
            <a:avLst/>
          </a:prstGeom>
        </p:spPr>
      </p:pic>
      <p:sp>
        <p:nvSpPr>
          <p:cNvPr id="2" name="Title 1"/>
          <p:cNvSpPr>
            <a:spLocks noGrp="1"/>
          </p:cNvSpPr>
          <p:nvPr>
            <p:ph type="ctrTitle"/>
          </p:nvPr>
        </p:nvSpPr>
        <p:spPr>
          <a:xfrm>
            <a:off x="841787" y="4191000"/>
            <a:ext cx="10880551" cy="762000"/>
          </a:xfrm>
        </p:spPr>
        <p:txBody>
          <a:bodyPr anchor="t"/>
          <a:lstStyle>
            <a:lvl1pPr algn="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841787" y="5029200"/>
            <a:ext cx="10880551" cy="685800"/>
          </a:xfrm>
        </p:spPr>
        <p:txBody>
          <a:bodyPr/>
          <a:lstStyle>
            <a:lvl1pPr marL="0" indent="0" algn="l">
              <a:buNone/>
              <a:defRPr>
                <a:solidFill>
                  <a:schemeClr val="accent6"/>
                </a:solidFill>
              </a:defRPr>
            </a:lvl1pPr>
            <a:lvl2pPr marL="457164" indent="0" algn="ctr">
              <a:buNone/>
              <a:defRPr>
                <a:solidFill>
                  <a:schemeClr val="tx1">
                    <a:tint val="75000"/>
                  </a:schemeClr>
                </a:solidFill>
              </a:defRPr>
            </a:lvl2pPr>
            <a:lvl3pPr marL="914327" indent="0" algn="ctr">
              <a:buNone/>
              <a:defRPr>
                <a:solidFill>
                  <a:schemeClr val="tx1">
                    <a:tint val="75000"/>
                  </a:schemeClr>
                </a:solidFill>
              </a:defRPr>
            </a:lvl3pPr>
            <a:lvl4pPr marL="1371491" indent="0" algn="ctr">
              <a:buNone/>
              <a:defRPr>
                <a:solidFill>
                  <a:schemeClr val="tx1">
                    <a:tint val="75000"/>
                  </a:schemeClr>
                </a:solidFill>
              </a:defRPr>
            </a:lvl4pPr>
            <a:lvl5pPr marL="1828655" indent="0" algn="ctr">
              <a:buNone/>
              <a:defRPr>
                <a:solidFill>
                  <a:schemeClr val="tx1">
                    <a:tint val="75000"/>
                  </a:schemeClr>
                </a:solidFill>
              </a:defRPr>
            </a:lvl5pPr>
            <a:lvl6pPr marL="2285819" indent="0" algn="ctr">
              <a:buNone/>
              <a:defRPr>
                <a:solidFill>
                  <a:schemeClr val="tx1">
                    <a:tint val="75000"/>
                  </a:schemeClr>
                </a:solidFill>
              </a:defRPr>
            </a:lvl6pPr>
            <a:lvl7pPr marL="2742984" indent="0" algn="ctr">
              <a:buNone/>
              <a:defRPr>
                <a:solidFill>
                  <a:schemeClr val="tx1">
                    <a:tint val="75000"/>
                  </a:schemeClr>
                </a:solidFill>
              </a:defRPr>
            </a:lvl7pPr>
            <a:lvl8pPr marL="3200145" indent="0" algn="ctr">
              <a:buNone/>
              <a:defRPr>
                <a:solidFill>
                  <a:schemeClr val="tx1">
                    <a:tint val="75000"/>
                  </a:schemeClr>
                </a:solidFill>
              </a:defRPr>
            </a:lvl8pPr>
            <a:lvl9pPr marL="3657307" indent="0" algn="ctr">
              <a:buNone/>
              <a:defRPr>
                <a:solidFill>
                  <a:schemeClr val="tx1">
                    <a:tint val="75000"/>
                  </a:schemeClr>
                </a:solidFill>
              </a:defRPr>
            </a:lvl9pPr>
          </a:lstStyle>
          <a:p>
            <a:r>
              <a:rPr lang="en-US" dirty="0" smtClean="0"/>
              <a:t>Click to edit Master subtitle style</a:t>
            </a:r>
            <a:endParaRPr lang="en-GB" dirty="0"/>
          </a:p>
        </p:txBody>
      </p:sp>
      <p:sp>
        <p:nvSpPr>
          <p:cNvPr id="6" name="Text Placeholder 4"/>
          <p:cNvSpPr txBox="1">
            <a:spLocks/>
          </p:cNvSpPr>
          <p:nvPr userDrawn="1"/>
        </p:nvSpPr>
        <p:spPr>
          <a:xfrm>
            <a:off x="841786" y="6191251"/>
            <a:ext cx="3047594" cy="419100"/>
          </a:xfrm>
          <a:prstGeom prst="rect">
            <a:avLst/>
          </a:prstGeom>
        </p:spPr>
        <p:txBody>
          <a:bodyPr anchor="b">
            <a:normAutofit/>
          </a:bodyPr>
          <a:lstStyle>
            <a:lvl1pPr marL="0" indent="0" algn="l" defTabSz="914400" rtl="0" eaLnBrk="1" fontAlgn="base" latinLnBrk="0" hangingPunct="1">
              <a:spcBef>
                <a:spcPct val="0"/>
              </a:spcBef>
              <a:spcAft>
                <a:spcPct val="0"/>
              </a:spcAft>
              <a:buFont typeface="Arial" pitchFamily="34" charset="0"/>
              <a:buNone/>
              <a:defRPr lang="en-GB" sz="1800" b="1" kern="1200" dirty="0">
                <a:solidFill>
                  <a:schemeClr val="tx1">
                    <a:tint val="75000"/>
                  </a:schemeClr>
                </a:solidFill>
                <a:latin typeface="+mn-lt"/>
                <a:ea typeface="宋体"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99" dirty="0" smtClean="0"/>
              <a:t>CONFIDENTIAL</a:t>
            </a:r>
            <a:endParaRPr lang="en-US" sz="1799" dirty="0"/>
          </a:p>
        </p:txBody>
      </p:sp>
    </p:spTree>
    <p:extLst>
      <p:ext uri="{BB962C8B-B14F-4D97-AF65-F5344CB8AC3E}">
        <p14:creationId xmlns:p14="http://schemas.microsoft.com/office/powerpoint/2010/main" val="239689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879" y="274638"/>
            <a:ext cx="10974265" cy="792163"/>
          </a:xfrm>
          <a:prstGeom prst="rect">
            <a:avLst/>
          </a:prstGeom>
        </p:spPr>
        <p:txBody>
          <a:bodyPr vert="horz" lIns="91440" tIns="45720" rIns="91440" bIns="45720" rtlCol="0" anchor="ctr">
            <a:normAutofit/>
          </a:bodyPr>
          <a:lstStyle/>
          <a:p>
            <a:pPr lvl="0">
              <a:lnSpc>
                <a:spcPts val="3500"/>
              </a:lnSpc>
            </a:pPr>
            <a:r>
              <a:rPr lang="en-US" dirty="0" smtClean="0"/>
              <a:t>Click to edit Master title style</a:t>
            </a:r>
            <a:endParaRPr lang="en-GB" dirty="0"/>
          </a:p>
        </p:txBody>
      </p:sp>
      <p:sp>
        <p:nvSpPr>
          <p:cNvPr id="3" name="Text Placeholder 2"/>
          <p:cNvSpPr>
            <a:spLocks noGrp="1"/>
          </p:cNvSpPr>
          <p:nvPr>
            <p:ph type="body" idx="1"/>
          </p:nvPr>
        </p:nvSpPr>
        <p:spPr>
          <a:xfrm>
            <a:off x="610397" y="1295401"/>
            <a:ext cx="10974265"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5" name="Picture 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 y="0"/>
            <a:ext cx="12192000" cy="105664"/>
          </a:xfrm>
          <a:prstGeom prst="rect">
            <a:avLst/>
          </a:prstGeom>
        </p:spPr>
      </p:pic>
    </p:spTree>
    <p:extLst>
      <p:ext uri="{BB962C8B-B14F-4D97-AF65-F5344CB8AC3E}">
        <p14:creationId xmlns:p14="http://schemas.microsoft.com/office/powerpoint/2010/main" val="821079867"/>
      </p:ext>
    </p:extLst>
  </p:cSld>
  <p:clrMap bg1="lt1" tx1="dk1" bg2="lt2" tx2="dk2" accent1="accent1" accent2="accent2" accent3="accent3" accent4="accent4" accent5="accent5" accent6="accent6" hlink="hlink" folHlink="folHlink"/>
  <p:sldLayoutIdLst>
    <p:sldLayoutId id="2147483677" r:id="rId1"/>
    <p:sldLayoutId id="2147483689" r:id="rId2"/>
    <p:sldLayoutId id="2147483686" r:id="rId3"/>
    <p:sldLayoutId id="2147483684" r:id="rId4"/>
    <p:sldLayoutId id="2147483690" r:id="rId5"/>
    <p:sldLayoutId id="2147483691" r:id="rId6"/>
    <p:sldLayoutId id="2147483669" r:id="rId7"/>
    <p:sldLayoutId id="2147483681" r:id="rId8"/>
    <p:sldLayoutId id="2147483682" r:id="rId9"/>
    <p:sldLayoutId id="2147483687" r:id="rId10"/>
    <p:sldLayoutId id="2147483680" r:id="rId11"/>
    <p:sldLayoutId id="2147483670" r:id="rId12"/>
    <p:sldLayoutId id="2147483672" r:id="rId13"/>
    <p:sldLayoutId id="2147483674" r:id="rId14"/>
    <p:sldLayoutId id="2147483675" r:id="rId15"/>
    <p:sldLayoutId id="2147483694" r:id="rId16"/>
  </p:sldLayoutIdLst>
  <p:timing>
    <p:tnLst>
      <p:par>
        <p:cTn id="1" dur="indefinite" restart="never" nodeType="tmRoot"/>
      </p:par>
    </p:tnLst>
  </p:timing>
  <p:hf hdr="0" ftr="0" dt="0"/>
  <p:txStyles>
    <p:titleStyle>
      <a:lvl1pPr algn="l" defTabSz="914327" rtl="0" eaLnBrk="1" latinLnBrk="0" hangingPunct="1">
        <a:spcBef>
          <a:spcPct val="0"/>
        </a:spcBef>
        <a:buNone/>
        <a:defRPr lang="en-GB" sz="4400" b="1" kern="1200" dirty="0">
          <a:solidFill>
            <a:schemeClr val="tx1"/>
          </a:solidFill>
          <a:latin typeface="+mj-lt"/>
          <a:ea typeface="+mj-ea"/>
          <a:cs typeface="+mj-cs"/>
        </a:defRPr>
      </a:lvl1pPr>
    </p:titleStyle>
    <p:bodyStyle>
      <a:lvl1pPr marL="342874" indent="-342874" algn="l" defTabSz="914327" rtl="0" eaLnBrk="1" latinLnBrk="0" hangingPunct="1">
        <a:spcBef>
          <a:spcPct val="20000"/>
        </a:spcBef>
        <a:buClr>
          <a:schemeClr val="accent6"/>
        </a:buClr>
        <a:buFont typeface="Arial" panose="020B0604020202020204" pitchFamily="34" charset="0"/>
        <a:buChar char="•"/>
        <a:defRPr sz="3200" kern="1200">
          <a:solidFill>
            <a:schemeClr val="tx1"/>
          </a:solidFill>
          <a:latin typeface="+mn-lt"/>
          <a:ea typeface="+mn-ea"/>
          <a:cs typeface="+mn-cs"/>
        </a:defRPr>
      </a:lvl1pPr>
      <a:lvl2pPr marL="742890" indent="-285729" algn="l" defTabSz="914327"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911" indent="-228582" algn="l" defTabSz="91432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7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34"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1"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7"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799" kern="1200">
          <a:solidFill>
            <a:schemeClr val="tx1"/>
          </a:solidFill>
          <a:latin typeface="+mn-lt"/>
          <a:ea typeface="+mn-ea"/>
          <a:cs typeface="+mn-cs"/>
        </a:defRPr>
      </a:lvl1pPr>
      <a:lvl2pPr marL="457164" algn="l" defTabSz="914327" rtl="0" eaLnBrk="1" latinLnBrk="0" hangingPunct="1">
        <a:defRPr sz="1799" kern="1200">
          <a:solidFill>
            <a:schemeClr val="tx1"/>
          </a:solidFill>
          <a:latin typeface="+mn-lt"/>
          <a:ea typeface="+mn-ea"/>
          <a:cs typeface="+mn-cs"/>
        </a:defRPr>
      </a:lvl2pPr>
      <a:lvl3pPr marL="914327" algn="l" defTabSz="914327" rtl="0" eaLnBrk="1" latinLnBrk="0" hangingPunct="1">
        <a:defRPr sz="1799" kern="1200">
          <a:solidFill>
            <a:schemeClr val="tx1"/>
          </a:solidFill>
          <a:latin typeface="+mn-lt"/>
          <a:ea typeface="+mn-ea"/>
          <a:cs typeface="+mn-cs"/>
        </a:defRPr>
      </a:lvl3pPr>
      <a:lvl4pPr marL="1371491" algn="l" defTabSz="914327" rtl="0" eaLnBrk="1" latinLnBrk="0" hangingPunct="1">
        <a:defRPr sz="1799" kern="1200">
          <a:solidFill>
            <a:schemeClr val="tx1"/>
          </a:solidFill>
          <a:latin typeface="+mn-lt"/>
          <a:ea typeface="+mn-ea"/>
          <a:cs typeface="+mn-cs"/>
        </a:defRPr>
      </a:lvl4pPr>
      <a:lvl5pPr marL="1828655" algn="l" defTabSz="914327" rtl="0" eaLnBrk="1" latinLnBrk="0" hangingPunct="1">
        <a:defRPr sz="1799" kern="1200">
          <a:solidFill>
            <a:schemeClr val="tx1"/>
          </a:solidFill>
          <a:latin typeface="+mn-lt"/>
          <a:ea typeface="+mn-ea"/>
          <a:cs typeface="+mn-cs"/>
        </a:defRPr>
      </a:lvl5pPr>
      <a:lvl6pPr marL="2285819" algn="l" defTabSz="914327" rtl="0" eaLnBrk="1" latinLnBrk="0" hangingPunct="1">
        <a:defRPr sz="1799" kern="1200">
          <a:solidFill>
            <a:schemeClr val="tx1"/>
          </a:solidFill>
          <a:latin typeface="+mn-lt"/>
          <a:ea typeface="+mn-ea"/>
          <a:cs typeface="+mn-cs"/>
        </a:defRPr>
      </a:lvl6pPr>
      <a:lvl7pPr marL="2742984" algn="l" defTabSz="914327" rtl="0" eaLnBrk="1" latinLnBrk="0" hangingPunct="1">
        <a:defRPr sz="1799" kern="1200">
          <a:solidFill>
            <a:schemeClr val="tx1"/>
          </a:solidFill>
          <a:latin typeface="+mn-lt"/>
          <a:ea typeface="+mn-ea"/>
          <a:cs typeface="+mn-cs"/>
        </a:defRPr>
      </a:lvl7pPr>
      <a:lvl8pPr marL="3200145" algn="l" defTabSz="914327" rtl="0" eaLnBrk="1" latinLnBrk="0" hangingPunct="1">
        <a:defRPr sz="1799" kern="1200">
          <a:solidFill>
            <a:schemeClr val="tx1"/>
          </a:solidFill>
          <a:latin typeface="+mn-lt"/>
          <a:ea typeface="+mn-ea"/>
          <a:cs typeface="+mn-cs"/>
        </a:defRPr>
      </a:lvl8pPr>
      <a:lvl9pPr marL="3657307" algn="l" defTabSz="914327"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14.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4.xml"/><Relationship Id="rId4" Type="http://schemas.openxmlformats.org/officeDocument/2006/relationships/image" Target="../media/image37.jpe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dirty="0" smtClean="0"/>
              <a:t>AI </a:t>
            </a:r>
            <a:r>
              <a:rPr lang="en-US" altLang="zh-CN" dirty="0" smtClean="0"/>
              <a:t>TB SaaS Platform</a:t>
            </a:r>
            <a:endParaRPr lang="zh-CN" altLang="en-US" dirty="0"/>
          </a:p>
        </p:txBody>
      </p:sp>
      <p:sp>
        <p:nvSpPr>
          <p:cNvPr id="4" name="灯片编号占位符 3"/>
          <p:cNvSpPr>
            <a:spLocks noGrp="1"/>
          </p:cNvSpPr>
          <p:nvPr>
            <p:ph type="sldNum" sz="quarter" idx="4294967295"/>
          </p:nvPr>
        </p:nvSpPr>
        <p:spPr>
          <a:xfrm>
            <a:off x="11811000" y="6356350"/>
            <a:ext cx="381000" cy="365125"/>
          </a:xfrm>
          <a:prstGeom prst="rect">
            <a:avLst/>
          </a:prstGeom>
        </p:spPr>
        <p:txBody>
          <a:bodyPr/>
          <a:lstStyle/>
          <a:p>
            <a:fld id="{57B0AE63-4642-4FF6-88FB-22212F7563E3}" type="slidenum">
              <a:rPr lang="da-DK" smtClean="0"/>
              <a:pPr/>
              <a:t>1</a:t>
            </a:fld>
            <a:endParaRPr lang="da-DK"/>
          </a:p>
        </p:txBody>
      </p:sp>
      <p:sp>
        <p:nvSpPr>
          <p:cNvPr id="2" name="文本框 1"/>
          <p:cNvSpPr txBox="1"/>
          <p:nvPr/>
        </p:nvSpPr>
        <p:spPr>
          <a:xfrm>
            <a:off x="228600" y="4114800"/>
            <a:ext cx="2225289" cy="738664"/>
          </a:xfrm>
          <a:prstGeom prst="rect">
            <a:avLst/>
          </a:prstGeom>
          <a:noFill/>
        </p:spPr>
        <p:txBody>
          <a:bodyPr wrap="none" rtlCol="0">
            <a:spAutoFit/>
          </a:bodyPr>
          <a:lstStyle/>
          <a:p>
            <a:r>
              <a:rPr lang="en-US" altLang="zh-CN" sz="1400" b="1" dirty="0" smtClean="0">
                <a:solidFill>
                  <a:schemeClr val="bg1">
                    <a:lumMod val="75000"/>
                  </a:schemeClr>
                </a:solidFill>
              </a:rPr>
              <a:t>Wang Feng</a:t>
            </a:r>
          </a:p>
          <a:p>
            <a:r>
              <a:rPr lang="en-US" altLang="zh-CN" sz="1400" b="1" dirty="0" smtClean="0">
                <a:solidFill>
                  <a:schemeClr val="bg1">
                    <a:lumMod val="75000"/>
                  </a:schemeClr>
                </a:solidFill>
              </a:rPr>
              <a:t>wangfeng2@asiainfo.sg</a:t>
            </a:r>
          </a:p>
          <a:p>
            <a:r>
              <a:rPr lang="en-US" altLang="zh-CN" sz="1400" b="1" dirty="0" smtClean="0">
                <a:solidFill>
                  <a:schemeClr val="bg1">
                    <a:lumMod val="75000"/>
                  </a:schemeClr>
                </a:solidFill>
              </a:rPr>
              <a:t>2020/02/16</a:t>
            </a:r>
            <a:endParaRPr lang="zh-CN" altLang="en-US" sz="1400" b="1" dirty="0" smtClean="0">
              <a:solidFill>
                <a:schemeClr val="bg1">
                  <a:lumMod val="75000"/>
                </a:schemeClr>
              </a:solidFill>
            </a:endParaRPr>
          </a:p>
        </p:txBody>
      </p:sp>
    </p:spTree>
    <p:extLst>
      <p:ext uri="{BB962C8B-B14F-4D97-AF65-F5344CB8AC3E}">
        <p14:creationId xmlns:p14="http://schemas.microsoft.com/office/powerpoint/2010/main" val="69330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6364411" y="2498380"/>
            <a:ext cx="5725670" cy="3843686"/>
          </a:xfrm>
          <a:prstGeom prst="rect">
            <a:avLst/>
          </a:prstGeom>
          <a:solidFill>
            <a:schemeClr val="accent3"/>
          </a:solidFill>
          <a:ln>
            <a:solidFill>
              <a:srgbClr val="89A2D3"/>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smtClean="0"/>
          </a:p>
        </p:txBody>
      </p:sp>
      <p:sp>
        <p:nvSpPr>
          <p:cNvPr id="2" name="标题 1"/>
          <p:cNvSpPr>
            <a:spLocks noGrp="1"/>
          </p:cNvSpPr>
          <p:nvPr>
            <p:ph type="title"/>
          </p:nvPr>
        </p:nvSpPr>
        <p:spPr>
          <a:xfrm>
            <a:off x="0" y="152400"/>
            <a:ext cx="11426032" cy="411162"/>
          </a:xfrm>
        </p:spPr>
        <p:txBody>
          <a:bodyPr>
            <a:normAutofit fontScale="90000"/>
          </a:bodyPr>
          <a:lstStyle/>
          <a:p>
            <a:r>
              <a:rPr lang="en-US" altLang="zh-CN" sz="2400" dirty="0" smtClean="0"/>
              <a:t>Introduction</a:t>
            </a:r>
            <a:endParaRPr lang="zh-CN" altLang="en-US" sz="2400" dirty="0"/>
          </a:p>
        </p:txBody>
      </p:sp>
      <p:sp>
        <p:nvSpPr>
          <p:cNvPr id="5" name="内容占位符 2"/>
          <p:cNvSpPr txBox="1">
            <a:spLocks/>
          </p:cNvSpPr>
          <p:nvPr/>
        </p:nvSpPr>
        <p:spPr>
          <a:xfrm>
            <a:off x="119693" y="1066800"/>
            <a:ext cx="6251290" cy="3829534"/>
          </a:xfrm>
          <a:prstGeom prst="rect">
            <a:avLst/>
          </a:prstGeom>
        </p:spPr>
        <p:txBody>
          <a:bodyPr/>
          <a:lstStyle>
            <a:lvl1pPr marL="342874" indent="-342874" algn="l" defTabSz="914327" rtl="0" eaLnBrk="1" latinLnBrk="0" hangingPunct="1">
              <a:spcBef>
                <a:spcPct val="20000"/>
              </a:spcBef>
              <a:buClr>
                <a:schemeClr val="accent6"/>
              </a:buClr>
              <a:buFont typeface="Arial" panose="020B0604020202020204" pitchFamily="34" charset="0"/>
              <a:buChar char="•"/>
              <a:defRPr sz="3200" kern="1200">
                <a:solidFill>
                  <a:schemeClr val="tx1"/>
                </a:solidFill>
                <a:latin typeface="+mn-lt"/>
                <a:ea typeface="+mn-ea"/>
                <a:cs typeface="+mn-cs"/>
              </a:defRPr>
            </a:lvl1pPr>
            <a:lvl2pPr marL="742890" indent="-285729" algn="l" defTabSz="914327" rtl="0" eaLnBrk="1" latinLnBrk="0" hangingPunct="1">
              <a:spcBef>
                <a:spcPct val="20000"/>
              </a:spcBef>
              <a:buFont typeface="Arial" pitchFamily="34" charset="0"/>
              <a:buChar char="–"/>
              <a:defRPr sz="2799" kern="1200">
                <a:solidFill>
                  <a:schemeClr val="tx1"/>
                </a:solidFill>
                <a:latin typeface="+mn-lt"/>
                <a:ea typeface="+mn-ea"/>
                <a:cs typeface="+mn-cs"/>
              </a:defRPr>
            </a:lvl2pPr>
            <a:lvl3pPr marL="1142911" indent="-228582" algn="l" defTabSz="91432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7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34"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1"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7"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pPr>
            <a:r>
              <a:rPr lang="en-US" altLang="zh-CN" sz="1800" dirty="0"/>
              <a:t> </a:t>
            </a:r>
            <a:r>
              <a:rPr lang="en-US" altLang="zh-CN" sz="1800" dirty="0" smtClean="0"/>
              <a:t>   AII TB (Treasure Bridge) </a:t>
            </a:r>
            <a:r>
              <a:rPr lang="en-US" altLang="zh-CN" sz="1800" dirty="0"/>
              <a:t>is a micro service application platform under distributed </a:t>
            </a:r>
            <a:r>
              <a:rPr lang="en-US" altLang="zh-CN" sz="1800" dirty="0" smtClean="0"/>
              <a:t>environment. TB provide </a:t>
            </a:r>
            <a:r>
              <a:rPr lang="en-US" altLang="zh-CN" sz="1800" dirty="0"/>
              <a:t>micro service application </a:t>
            </a:r>
            <a:r>
              <a:rPr lang="en-US" altLang="zh-CN" sz="1800" dirty="0" smtClean="0"/>
              <a:t>development,</a:t>
            </a:r>
            <a:r>
              <a:rPr lang="en-US" altLang="zh-CN" sz="1800" dirty="0"/>
              <a:t> association</a:t>
            </a:r>
            <a:r>
              <a:rPr lang="en-US" altLang="zh-CN" sz="1800" dirty="0" smtClean="0"/>
              <a:t>, deployment, </a:t>
            </a:r>
            <a:r>
              <a:rPr lang="en-US" altLang="zh-CN" sz="1800" dirty="0"/>
              <a:t>monitoring, and other application lifecycle management </a:t>
            </a:r>
            <a:r>
              <a:rPr lang="en-US" altLang="zh-CN" sz="1800" dirty="0" smtClean="0"/>
              <a:t>operations . All service are defined by XML, so all operations are online , no compiling, no building , it can assemble applications </a:t>
            </a:r>
            <a:r>
              <a:rPr lang="en-US" altLang="zh-CN" sz="1800" dirty="0"/>
              <a:t>to help enterprises quickly realize the transformation of traditional centralized architecture, build large-scale, high-availability, experience aggregation cloud applications, intelligent operation and maintenance, rapid business innovation.</a:t>
            </a:r>
            <a:endParaRPr lang="zh-CN" altLang="en-US" sz="1800" dirty="0"/>
          </a:p>
        </p:txBody>
      </p:sp>
      <p:sp>
        <p:nvSpPr>
          <p:cNvPr id="26" name="圆角矩形 25"/>
          <p:cNvSpPr/>
          <p:nvPr/>
        </p:nvSpPr>
        <p:spPr>
          <a:xfrm>
            <a:off x="9895010" y="5917280"/>
            <a:ext cx="2118871" cy="381000"/>
          </a:xfrm>
          <a:prstGeom prst="roundRect">
            <a:avLst/>
          </a:prstGeom>
          <a:solidFill>
            <a:schemeClr val="bg2">
              <a:lumMod val="5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100" b="1" dirty="0" smtClean="0">
                <a:solidFill>
                  <a:schemeClr val="bg1"/>
                </a:solidFill>
              </a:rPr>
              <a:t>Cloud</a:t>
            </a:r>
            <a:endParaRPr lang="zh-CN" altLang="en-US" sz="1100" b="1" dirty="0" smtClean="0">
              <a:solidFill>
                <a:schemeClr val="bg1"/>
              </a:solidFill>
            </a:endParaRPr>
          </a:p>
        </p:txBody>
      </p:sp>
      <p:sp>
        <p:nvSpPr>
          <p:cNvPr id="27" name="圆角矩形 26"/>
          <p:cNvSpPr/>
          <p:nvPr/>
        </p:nvSpPr>
        <p:spPr>
          <a:xfrm>
            <a:off x="8594124" y="5386400"/>
            <a:ext cx="3419757" cy="487178"/>
          </a:xfrm>
          <a:prstGeom prst="roundRect">
            <a:avLst/>
          </a:prstGeom>
          <a:solidFill>
            <a:schemeClr val="bg2">
              <a:lumMod val="5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100" b="1" dirty="0" smtClean="0">
                <a:solidFill>
                  <a:schemeClr val="bg1"/>
                </a:solidFill>
              </a:rPr>
              <a:t>Basic</a:t>
            </a:r>
          </a:p>
          <a:p>
            <a:r>
              <a:rPr lang="en-US" altLang="zh-CN" sz="1100" b="1" dirty="0" smtClean="0">
                <a:solidFill>
                  <a:schemeClr val="bg1"/>
                </a:solidFill>
              </a:rPr>
              <a:t>Technology</a:t>
            </a:r>
            <a:endParaRPr lang="zh-CN" altLang="en-US" sz="1100" b="1" dirty="0" smtClean="0">
              <a:solidFill>
                <a:schemeClr val="bg1"/>
              </a:solidFill>
            </a:endParaRPr>
          </a:p>
        </p:txBody>
      </p:sp>
      <p:sp>
        <p:nvSpPr>
          <p:cNvPr id="28" name="圆角矩形 27"/>
          <p:cNvSpPr/>
          <p:nvPr/>
        </p:nvSpPr>
        <p:spPr>
          <a:xfrm>
            <a:off x="7984524" y="4522862"/>
            <a:ext cx="4029357" cy="817316"/>
          </a:xfrm>
          <a:prstGeom prst="roundRect">
            <a:avLst/>
          </a:prstGeom>
          <a:solidFill>
            <a:schemeClr val="accent3">
              <a:lumMod val="5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100" b="1" dirty="0" smtClean="0">
                <a:solidFill>
                  <a:schemeClr val="bg1"/>
                </a:solidFill>
              </a:rPr>
              <a:t>XML Running</a:t>
            </a:r>
          </a:p>
          <a:p>
            <a:r>
              <a:rPr lang="en-US" altLang="zh-CN" sz="1100" b="1" dirty="0" smtClean="0">
                <a:solidFill>
                  <a:schemeClr val="bg1"/>
                </a:solidFill>
              </a:rPr>
              <a:t>Engine</a:t>
            </a:r>
            <a:endParaRPr lang="zh-CN" altLang="en-US" sz="1100" b="1" dirty="0" smtClean="0">
              <a:solidFill>
                <a:schemeClr val="bg1"/>
              </a:solidFill>
            </a:endParaRPr>
          </a:p>
        </p:txBody>
      </p:sp>
      <p:sp>
        <p:nvSpPr>
          <p:cNvPr id="29" name="圆角矩形 28"/>
          <p:cNvSpPr/>
          <p:nvPr/>
        </p:nvSpPr>
        <p:spPr>
          <a:xfrm>
            <a:off x="7049212" y="3663778"/>
            <a:ext cx="4964669" cy="799168"/>
          </a:xfrm>
          <a:prstGeom prst="roundRect">
            <a:avLst/>
          </a:prstGeom>
          <a:solidFill>
            <a:schemeClr val="accent6">
              <a:lumMod val="5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100" b="1" dirty="0" smtClean="0">
                <a:solidFill>
                  <a:schemeClr val="bg1"/>
                </a:solidFill>
              </a:rPr>
              <a:t>XML</a:t>
            </a:r>
          </a:p>
          <a:p>
            <a:r>
              <a:rPr lang="en-US" altLang="zh-CN" sz="1100" b="1" dirty="0" smtClean="0">
                <a:solidFill>
                  <a:schemeClr val="bg1"/>
                </a:solidFill>
              </a:rPr>
              <a:t>Micro Services</a:t>
            </a:r>
          </a:p>
          <a:p>
            <a:r>
              <a:rPr lang="en-US" altLang="zh-CN" sz="1100" b="1" dirty="0" smtClean="0">
                <a:solidFill>
                  <a:schemeClr val="bg1"/>
                </a:solidFill>
              </a:rPr>
              <a:t>Environment</a:t>
            </a:r>
            <a:endParaRPr lang="zh-CN" altLang="en-US" sz="1100" b="1" dirty="0" smtClean="0">
              <a:solidFill>
                <a:schemeClr val="bg1"/>
              </a:solidFill>
            </a:endParaRPr>
          </a:p>
        </p:txBody>
      </p:sp>
      <p:sp>
        <p:nvSpPr>
          <p:cNvPr id="30" name="圆角矩形 29"/>
          <p:cNvSpPr/>
          <p:nvPr/>
        </p:nvSpPr>
        <p:spPr>
          <a:xfrm>
            <a:off x="6688341" y="2531296"/>
            <a:ext cx="5325540" cy="1072566"/>
          </a:xfrm>
          <a:prstGeom prst="roundRect">
            <a:avLst/>
          </a:prstGeom>
          <a:solidFill>
            <a:schemeClr val="accent6">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sz="1100" b="1" dirty="0" smtClean="0">
                <a:solidFill>
                  <a:schemeClr val="bg1"/>
                </a:solidFill>
              </a:rPr>
              <a:t>Platform</a:t>
            </a:r>
          </a:p>
        </p:txBody>
      </p:sp>
      <p:sp>
        <p:nvSpPr>
          <p:cNvPr id="53" name="文本框 52"/>
          <p:cNvSpPr txBox="1"/>
          <p:nvPr/>
        </p:nvSpPr>
        <p:spPr>
          <a:xfrm rot="10800000">
            <a:off x="6319009" y="2662421"/>
            <a:ext cx="369332" cy="2347309"/>
          </a:xfrm>
          <a:prstGeom prst="rect">
            <a:avLst/>
          </a:prstGeom>
          <a:noFill/>
        </p:spPr>
        <p:txBody>
          <a:bodyPr vert="eaVert" wrap="none" rtlCol="0">
            <a:spAutoFit/>
          </a:bodyPr>
          <a:lstStyle/>
          <a:p>
            <a:r>
              <a:rPr lang="en-US" altLang="zh-CN" sz="1200" b="1" dirty="0" smtClean="0">
                <a:solidFill>
                  <a:schemeClr val="accent5">
                    <a:lumMod val="50000"/>
                  </a:schemeClr>
                </a:solidFill>
              </a:rPr>
              <a:t>Treasure Bridge SaaS Platform</a:t>
            </a:r>
            <a:endParaRPr lang="zh-CN" altLang="en-US" sz="1200" b="1" dirty="0" smtClean="0">
              <a:solidFill>
                <a:schemeClr val="accent5">
                  <a:lumMod val="50000"/>
                </a:schemeClr>
              </a:solidFill>
            </a:endParaRPr>
          </a:p>
        </p:txBody>
      </p:sp>
      <p:sp>
        <p:nvSpPr>
          <p:cNvPr id="57" name="圆角矩形 56"/>
          <p:cNvSpPr/>
          <p:nvPr/>
        </p:nvSpPr>
        <p:spPr>
          <a:xfrm>
            <a:off x="10405071" y="5949778"/>
            <a:ext cx="1592049"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Cloud Management Platform</a:t>
            </a:r>
            <a:endParaRPr lang="zh-CN" altLang="en-US" sz="600" dirty="0" smtClean="0">
              <a:solidFill>
                <a:schemeClr val="bg1"/>
              </a:solidFill>
            </a:endParaRPr>
          </a:p>
        </p:txBody>
      </p:sp>
      <p:sp>
        <p:nvSpPr>
          <p:cNvPr id="58" name="圆角矩形 57"/>
          <p:cNvSpPr/>
          <p:nvPr/>
        </p:nvSpPr>
        <p:spPr>
          <a:xfrm>
            <a:off x="10405072" y="6106638"/>
            <a:ext cx="746336"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Virtual Resources </a:t>
            </a:r>
            <a:endParaRPr lang="zh-CN" altLang="en-US" sz="600" dirty="0" smtClean="0">
              <a:solidFill>
                <a:schemeClr val="bg1"/>
              </a:solidFill>
            </a:endParaRPr>
          </a:p>
        </p:txBody>
      </p:sp>
      <p:sp>
        <p:nvSpPr>
          <p:cNvPr id="59" name="圆角矩形 58"/>
          <p:cNvSpPr/>
          <p:nvPr/>
        </p:nvSpPr>
        <p:spPr>
          <a:xfrm>
            <a:off x="11168164" y="6106638"/>
            <a:ext cx="828957"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Physical Resources</a:t>
            </a:r>
            <a:endParaRPr lang="zh-CN" altLang="en-US" sz="600" dirty="0" smtClean="0">
              <a:solidFill>
                <a:schemeClr val="bg1"/>
              </a:solidFill>
            </a:endParaRPr>
          </a:p>
        </p:txBody>
      </p:sp>
      <p:sp>
        <p:nvSpPr>
          <p:cNvPr id="70" name="矩形 69"/>
          <p:cNvSpPr/>
          <p:nvPr/>
        </p:nvSpPr>
        <p:spPr>
          <a:xfrm>
            <a:off x="9432324" y="5492578"/>
            <a:ext cx="2562312" cy="338760"/>
          </a:xfrm>
          <a:prstGeom prst="rect">
            <a:avLst/>
          </a:prstGeom>
          <a:solidFill>
            <a:schemeClr val="tx1">
              <a:lumMod val="75000"/>
              <a:lumOff val="25000"/>
            </a:schemeClr>
          </a:solidFill>
          <a:ln w="3175">
            <a:solidFill>
              <a:schemeClr val="accent5">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60" name="圆角矩形 59"/>
          <p:cNvSpPr/>
          <p:nvPr/>
        </p:nvSpPr>
        <p:spPr>
          <a:xfrm>
            <a:off x="9508524" y="5683242"/>
            <a:ext cx="817966"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JRE 1.8 </a:t>
            </a:r>
            <a:endParaRPr lang="zh-CN" altLang="en-US" sz="600" dirty="0" smtClean="0">
              <a:solidFill>
                <a:schemeClr val="bg1"/>
              </a:solidFill>
            </a:endParaRPr>
          </a:p>
        </p:txBody>
      </p:sp>
      <p:sp>
        <p:nvSpPr>
          <p:cNvPr id="61" name="圆角矩形 60"/>
          <p:cNvSpPr/>
          <p:nvPr/>
        </p:nvSpPr>
        <p:spPr>
          <a:xfrm>
            <a:off x="11502560" y="5684011"/>
            <a:ext cx="460434"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Hadoop </a:t>
            </a:r>
            <a:endParaRPr lang="zh-CN" altLang="en-US" sz="600" dirty="0" smtClean="0">
              <a:solidFill>
                <a:schemeClr val="bg1"/>
              </a:solidFill>
            </a:endParaRPr>
          </a:p>
        </p:txBody>
      </p:sp>
      <p:sp>
        <p:nvSpPr>
          <p:cNvPr id="62" name="圆角矩形 61"/>
          <p:cNvSpPr/>
          <p:nvPr/>
        </p:nvSpPr>
        <p:spPr>
          <a:xfrm>
            <a:off x="10162146" y="5528258"/>
            <a:ext cx="411797"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HBase</a:t>
            </a:r>
            <a:endParaRPr lang="zh-CN" altLang="en-US" sz="600" dirty="0" smtClean="0">
              <a:solidFill>
                <a:schemeClr val="bg1"/>
              </a:solidFill>
            </a:endParaRPr>
          </a:p>
        </p:txBody>
      </p:sp>
      <p:sp>
        <p:nvSpPr>
          <p:cNvPr id="63" name="圆角矩形 62"/>
          <p:cNvSpPr/>
          <p:nvPr/>
        </p:nvSpPr>
        <p:spPr>
          <a:xfrm>
            <a:off x="10349593" y="5684011"/>
            <a:ext cx="417303"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MySQL</a:t>
            </a:r>
            <a:endParaRPr lang="zh-CN" altLang="en-US" sz="600" dirty="0" smtClean="0">
              <a:solidFill>
                <a:schemeClr val="bg1"/>
              </a:solidFill>
            </a:endParaRPr>
          </a:p>
        </p:txBody>
      </p:sp>
      <p:sp>
        <p:nvSpPr>
          <p:cNvPr id="64" name="圆角矩形 63"/>
          <p:cNvSpPr/>
          <p:nvPr/>
        </p:nvSpPr>
        <p:spPr>
          <a:xfrm>
            <a:off x="10787021" y="5684011"/>
            <a:ext cx="364216"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Redis</a:t>
            </a:r>
            <a:endParaRPr lang="zh-CN" altLang="en-US" sz="600" dirty="0" smtClean="0">
              <a:solidFill>
                <a:schemeClr val="bg1"/>
              </a:solidFill>
            </a:endParaRPr>
          </a:p>
        </p:txBody>
      </p:sp>
      <p:sp>
        <p:nvSpPr>
          <p:cNvPr id="65" name="圆角矩形 64"/>
          <p:cNvSpPr/>
          <p:nvPr/>
        </p:nvSpPr>
        <p:spPr>
          <a:xfrm>
            <a:off x="9512984" y="5528258"/>
            <a:ext cx="622180"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ElasticSearch</a:t>
            </a:r>
            <a:endParaRPr lang="zh-CN" altLang="en-US" sz="600" dirty="0" smtClean="0">
              <a:solidFill>
                <a:schemeClr val="bg1"/>
              </a:solidFill>
            </a:endParaRPr>
          </a:p>
        </p:txBody>
      </p:sp>
      <p:sp>
        <p:nvSpPr>
          <p:cNvPr id="66" name="圆角矩形 65"/>
          <p:cNvSpPr/>
          <p:nvPr/>
        </p:nvSpPr>
        <p:spPr>
          <a:xfrm>
            <a:off x="10596466" y="5528258"/>
            <a:ext cx="394448"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Kafka</a:t>
            </a:r>
            <a:endParaRPr lang="zh-CN" altLang="en-US" sz="600" dirty="0" smtClean="0">
              <a:solidFill>
                <a:schemeClr val="bg1"/>
              </a:solidFill>
            </a:endParaRPr>
          </a:p>
        </p:txBody>
      </p:sp>
      <p:sp>
        <p:nvSpPr>
          <p:cNvPr id="67" name="圆角矩形 66"/>
          <p:cNvSpPr/>
          <p:nvPr/>
        </p:nvSpPr>
        <p:spPr>
          <a:xfrm>
            <a:off x="11010159" y="5528258"/>
            <a:ext cx="476830"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Tools……</a:t>
            </a:r>
            <a:endParaRPr lang="zh-CN" altLang="en-US" sz="600" dirty="0" smtClean="0">
              <a:solidFill>
                <a:schemeClr val="bg1"/>
              </a:solidFill>
            </a:endParaRPr>
          </a:p>
        </p:txBody>
      </p:sp>
      <p:sp>
        <p:nvSpPr>
          <p:cNvPr id="68" name="圆角矩形 67"/>
          <p:cNvSpPr/>
          <p:nvPr/>
        </p:nvSpPr>
        <p:spPr>
          <a:xfrm>
            <a:off x="11172638" y="5684011"/>
            <a:ext cx="308519"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ZK</a:t>
            </a:r>
            <a:endParaRPr lang="zh-CN" altLang="en-US" sz="600" dirty="0" smtClean="0">
              <a:solidFill>
                <a:schemeClr val="bg1"/>
              </a:solidFill>
            </a:endParaRPr>
          </a:p>
        </p:txBody>
      </p:sp>
      <p:sp>
        <p:nvSpPr>
          <p:cNvPr id="69" name="圆角矩形 68"/>
          <p:cNvSpPr/>
          <p:nvPr/>
        </p:nvSpPr>
        <p:spPr>
          <a:xfrm>
            <a:off x="11506216" y="5528258"/>
            <a:ext cx="455852" cy="123944"/>
          </a:xfrm>
          <a:prstGeom prst="roundRect">
            <a:avLst/>
          </a:prstGeom>
          <a:solidFill>
            <a:schemeClr val="bg2">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Busi</a:t>
            </a:r>
            <a:r>
              <a:rPr lang="en-US" altLang="zh-CN" sz="600" dirty="0" smtClean="0">
                <a:solidFill>
                  <a:schemeClr val="bg1"/>
                </a:solidFill>
              </a:rPr>
              <a:t>……</a:t>
            </a:r>
            <a:endParaRPr lang="zh-CN" altLang="en-US" sz="600" dirty="0" smtClean="0">
              <a:solidFill>
                <a:schemeClr val="bg1"/>
              </a:solidFill>
            </a:endParaRPr>
          </a:p>
        </p:txBody>
      </p:sp>
      <p:sp>
        <p:nvSpPr>
          <p:cNvPr id="71" name="矩形 70"/>
          <p:cNvSpPr/>
          <p:nvPr/>
        </p:nvSpPr>
        <p:spPr>
          <a:xfrm>
            <a:off x="9432324" y="5416378"/>
            <a:ext cx="381000" cy="76200"/>
          </a:xfrm>
          <a:prstGeom prst="rect">
            <a:avLst/>
          </a:prstGeom>
          <a:solidFill>
            <a:schemeClr val="tx1">
              <a:lumMod val="75000"/>
              <a:lumOff val="25000"/>
            </a:schemeClr>
          </a:solidFill>
          <a:ln w="3175">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t>Base</a:t>
            </a:r>
            <a:endParaRPr lang="zh-CN" altLang="en-US" sz="600" dirty="0" smtClean="0"/>
          </a:p>
        </p:txBody>
      </p:sp>
      <p:sp>
        <p:nvSpPr>
          <p:cNvPr id="72" name="矩形 71"/>
          <p:cNvSpPr/>
          <p:nvPr/>
        </p:nvSpPr>
        <p:spPr>
          <a:xfrm>
            <a:off x="9813323" y="5416378"/>
            <a:ext cx="666555" cy="76200"/>
          </a:xfrm>
          <a:prstGeom prst="rect">
            <a:avLst/>
          </a:prstGeom>
          <a:noFill/>
          <a:ln w="3175">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t>Middleware</a:t>
            </a:r>
            <a:endParaRPr lang="zh-CN" altLang="en-US" sz="600" dirty="0" smtClean="0"/>
          </a:p>
        </p:txBody>
      </p:sp>
      <p:sp>
        <p:nvSpPr>
          <p:cNvPr id="73" name="矩形 72"/>
          <p:cNvSpPr/>
          <p:nvPr/>
        </p:nvSpPr>
        <p:spPr>
          <a:xfrm>
            <a:off x="10480650" y="5416378"/>
            <a:ext cx="533400" cy="76200"/>
          </a:xfrm>
          <a:prstGeom prst="rect">
            <a:avLst/>
          </a:prstGeom>
          <a:noFill/>
          <a:ln w="3175">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t>Big Data</a:t>
            </a:r>
            <a:endParaRPr lang="zh-CN" altLang="en-US" sz="600" dirty="0" smtClean="0"/>
          </a:p>
        </p:txBody>
      </p:sp>
      <p:sp>
        <p:nvSpPr>
          <p:cNvPr id="74" name="矩形 73"/>
          <p:cNvSpPr/>
          <p:nvPr/>
        </p:nvSpPr>
        <p:spPr>
          <a:xfrm>
            <a:off x="11014050" y="5416378"/>
            <a:ext cx="381000" cy="76200"/>
          </a:xfrm>
          <a:prstGeom prst="rect">
            <a:avLst/>
          </a:prstGeom>
          <a:noFill/>
          <a:ln w="3175">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t>AI</a:t>
            </a:r>
            <a:endParaRPr lang="zh-CN" altLang="en-US" sz="600" dirty="0" smtClean="0"/>
          </a:p>
        </p:txBody>
      </p:sp>
      <p:sp>
        <p:nvSpPr>
          <p:cNvPr id="75" name="矩形 74"/>
          <p:cNvSpPr/>
          <p:nvPr/>
        </p:nvSpPr>
        <p:spPr>
          <a:xfrm>
            <a:off x="11395050" y="5416378"/>
            <a:ext cx="381000" cy="76200"/>
          </a:xfrm>
          <a:prstGeom prst="rect">
            <a:avLst/>
          </a:prstGeom>
          <a:noFill/>
          <a:ln w="3175">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t>IOT</a:t>
            </a:r>
            <a:endParaRPr lang="zh-CN" altLang="en-US" sz="600" dirty="0" smtClean="0"/>
          </a:p>
        </p:txBody>
      </p:sp>
      <p:sp>
        <p:nvSpPr>
          <p:cNvPr id="76" name="圆角矩形 75"/>
          <p:cNvSpPr/>
          <p:nvPr/>
        </p:nvSpPr>
        <p:spPr>
          <a:xfrm>
            <a:off x="9127524" y="5165154"/>
            <a:ext cx="622180"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XMLObject</a:t>
            </a:r>
            <a:endParaRPr lang="zh-CN" altLang="en-US" sz="600" dirty="0" smtClean="0">
              <a:solidFill>
                <a:schemeClr val="bg1"/>
              </a:solidFill>
            </a:endParaRPr>
          </a:p>
        </p:txBody>
      </p:sp>
      <p:sp>
        <p:nvSpPr>
          <p:cNvPr id="77" name="圆角矩形 76"/>
          <p:cNvSpPr/>
          <p:nvPr/>
        </p:nvSpPr>
        <p:spPr>
          <a:xfrm>
            <a:off x="9127524" y="5008800"/>
            <a:ext cx="622180"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XMLParse</a:t>
            </a:r>
            <a:endParaRPr lang="zh-CN" altLang="en-US" sz="600" dirty="0" smtClean="0">
              <a:solidFill>
                <a:schemeClr val="bg1"/>
              </a:solidFill>
            </a:endParaRPr>
          </a:p>
        </p:txBody>
      </p:sp>
      <p:sp>
        <p:nvSpPr>
          <p:cNvPr id="78" name="圆角矩形 77"/>
          <p:cNvSpPr/>
          <p:nvPr/>
        </p:nvSpPr>
        <p:spPr>
          <a:xfrm>
            <a:off x="9784140" y="5165154"/>
            <a:ext cx="398445"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USDL</a:t>
            </a:r>
            <a:endParaRPr lang="zh-CN" altLang="en-US" sz="600" dirty="0" smtClean="0">
              <a:solidFill>
                <a:schemeClr val="bg1"/>
              </a:solidFill>
            </a:endParaRPr>
          </a:p>
        </p:txBody>
      </p:sp>
      <p:sp>
        <p:nvSpPr>
          <p:cNvPr id="79" name="圆角矩形 78"/>
          <p:cNvSpPr/>
          <p:nvPr/>
        </p:nvSpPr>
        <p:spPr>
          <a:xfrm>
            <a:off x="10212156" y="5165154"/>
            <a:ext cx="673831"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a:solidFill>
                  <a:schemeClr val="bg1"/>
                </a:solidFill>
              </a:rPr>
              <a:t>Data</a:t>
            </a:r>
            <a:r>
              <a:rPr lang="en-US" altLang="zh-CN" sz="600" dirty="0" smtClean="0">
                <a:solidFill>
                  <a:schemeClr val="bg1"/>
                </a:solidFill>
              </a:rPr>
              <a:t> Structure</a:t>
            </a:r>
            <a:endParaRPr lang="zh-CN" altLang="en-US" sz="600" dirty="0" smtClean="0">
              <a:solidFill>
                <a:schemeClr val="bg1"/>
              </a:solidFill>
            </a:endParaRPr>
          </a:p>
        </p:txBody>
      </p:sp>
      <p:sp>
        <p:nvSpPr>
          <p:cNvPr id="81" name="圆角矩形 80"/>
          <p:cNvSpPr/>
          <p:nvPr/>
        </p:nvSpPr>
        <p:spPr>
          <a:xfrm>
            <a:off x="9790600" y="5008800"/>
            <a:ext cx="622180"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err="1" smtClean="0">
                <a:solidFill>
                  <a:schemeClr val="bg1"/>
                </a:solidFill>
              </a:rPr>
              <a:t>LogicEngine</a:t>
            </a:r>
            <a:endParaRPr lang="zh-CN" altLang="en-US" sz="600" dirty="0" smtClean="0">
              <a:solidFill>
                <a:schemeClr val="bg1"/>
              </a:solidFill>
            </a:endParaRPr>
          </a:p>
        </p:txBody>
      </p:sp>
      <p:sp>
        <p:nvSpPr>
          <p:cNvPr id="82" name="圆角矩形 81"/>
          <p:cNvSpPr/>
          <p:nvPr/>
        </p:nvSpPr>
        <p:spPr>
          <a:xfrm>
            <a:off x="10453676" y="5008800"/>
            <a:ext cx="773974"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Internal Functions</a:t>
            </a:r>
            <a:endParaRPr lang="zh-CN" altLang="en-US" sz="600" dirty="0" smtClean="0">
              <a:solidFill>
                <a:schemeClr val="bg1"/>
              </a:solidFill>
            </a:endParaRPr>
          </a:p>
        </p:txBody>
      </p:sp>
      <p:sp>
        <p:nvSpPr>
          <p:cNvPr id="83" name="圆角矩形 82"/>
          <p:cNvSpPr/>
          <p:nvPr/>
        </p:nvSpPr>
        <p:spPr>
          <a:xfrm>
            <a:off x="11268546" y="5008800"/>
            <a:ext cx="622180" cy="123944"/>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Flow</a:t>
            </a:r>
            <a:endParaRPr lang="zh-CN" altLang="en-US" sz="600" dirty="0" smtClean="0">
              <a:solidFill>
                <a:schemeClr val="bg1"/>
              </a:solidFill>
            </a:endParaRPr>
          </a:p>
        </p:txBody>
      </p:sp>
      <p:sp>
        <p:nvSpPr>
          <p:cNvPr id="40" name="圆角矩形 39"/>
          <p:cNvSpPr/>
          <p:nvPr/>
        </p:nvSpPr>
        <p:spPr>
          <a:xfrm>
            <a:off x="8985225" y="4578178"/>
            <a:ext cx="2961699" cy="394942"/>
          </a:xfrm>
          <a:prstGeom prst="roundRect">
            <a:avLst/>
          </a:prstGeom>
          <a:solidFill>
            <a:schemeClr val="accent3">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600" dirty="0" smtClean="0">
              <a:solidFill>
                <a:schemeClr val="bg1"/>
              </a:solidFill>
            </a:endParaRPr>
          </a:p>
        </p:txBody>
      </p:sp>
      <p:pic>
        <p:nvPicPr>
          <p:cNvPr id="41" name="图片 40"/>
          <p:cNvPicPr>
            <a:picLocks noChangeAspect="1"/>
          </p:cNvPicPr>
          <p:nvPr/>
        </p:nvPicPr>
        <p:blipFill>
          <a:blip r:embed="rId2"/>
          <a:stretch>
            <a:fillRect/>
          </a:stretch>
        </p:blipFill>
        <p:spPr>
          <a:xfrm>
            <a:off x="9051324" y="4671547"/>
            <a:ext cx="184429" cy="125210"/>
          </a:xfrm>
          <a:prstGeom prst="rect">
            <a:avLst/>
          </a:prstGeom>
        </p:spPr>
      </p:pic>
      <p:sp>
        <p:nvSpPr>
          <p:cNvPr id="4" name="文本框 3"/>
          <p:cNvSpPr txBox="1"/>
          <p:nvPr/>
        </p:nvSpPr>
        <p:spPr>
          <a:xfrm>
            <a:off x="8969206" y="4748886"/>
            <a:ext cx="479876" cy="138499"/>
          </a:xfrm>
          <a:prstGeom prst="rect">
            <a:avLst/>
          </a:prstGeom>
          <a:noFill/>
        </p:spPr>
        <p:txBody>
          <a:bodyPr wrap="square" rtlCol="0">
            <a:spAutoFit/>
          </a:bodyPr>
          <a:lstStyle/>
          <a:p>
            <a:r>
              <a:rPr lang="en-US" altLang="zh-CN" sz="300" dirty="0" smtClean="0"/>
              <a:t>Load XML</a:t>
            </a:r>
            <a:endParaRPr lang="zh-CN" altLang="en-US" sz="300" dirty="0" smtClean="0"/>
          </a:p>
        </p:txBody>
      </p:sp>
      <p:pic>
        <p:nvPicPr>
          <p:cNvPr id="46" name="图片 45"/>
          <p:cNvPicPr>
            <a:picLocks noChangeAspect="1"/>
          </p:cNvPicPr>
          <p:nvPr/>
        </p:nvPicPr>
        <p:blipFill>
          <a:blip r:embed="rId3"/>
          <a:stretch>
            <a:fillRect/>
          </a:stretch>
        </p:blipFill>
        <p:spPr>
          <a:xfrm>
            <a:off x="9321446" y="4676849"/>
            <a:ext cx="187078" cy="119908"/>
          </a:xfrm>
          <a:prstGeom prst="rect">
            <a:avLst/>
          </a:prstGeom>
        </p:spPr>
      </p:pic>
      <p:sp>
        <p:nvSpPr>
          <p:cNvPr id="47" name="文本框 46"/>
          <p:cNvSpPr txBox="1"/>
          <p:nvPr/>
        </p:nvSpPr>
        <p:spPr>
          <a:xfrm>
            <a:off x="9279924" y="4750138"/>
            <a:ext cx="365284" cy="138499"/>
          </a:xfrm>
          <a:prstGeom prst="rect">
            <a:avLst/>
          </a:prstGeom>
          <a:noFill/>
        </p:spPr>
        <p:txBody>
          <a:bodyPr wrap="square" rtlCol="0">
            <a:spAutoFit/>
          </a:bodyPr>
          <a:lstStyle/>
          <a:p>
            <a:r>
              <a:rPr lang="en-US" altLang="zh-CN" sz="300" dirty="0" smtClean="0"/>
              <a:t>initial</a:t>
            </a:r>
            <a:endParaRPr lang="zh-CN" altLang="en-US" sz="300" dirty="0" smtClean="0"/>
          </a:p>
        </p:txBody>
      </p:sp>
      <p:pic>
        <p:nvPicPr>
          <p:cNvPr id="48" name="图片 47"/>
          <p:cNvPicPr>
            <a:picLocks noChangeAspect="1"/>
          </p:cNvPicPr>
          <p:nvPr/>
        </p:nvPicPr>
        <p:blipFill>
          <a:blip r:embed="rId4"/>
          <a:stretch>
            <a:fillRect/>
          </a:stretch>
        </p:blipFill>
        <p:spPr>
          <a:xfrm>
            <a:off x="9695675" y="4598274"/>
            <a:ext cx="112906" cy="76652"/>
          </a:xfrm>
          <a:prstGeom prst="rect">
            <a:avLst/>
          </a:prstGeom>
        </p:spPr>
      </p:pic>
      <p:pic>
        <p:nvPicPr>
          <p:cNvPr id="49" name="图片 48"/>
          <p:cNvPicPr>
            <a:picLocks noChangeAspect="1"/>
          </p:cNvPicPr>
          <p:nvPr/>
        </p:nvPicPr>
        <p:blipFill>
          <a:blip r:embed="rId4"/>
          <a:stretch>
            <a:fillRect/>
          </a:stretch>
        </p:blipFill>
        <p:spPr>
          <a:xfrm>
            <a:off x="9695675" y="4711338"/>
            <a:ext cx="112906" cy="76652"/>
          </a:xfrm>
          <a:prstGeom prst="rect">
            <a:avLst/>
          </a:prstGeom>
        </p:spPr>
      </p:pic>
      <p:pic>
        <p:nvPicPr>
          <p:cNvPr id="50" name="图片 49"/>
          <p:cNvPicPr>
            <a:picLocks noChangeAspect="1"/>
          </p:cNvPicPr>
          <p:nvPr/>
        </p:nvPicPr>
        <p:blipFill>
          <a:blip r:embed="rId4"/>
          <a:stretch>
            <a:fillRect/>
          </a:stretch>
        </p:blipFill>
        <p:spPr>
          <a:xfrm>
            <a:off x="9696049" y="4830450"/>
            <a:ext cx="112906" cy="76652"/>
          </a:xfrm>
          <a:prstGeom prst="rect">
            <a:avLst/>
          </a:prstGeom>
        </p:spPr>
      </p:pic>
      <p:pic>
        <p:nvPicPr>
          <p:cNvPr id="51" name="图片 50"/>
          <p:cNvPicPr>
            <a:picLocks noChangeAspect="1"/>
          </p:cNvPicPr>
          <p:nvPr/>
        </p:nvPicPr>
        <p:blipFill>
          <a:blip r:embed="rId5"/>
          <a:stretch>
            <a:fillRect/>
          </a:stretch>
        </p:blipFill>
        <p:spPr>
          <a:xfrm>
            <a:off x="9983478" y="4694304"/>
            <a:ext cx="168465" cy="114372"/>
          </a:xfrm>
          <a:prstGeom prst="rect">
            <a:avLst/>
          </a:prstGeom>
        </p:spPr>
      </p:pic>
      <p:cxnSp>
        <p:nvCxnSpPr>
          <p:cNvPr id="11" name="直接箭头连接符 10"/>
          <p:cNvCxnSpPr>
            <a:stCxn id="41" idx="3"/>
          </p:cNvCxnSpPr>
          <p:nvPr/>
        </p:nvCxnSpPr>
        <p:spPr>
          <a:xfrm flipV="1">
            <a:off x="9235753" y="4733018"/>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9535155" y="4618285"/>
            <a:ext cx="512586" cy="138499"/>
          </a:xfrm>
          <a:prstGeom prst="rect">
            <a:avLst/>
          </a:prstGeom>
          <a:noFill/>
        </p:spPr>
        <p:txBody>
          <a:bodyPr wrap="square" rtlCol="0">
            <a:spAutoFit/>
          </a:bodyPr>
          <a:lstStyle/>
          <a:p>
            <a:r>
              <a:rPr lang="en-US" altLang="zh-CN" sz="300" dirty="0" smtClean="0"/>
              <a:t>Time schedule</a:t>
            </a:r>
            <a:endParaRPr lang="zh-CN" altLang="en-US" sz="300" dirty="0" smtClean="0"/>
          </a:p>
        </p:txBody>
      </p:sp>
      <p:sp>
        <p:nvSpPr>
          <p:cNvPr id="56" name="文本框 55"/>
          <p:cNvSpPr txBox="1"/>
          <p:nvPr/>
        </p:nvSpPr>
        <p:spPr>
          <a:xfrm>
            <a:off x="9563269" y="4739455"/>
            <a:ext cx="512586" cy="138499"/>
          </a:xfrm>
          <a:prstGeom prst="rect">
            <a:avLst/>
          </a:prstGeom>
          <a:noFill/>
        </p:spPr>
        <p:txBody>
          <a:bodyPr wrap="square" rtlCol="0">
            <a:spAutoFit/>
          </a:bodyPr>
          <a:lstStyle/>
          <a:p>
            <a:r>
              <a:rPr lang="en-US" altLang="zh-CN" sz="300" dirty="0" smtClean="0"/>
              <a:t>One Time</a:t>
            </a:r>
            <a:endParaRPr lang="zh-CN" altLang="en-US" sz="300" dirty="0" smtClean="0"/>
          </a:p>
        </p:txBody>
      </p:sp>
      <p:sp>
        <p:nvSpPr>
          <p:cNvPr id="80" name="文本框 79"/>
          <p:cNvSpPr txBox="1"/>
          <p:nvPr/>
        </p:nvSpPr>
        <p:spPr>
          <a:xfrm>
            <a:off x="9616536" y="4857081"/>
            <a:ext cx="512586" cy="138499"/>
          </a:xfrm>
          <a:prstGeom prst="rect">
            <a:avLst/>
          </a:prstGeom>
          <a:noFill/>
        </p:spPr>
        <p:txBody>
          <a:bodyPr wrap="square" rtlCol="0">
            <a:spAutoFit/>
          </a:bodyPr>
          <a:lstStyle/>
          <a:p>
            <a:r>
              <a:rPr lang="en-US" altLang="zh-CN" sz="300" dirty="0" smtClean="0"/>
              <a:t>Listen</a:t>
            </a:r>
            <a:endParaRPr lang="zh-CN" altLang="en-US" sz="300" dirty="0" smtClean="0"/>
          </a:p>
        </p:txBody>
      </p:sp>
      <p:sp>
        <p:nvSpPr>
          <p:cNvPr id="84" name="文本框 83"/>
          <p:cNvSpPr txBox="1"/>
          <p:nvPr/>
        </p:nvSpPr>
        <p:spPr>
          <a:xfrm>
            <a:off x="9907278" y="4761854"/>
            <a:ext cx="365284" cy="138499"/>
          </a:xfrm>
          <a:prstGeom prst="rect">
            <a:avLst/>
          </a:prstGeom>
          <a:noFill/>
        </p:spPr>
        <p:txBody>
          <a:bodyPr wrap="square" rtlCol="0">
            <a:spAutoFit/>
          </a:bodyPr>
          <a:lstStyle/>
          <a:p>
            <a:r>
              <a:rPr lang="en-US" altLang="zh-CN" sz="300" dirty="0" smtClean="0"/>
              <a:t>Executor</a:t>
            </a:r>
            <a:endParaRPr lang="zh-CN" altLang="en-US" sz="300" dirty="0" smtClean="0"/>
          </a:p>
        </p:txBody>
      </p:sp>
      <p:grpSp>
        <p:nvGrpSpPr>
          <p:cNvPr id="6187" name="组合 6186"/>
          <p:cNvGrpSpPr/>
          <p:nvPr/>
        </p:nvGrpSpPr>
        <p:grpSpPr>
          <a:xfrm>
            <a:off x="10494372" y="4594461"/>
            <a:ext cx="1127039" cy="278931"/>
            <a:chOff x="10423560" y="4740683"/>
            <a:chExt cx="1127039" cy="278931"/>
          </a:xfrm>
          <a:solidFill>
            <a:schemeClr val="accent3">
              <a:lumMod val="60000"/>
              <a:lumOff val="40000"/>
            </a:schemeClr>
          </a:solidFill>
        </p:grpSpPr>
        <p:sp>
          <p:nvSpPr>
            <p:cNvPr id="54" name="矩形 53"/>
            <p:cNvSpPr/>
            <p:nvPr/>
          </p:nvSpPr>
          <p:spPr>
            <a:xfrm>
              <a:off x="10423560" y="4740683"/>
              <a:ext cx="1127039" cy="278931"/>
            </a:xfrm>
            <a:prstGeom prst="rect">
              <a:avLst/>
            </a:prstGeom>
            <a:grpFill/>
            <a:ln w="6350">
              <a:solidFill>
                <a:srgbClr val="32904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p:cNvGrpSpPr/>
            <p:nvPr/>
          </p:nvGrpSpPr>
          <p:grpSpPr>
            <a:xfrm>
              <a:off x="10441819" y="4826001"/>
              <a:ext cx="111125" cy="76200"/>
              <a:chOff x="10480675" y="4854575"/>
              <a:chExt cx="111125" cy="76200"/>
            </a:xfrm>
            <a:grpFill/>
          </p:grpSpPr>
          <p:grpSp>
            <p:nvGrpSpPr>
              <p:cNvPr id="7" name="Group 4"/>
              <p:cNvGrpSpPr>
                <a:grpSpLocks noChangeAspect="1"/>
              </p:cNvGrpSpPr>
              <p:nvPr/>
            </p:nvGrpSpPr>
            <p:grpSpPr bwMode="auto">
              <a:xfrm>
                <a:off x="10480675" y="4854575"/>
                <a:ext cx="111125" cy="76200"/>
                <a:chOff x="6602" y="3058"/>
                <a:chExt cx="70" cy="48"/>
              </a:xfrm>
              <a:grpFill/>
            </p:grpSpPr>
            <p:sp>
              <p:nvSpPr>
                <p:cNvPr id="8"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615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solidFill>
                  <a:schemeClr val="accent3">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5" name="流程图: 对照 14"/>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grpSp>
          <p:nvGrpSpPr>
            <p:cNvPr id="86" name="组合 85"/>
            <p:cNvGrpSpPr/>
            <p:nvPr/>
          </p:nvGrpSpPr>
          <p:grpSpPr>
            <a:xfrm>
              <a:off x="10618122" y="4762501"/>
              <a:ext cx="111125" cy="76200"/>
              <a:chOff x="10480675" y="4854575"/>
              <a:chExt cx="111125" cy="76200"/>
            </a:xfrm>
            <a:grpFill/>
          </p:grpSpPr>
          <p:grpSp>
            <p:nvGrpSpPr>
              <p:cNvPr id="87" name="Group 4"/>
              <p:cNvGrpSpPr>
                <a:grpSpLocks noChangeAspect="1"/>
              </p:cNvGrpSpPr>
              <p:nvPr/>
            </p:nvGrpSpPr>
            <p:grpSpPr bwMode="auto">
              <a:xfrm>
                <a:off x="10480675" y="4854575"/>
                <a:ext cx="111125" cy="76200"/>
                <a:chOff x="6602" y="3058"/>
                <a:chExt cx="70" cy="48"/>
              </a:xfrm>
              <a:grpFill/>
            </p:grpSpPr>
            <p:sp>
              <p:nvSpPr>
                <p:cNvPr id="89"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9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88" name="流程图: 对照 87"/>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grpSp>
          <p:nvGrpSpPr>
            <p:cNvPr id="93" name="组合 92"/>
            <p:cNvGrpSpPr/>
            <p:nvPr/>
          </p:nvGrpSpPr>
          <p:grpSpPr>
            <a:xfrm>
              <a:off x="10621297" y="4894240"/>
              <a:ext cx="111125" cy="76200"/>
              <a:chOff x="10480675" y="4854575"/>
              <a:chExt cx="111125" cy="76200"/>
            </a:xfrm>
            <a:grpFill/>
          </p:grpSpPr>
          <p:grpSp>
            <p:nvGrpSpPr>
              <p:cNvPr id="94" name="Group 4"/>
              <p:cNvGrpSpPr>
                <a:grpSpLocks noChangeAspect="1"/>
              </p:cNvGrpSpPr>
              <p:nvPr/>
            </p:nvGrpSpPr>
            <p:grpSpPr bwMode="auto">
              <a:xfrm>
                <a:off x="10480675" y="4854575"/>
                <a:ext cx="111125" cy="76200"/>
                <a:chOff x="6602" y="3058"/>
                <a:chExt cx="70" cy="48"/>
              </a:xfrm>
              <a:grpFill/>
            </p:grpSpPr>
            <p:sp>
              <p:nvSpPr>
                <p:cNvPr id="96"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9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95" name="流程图: 对照 94"/>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cxnSp>
          <p:nvCxnSpPr>
            <p:cNvPr id="22" name="肘形连接符 21"/>
            <p:cNvCxnSpPr>
              <a:stCxn id="8" idx="0"/>
              <a:endCxn id="89" idx="1"/>
            </p:cNvCxnSpPr>
            <p:nvPr/>
          </p:nvCxnSpPr>
          <p:spPr>
            <a:xfrm rot="5400000" flipH="1" flipV="1">
              <a:off x="10545052" y="4752931"/>
              <a:ext cx="25400" cy="120740"/>
            </a:xfrm>
            <a:prstGeom prst="bentConnector2">
              <a:avLst/>
            </a:prstGeom>
            <a:grpFill/>
            <a:ln w="3175"/>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6151" idx="2"/>
              <a:endCxn id="96" idx="1"/>
            </p:cNvCxnSpPr>
            <p:nvPr/>
          </p:nvCxnSpPr>
          <p:spPr>
            <a:xfrm rot="16200000" flipH="1">
              <a:off x="10541889" y="4852932"/>
              <a:ext cx="38076" cy="120740"/>
            </a:xfrm>
            <a:prstGeom prst="bentConnector2">
              <a:avLst/>
            </a:prstGeom>
            <a:grpFill/>
            <a:ln w="3175"/>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10814924" y="4827589"/>
              <a:ext cx="111125" cy="76200"/>
              <a:chOff x="10480675" y="4854575"/>
              <a:chExt cx="111125" cy="76200"/>
            </a:xfrm>
            <a:grpFill/>
          </p:grpSpPr>
          <p:grpSp>
            <p:nvGrpSpPr>
              <p:cNvPr id="102" name="Group 4"/>
              <p:cNvGrpSpPr>
                <a:grpSpLocks noChangeAspect="1"/>
              </p:cNvGrpSpPr>
              <p:nvPr/>
            </p:nvGrpSpPr>
            <p:grpSpPr bwMode="auto">
              <a:xfrm>
                <a:off x="10480675" y="4854575"/>
                <a:ext cx="111125" cy="76200"/>
                <a:chOff x="6602" y="3058"/>
                <a:chExt cx="70" cy="48"/>
              </a:xfrm>
              <a:grpFill/>
            </p:grpSpPr>
            <p:sp>
              <p:nvSpPr>
                <p:cNvPr id="104"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107"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03" name="流程图: 对照 102"/>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sp>
          <p:nvSpPr>
            <p:cNvPr id="108" name="流程图: 决策 52"/>
            <p:cNvSpPr>
              <a:spLocks noChangeArrowheads="1"/>
            </p:cNvSpPr>
            <p:nvPr/>
          </p:nvSpPr>
          <p:spPr bwMode="auto">
            <a:xfrm>
              <a:off x="10997539" y="4834014"/>
              <a:ext cx="117176" cy="65064"/>
            </a:xfrm>
            <a:prstGeom prst="flowChartDecision">
              <a:avLst/>
            </a:prstGeom>
            <a:solidFill>
              <a:schemeClr val="accent3">
                <a:lumMod val="75000"/>
              </a:schemeClr>
            </a:solidFill>
            <a:ln w="3175" cap="flat" cmpd="sng">
              <a:solidFill>
                <a:schemeClr val="bg1"/>
              </a:solidFill>
              <a:bevel/>
            </a:ln>
          </p:spPr>
          <p:txBody>
            <a:bodyPr anchor="ctr"/>
            <a:lstStyle/>
            <a:p>
              <a:pPr algn="ctr"/>
              <a:endParaRPr lang="zh-CN" altLang="zh-CN" sz="300" b="1" dirty="0">
                <a:solidFill>
                  <a:srgbClr val="FFFFFF"/>
                </a:solidFill>
                <a:latin typeface="宋体" pitchFamily="2" charset="-122"/>
                <a:sym typeface="宋体" pitchFamily="2" charset="-122"/>
              </a:endParaRPr>
            </a:p>
          </p:txBody>
        </p:sp>
        <p:grpSp>
          <p:nvGrpSpPr>
            <p:cNvPr id="109" name="组合 108"/>
            <p:cNvGrpSpPr/>
            <p:nvPr/>
          </p:nvGrpSpPr>
          <p:grpSpPr>
            <a:xfrm>
              <a:off x="11166484" y="4769524"/>
              <a:ext cx="111125" cy="76200"/>
              <a:chOff x="10480675" y="4854575"/>
              <a:chExt cx="111125" cy="76200"/>
            </a:xfrm>
            <a:grpFill/>
          </p:grpSpPr>
          <p:grpSp>
            <p:nvGrpSpPr>
              <p:cNvPr id="110" name="Group 4"/>
              <p:cNvGrpSpPr>
                <a:grpSpLocks noChangeAspect="1"/>
              </p:cNvGrpSpPr>
              <p:nvPr/>
            </p:nvGrpSpPr>
            <p:grpSpPr bwMode="auto">
              <a:xfrm>
                <a:off x="10480675" y="4854575"/>
                <a:ext cx="111125" cy="76200"/>
                <a:chOff x="6602" y="3058"/>
                <a:chExt cx="70" cy="48"/>
              </a:xfrm>
              <a:grpFill/>
            </p:grpSpPr>
            <p:sp>
              <p:nvSpPr>
                <p:cNvPr id="112"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115"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11" name="流程图: 对照 110"/>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grpSp>
          <p:nvGrpSpPr>
            <p:cNvPr id="116" name="组合 115"/>
            <p:cNvGrpSpPr/>
            <p:nvPr/>
          </p:nvGrpSpPr>
          <p:grpSpPr>
            <a:xfrm>
              <a:off x="11166134" y="4879240"/>
              <a:ext cx="111125" cy="76200"/>
              <a:chOff x="10480675" y="4854575"/>
              <a:chExt cx="111125" cy="76200"/>
            </a:xfrm>
            <a:grpFill/>
          </p:grpSpPr>
          <p:grpSp>
            <p:nvGrpSpPr>
              <p:cNvPr id="117" name="Group 4"/>
              <p:cNvGrpSpPr>
                <a:grpSpLocks noChangeAspect="1"/>
              </p:cNvGrpSpPr>
              <p:nvPr/>
            </p:nvGrpSpPr>
            <p:grpSpPr bwMode="auto">
              <a:xfrm>
                <a:off x="10480675" y="4854575"/>
                <a:ext cx="111125" cy="76200"/>
                <a:chOff x="6602" y="3058"/>
                <a:chExt cx="70" cy="48"/>
              </a:xfrm>
              <a:grpFill/>
            </p:grpSpPr>
            <p:sp>
              <p:nvSpPr>
                <p:cNvPr id="119"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122"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18" name="流程图: 对照 117"/>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cxnSp>
          <p:nvCxnSpPr>
            <p:cNvPr id="43" name="肘形连接符 42"/>
            <p:cNvCxnSpPr>
              <a:endCxn id="104" idx="1"/>
            </p:cNvCxnSpPr>
            <p:nvPr/>
          </p:nvCxnSpPr>
          <p:spPr>
            <a:xfrm>
              <a:off x="10728239" y="4804206"/>
              <a:ext cx="86685" cy="61483"/>
            </a:xfrm>
            <a:prstGeom prst="bentConnector3">
              <a:avLst/>
            </a:prstGeom>
            <a:grpFill/>
            <a:ln w="3175"/>
          </p:spPr>
          <p:style>
            <a:lnRef idx="1">
              <a:schemeClr val="accent1"/>
            </a:lnRef>
            <a:fillRef idx="0">
              <a:schemeClr val="accent1"/>
            </a:fillRef>
            <a:effectRef idx="0">
              <a:schemeClr val="accent1"/>
            </a:effectRef>
            <a:fontRef idx="minor">
              <a:schemeClr val="tx1"/>
            </a:fontRef>
          </p:style>
        </p:cxnSp>
        <p:cxnSp>
          <p:nvCxnSpPr>
            <p:cNvPr id="125" name="肘形连接符 124"/>
            <p:cNvCxnSpPr>
              <a:endCxn id="104" idx="1"/>
            </p:cNvCxnSpPr>
            <p:nvPr/>
          </p:nvCxnSpPr>
          <p:spPr>
            <a:xfrm flipV="1">
              <a:off x="10733042" y="4865689"/>
              <a:ext cx="81882" cy="75016"/>
            </a:xfrm>
            <a:prstGeom prst="bentConnector3">
              <a:avLst>
                <a:gd name="adj1" fmla="val 50000"/>
              </a:avLst>
            </a:prstGeom>
            <a:grpFill/>
            <a:ln w="3175"/>
          </p:spPr>
          <p:style>
            <a:lnRef idx="1">
              <a:schemeClr val="accent1"/>
            </a:lnRef>
            <a:fillRef idx="0">
              <a:schemeClr val="accent1"/>
            </a:fillRef>
            <a:effectRef idx="0">
              <a:schemeClr val="accent1"/>
            </a:effectRef>
            <a:fontRef idx="minor">
              <a:schemeClr val="tx1"/>
            </a:fontRef>
          </p:style>
        </p:cxnSp>
        <p:cxnSp>
          <p:nvCxnSpPr>
            <p:cNvPr id="6149" name="直接连接符 6148"/>
            <p:cNvCxnSpPr>
              <a:endCxn id="108" idx="1"/>
            </p:cNvCxnSpPr>
            <p:nvPr/>
          </p:nvCxnSpPr>
          <p:spPr>
            <a:xfrm>
              <a:off x="10927637" y="4865689"/>
              <a:ext cx="69902" cy="857"/>
            </a:xfrm>
            <a:prstGeom prst="line">
              <a:avLst/>
            </a:prstGeom>
            <a:grpFill/>
            <a:ln w="3175"/>
          </p:spPr>
          <p:style>
            <a:lnRef idx="1">
              <a:schemeClr val="accent1"/>
            </a:lnRef>
            <a:fillRef idx="0">
              <a:schemeClr val="accent1"/>
            </a:fillRef>
            <a:effectRef idx="0">
              <a:schemeClr val="accent1"/>
            </a:effectRef>
            <a:fontRef idx="minor">
              <a:schemeClr val="tx1"/>
            </a:fontRef>
          </p:style>
        </p:cxnSp>
        <p:cxnSp>
          <p:nvCxnSpPr>
            <p:cNvPr id="6164" name="肘形连接符 6163"/>
            <p:cNvCxnSpPr>
              <a:stCxn id="108" idx="3"/>
              <a:endCxn id="112" idx="1"/>
            </p:cNvCxnSpPr>
            <p:nvPr/>
          </p:nvCxnSpPr>
          <p:spPr>
            <a:xfrm flipV="1">
              <a:off x="11114715" y="4807624"/>
              <a:ext cx="51769" cy="58922"/>
            </a:xfrm>
            <a:prstGeom prst="bentConnector3">
              <a:avLst>
                <a:gd name="adj1" fmla="val -1399"/>
              </a:avLst>
            </a:prstGeom>
            <a:grpFill/>
            <a:ln w="3175"/>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11354800" y="4836885"/>
              <a:ext cx="111125" cy="76200"/>
              <a:chOff x="10480675" y="4854575"/>
              <a:chExt cx="111125" cy="76200"/>
            </a:xfrm>
            <a:grpFill/>
          </p:grpSpPr>
          <p:grpSp>
            <p:nvGrpSpPr>
              <p:cNvPr id="159" name="Group 4"/>
              <p:cNvGrpSpPr>
                <a:grpSpLocks noChangeAspect="1"/>
              </p:cNvGrpSpPr>
              <p:nvPr/>
            </p:nvGrpSpPr>
            <p:grpSpPr bwMode="auto">
              <a:xfrm>
                <a:off x="10480675" y="4854575"/>
                <a:ext cx="111125" cy="76200"/>
                <a:chOff x="6602" y="3058"/>
                <a:chExt cx="70" cy="48"/>
              </a:xfrm>
              <a:grpFill/>
            </p:grpSpPr>
            <p:sp>
              <p:nvSpPr>
                <p:cNvPr id="161" name="AutoShape 3"/>
                <p:cNvSpPr>
                  <a:spLocks noChangeAspect="1" noChangeArrowheads="1" noTextEdit="1"/>
                </p:cNvSpPr>
                <p:nvPr/>
              </p:nvSpPr>
              <p:spPr bwMode="auto">
                <a:xfrm>
                  <a:off x="6602" y="3058"/>
                  <a:ext cx="70"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6"/>
                <p:cNvSpPr>
                  <a:spLocks/>
                </p:cNvSpPr>
                <p:nvPr/>
              </p:nvSpPr>
              <p:spPr bwMode="auto">
                <a:xfrm>
                  <a:off x="6604" y="3060"/>
                  <a:ext cx="67" cy="45"/>
                </a:xfrm>
                <a:custGeom>
                  <a:avLst/>
                  <a:gdLst>
                    <a:gd name="T0" fmla="*/ 152 w 1270"/>
                    <a:gd name="T1" fmla="*/ 847 h 847"/>
                    <a:gd name="T2" fmla="*/ 1119 w 1270"/>
                    <a:gd name="T3" fmla="*/ 847 h 847"/>
                    <a:gd name="T4" fmla="*/ 1270 w 1270"/>
                    <a:gd name="T5" fmla="*/ 696 h 847"/>
                    <a:gd name="T6" fmla="*/ 1270 w 1270"/>
                    <a:gd name="T7" fmla="*/ 152 h 847"/>
                    <a:gd name="T8" fmla="*/ 1119 w 1270"/>
                    <a:gd name="T9" fmla="*/ 0 h 847"/>
                    <a:gd name="T10" fmla="*/ 152 w 1270"/>
                    <a:gd name="T11" fmla="*/ 0 h 847"/>
                    <a:gd name="T12" fmla="*/ 0 w 1270"/>
                    <a:gd name="T13" fmla="*/ 152 h 847"/>
                    <a:gd name="T14" fmla="*/ 0 w 1270"/>
                    <a:gd name="T15" fmla="*/ 696 h 847"/>
                    <a:gd name="T16" fmla="*/ 152 w 1270"/>
                    <a:gd name="T17" fmla="*/ 847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0" h="847">
                      <a:moveTo>
                        <a:pt x="152" y="847"/>
                      </a:moveTo>
                      <a:lnTo>
                        <a:pt x="1119" y="847"/>
                      </a:lnTo>
                      <a:cubicBezTo>
                        <a:pt x="1203" y="847"/>
                        <a:pt x="1270" y="779"/>
                        <a:pt x="1270" y="696"/>
                      </a:cubicBezTo>
                      <a:lnTo>
                        <a:pt x="1270" y="152"/>
                      </a:lnTo>
                      <a:cubicBezTo>
                        <a:pt x="1270" y="68"/>
                        <a:pt x="1203" y="0"/>
                        <a:pt x="1119" y="0"/>
                      </a:cubicBezTo>
                      <a:lnTo>
                        <a:pt x="152" y="0"/>
                      </a:lnTo>
                      <a:cubicBezTo>
                        <a:pt x="68" y="0"/>
                        <a:pt x="0" y="68"/>
                        <a:pt x="0" y="152"/>
                      </a:cubicBezTo>
                      <a:lnTo>
                        <a:pt x="0" y="696"/>
                      </a:lnTo>
                      <a:cubicBezTo>
                        <a:pt x="0" y="779"/>
                        <a:pt x="68" y="847"/>
                        <a:pt x="152" y="847"/>
                      </a:cubicBezTo>
                      <a:close/>
                    </a:path>
                  </a:pathLst>
                </a:custGeom>
                <a:solidFill>
                  <a:schemeClr val="accent3">
                    <a:lumMod val="75000"/>
                  </a:schemeClr>
                </a:solidFill>
                <a:ln w="1588"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164"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9" y="3065"/>
                  <a:ext cx="4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60" name="流程图: 对照 159"/>
              <p:cNvSpPr/>
              <p:nvPr/>
            </p:nvSpPr>
            <p:spPr>
              <a:xfrm rot="16200000">
                <a:off x="10512495" y="4863282"/>
                <a:ext cx="45719" cy="59797"/>
              </a:xfrm>
              <a:prstGeom prst="flowChartCol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grpSp>
        <p:cxnSp>
          <p:nvCxnSpPr>
            <p:cNvPr id="165" name="肘形连接符 164"/>
            <p:cNvCxnSpPr>
              <a:endCxn id="119" idx="1"/>
            </p:cNvCxnSpPr>
            <p:nvPr/>
          </p:nvCxnSpPr>
          <p:spPr>
            <a:xfrm rot="16200000" flipH="1">
              <a:off x="11112754" y="4863959"/>
              <a:ext cx="55341" cy="51419"/>
            </a:xfrm>
            <a:prstGeom prst="bentConnector2">
              <a:avLst/>
            </a:prstGeom>
            <a:grpFill/>
            <a:ln w="3175"/>
          </p:spPr>
          <p:style>
            <a:lnRef idx="1">
              <a:schemeClr val="accent1"/>
            </a:lnRef>
            <a:fillRef idx="0">
              <a:schemeClr val="accent1"/>
            </a:fillRef>
            <a:effectRef idx="0">
              <a:schemeClr val="accent1"/>
            </a:effectRef>
            <a:fontRef idx="minor">
              <a:schemeClr val="tx1"/>
            </a:fontRef>
          </p:style>
        </p:cxnSp>
        <p:cxnSp>
          <p:nvCxnSpPr>
            <p:cNvPr id="6182" name="肘形连接符 6181"/>
            <p:cNvCxnSpPr/>
            <p:nvPr/>
          </p:nvCxnSpPr>
          <p:spPr>
            <a:xfrm>
              <a:off x="11278228" y="4800601"/>
              <a:ext cx="76922" cy="72052"/>
            </a:xfrm>
            <a:prstGeom prst="bentConnector3">
              <a:avLst/>
            </a:prstGeom>
            <a:grpFill/>
            <a:ln w="3175"/>
          </p:spPr>
          <p:style>
            <a:lnRef idx="1">
              <a:schemeClr val="accent1"/>
            </a:lnRef>
            <a:fillRef idx="0">
              <a:schemeClr val="accent1"/>
            </a:fillRef>
            <a:effectRef idx="0">
              <a:schemeClr val="accent1"/>
            </a:effectRef>
            <a:fontRef idx="minor">
              <a:schemeClr val="tx1"/>
            </a:fontRef>
          </p:style>
        </p:cxnSp>
        <p:cxnSp>
          <p:nvCxnSpPr>
            <p:cNvPr id="175" name="肘形连接符 174"/>
            <p:cNvCxnSpPr>
              <a:endCxn id="161" idx="1"/>
            </p:cNvCxnSpPr>
            <p:nvPr/>
          </p:nvCxnSpPr>
          <p:spPr>
            <a:xfrm flipV="1">
              <a:off x="11278228" y="4874985"/>
              <a:ext cx="76572" cy="44300"/>
            </a:xfrm>
            <a:prstGeom prst="bentConnector3">
              <a:avLst/>
            </a:prstGeom>
            <a:grpFill/>
            <a:ln w="3175"/>
          </p:spPr>
          <p:style>
            <a:lnRef idx="1">
              <a:schemeClr val="accent1"/>
            </a:lnRef>
            <a:fillRef idx="0">
              <a:schemeClr val="accent1"/>
            </a:fillRef>
            <a:effectRef idx="0">
              <a:schemeClr val="accent1"/>
            </a:effectRef>
            <a:fontRef idx="minor">
              <a:schemeClr val="tx1"/>
            </a:fontRef>
          </p:style>
        </p:cxnSp>
      </p:grpSp>
      <p:cxnSp>
        <p:nvCxnSpPr>
          <p:cNvPr id="180" name="直接箭头连接符 179"/>
          <p:cNvCxnSpPr/>
          <p:nvPr/>
        </p:nvCxnSpPr>
        <p:spPr>
          <a:xfrm flipV="1">
            <a:off x="9889524" y="4740909"/>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6188" name="矩形 6187"/>
          <p:cNvSpPr/>
          <p:nvPr/>
        </p:nvSpPr>
        <p:spPr>
          <a:xfrm>
            <a:off x="9617877" y="4594461"/>
            <a:ext cx="271647" cy="363260"/>
          </a:xfrm>
          <a:prstGeom prst="rect">
            <a:avLst/>
          </a:prstGeom>
          <a:noFill/>
          <a:ln w="3175">
            <a:solidFill>
              <a:schemeClr val="accent5">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cxnSp>
        <p:nvCxnSpPr>
          <p:cNvPr id="181" name="直接箭头连接符 180"/>
          <p:cNvCxnSpPr/>
          <p:nvPr/>
        </p:nvCxnSpPr>
        <p:spPr>
          <a:xfrm flipV="1">
            <a:off x="10399859" y="4736057"/>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9591249" y="4867049"/>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flipV="1">
            <a:off x="9508524" y="4737657"/>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254" name="文本框 253"/>
          <p:cNvSpPr txBox="1"/>
          <p:nvPr/>
        </p:nvSpPr>
        <p:spPr>
          <a:xfrm>
            <a:off x="9279015" y="4796405"/>
            <a:ext cx="436012" cy="138499"/>
          </a:xfrm>
          <a:prstGeom prst="rect">
            <a:avLst/>
          </a:prstGeom>
          <a:noFill/>
        </p:spPr>
        <p:txBody>
          <a:bodyPr wrap="square" rtlCol="0">
            <a:spAutoFit/>
          </a:bodyPr>
          <a:lstStyle/>
          <a:p>
            <a:r>
              <a:rPr lang="en-US" altLang="zh-CN" sz="300" dirty="0" smtClean="0">
                <a:solidFill>
                  <a:schemeClr val="bg1"/>
                </a:solidFill>
              </a:rPr>
              <a:t>Request API</a:t>
            </a:r>
            <a:endParaRPr lang="zh-CN" altLang="en-US" sz="300" dirty="0" smtClean="0">
              <a:solidFill>
                <a:schemeClr val="bg1"/>
              </a:solidFill>
            </a:endParaRPr>
          </a:p>
        </p:txBody>
      </p:sp>
      <p:pic>
        <p:nvPicPr>
          <p:cNvPr id="255" name="图片 254"/>
          <p:cNvPicPr>
            <a:picLocks noChangeAspect="1"/>
          </p:cNvPicPr>
          <p:nvPr/>
        </p:nvPicPr>
        <p:blipFill>
          <a:blip r:embed="rId7"/>
          <a:stretch>
            <a:fillRect/>
          </a:stretch>
        </p:blipFill>
        <p:spPr>
          <a:xfrm>
            <a:off x="11712097" y="4670040"/>
            <a:ext cx="177754" cy="124443"/>
          </a:xfrm>
          <a:prstGeom prst="rect">
            <a:avLst/>
          </a:prstGeom>
        </p:spPr>
      </p:pic>
      <p:cxnSp>
        <p:nvCxnSpPr>
          <p:cNvPr id="256" name="直接箭头连接符 255"/>
          <p:cNvCxnSpPr/>
          <p:nvPr/>
        </p:nvCxnSpPr>
        <p:spPr>
          <a:xfrm flipV="1">
            <a:off x="11619059" y="4729444"/>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257" name="文本框 256"/>
          <p:cNvSpPr txBox="1"/>
          <p:nvPr/>
        </p:nvSpPr>
        <p:spPr>
          <a:xfrm>
            <a:off x="11657840" y="4742281"/>
            <a:ext cx="365284" cy="184666"/>
          </a:xfrm>
          <a:prstGeom prst="rect">
            <a:avLst/>
          </a:prstGeom>
          <a:noFill/>
        </p:spPr>
        <p:txBody>
          <a:bodyPr wrap="square" rtlCol="0">
            <a:spAutoFit/>
          </a:bodyPr>
          <a:lstStyle/>
          <a:p>
            <a:r>
              <a:rPr lang="en-US" altLang="zh-CN" sz="300" dirty="0" smtClean="0"/>
              <a:t>Result Format</a:t>
            </a:r>
            <a:endParaRPr lang="zh-CN" altLang="en-US" sz="300" dirty="0" smtClean="0"/>
          </a:p>
        </p:txBody>
      </p:sp>
      <p:sp>
        <p:nvSpPr>
          <p:cNvPr id="258" name="圆角矩形 257"/>
          <p:cNvSpPr/>
          <p:nvPr/>
        </p:nvSpPr>
        <p:spPr>
          <a:xfrm>
            <a:off x="9030961" y="4896746"/>
            <a:ext cx="325163" cy="73726"/>
          </a:xfrm>
          <a:prstGeom prst="roundRect">
            <a:avLst/>
          </a:prstGeom>
          <a:no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300" dirty="0" smtClean="0">
              <a:solidFill>
                <a:schemeClr val="bg1"/>
              </a:solidFill>
            </a:endParaRPr>
          </a:p>
        </p:txBody>
      </p:sp>
      <p:sp>
        <p:nvSpPr>
          <p:cNvPr id="6196" name="文本框 6195"/>
          <p:cNvSpPr txBox="1"/>
          <p:nvPr/>
        </p:nvSpPr>
        <p:spPr>
          <a:xfrm>
            <a:off x="8968983" y="4865959"/>
            <a:ext cx="460382" cy="138499"/>
          </a:xfrm>
          <a:prstGeom prst="rect">
            <a:avLst/>
          </a:prstGeom>
          <a:noFill/>
        </p:spPr>
        <p:txBody>
          <a:bodyPr wrap="none" rtlCol="0">
            <a:spAutoFit/>
          </a:bodyPr>
          <a:lstStyle/>
          <a:p>
            <a:r>
              <a:rPr lang="en-US" altLang="zh-CN" sz="300" dirty="0" smtClean="0">
                <a:solidFill>
                  <a:schemeClr val="bg1"/>
                </a:solidFill>
              </a:rPr>
              <a:t>Application Data</a:t>
            </a:r>
            <a:endParaRPr lang="zh-CN" altLang="en-US" sz="300" dirty="0" smtClean="0">
              <a:solidFill>
                <a:schemeClr val="bg1"/>
              </a:solidFill>
            </a:endParaRPr>
          </a:p>
        </p:txBody>
      </p:sp>
      <p:sp>
        <p:nvSpPr>
          <p:cNvPr id="260" name="文本框 259"/>
          <p:cNvSpPr txBox="1"/>
          <p:nvPr/>
        </p:nvSpPr>
        <p:spPr>
          <a:xfrm>
            <a:off x="9279924" y="4868324"/>
            <a:ext cx="418774" cy="138499"/>
          </a:xfrm>
          <a:prstGeom prst="rect">
            <a:avLst/>
          </a:prstGeom>
          <a:noFill/>
        </p:spPr>
        <p:txBody>
          <a:bodyPr wrap="square" rtlCol="0">
            <a:spAutoFit/>
          </a:bodyPr>
          <a:lstStyle/>
          <a:p>
            <a:r>
              <a:rPr lang="en-US" altLang="zh-CN" sz="300" dirty="0" smtClean="0">
                <a:solidFill>
                  <a:schemeClr val="bg1"/>
                </a:solidFill>
              </a:rPr>
              <a:t>Context Data</a:t>
            </a:r>
            <a:endParaRPr lang="zh-CN" altLang="en-US" sz="300" dirty="0" smtClean="0">
              <a:solidFill>
                <a:schemeClr val="bg1"/>
              </a:solidFill>
            </a:endParaRPr>
          </a:p>
        </p:txBody>
      </p:sp>
      <p:sp>
        <p:nvSpPr>
          <p:cNvPr id="261" name="圆角矩形 260"/>
          <p:cNvSpPr/>
          <p:nvPr/>
        </p:nvSpPr>
        <p:spPr>
          <a:xfrm>
            <a:off x="9356124" y="4900732"/>
            <a:ext cx="261533" cy="73461"/>
          </a:xfrm>
          <a:prstGeom prst="roundRect">
            <a:avLst/>
          </a:prstGeom>
          <a:no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600" dirty="0" smtClean="0">
              <a:solidFill>
                <a:schemeClr val="bg1"/>
              </a:solidFill>
            </a:endParaRPr>
          </a:p>
        </p:txBody>
      </p:sp>
      <p:sp>
        <p:nvSpPr>
          <p:cNvPr id="262" name="文本框 261"/>
          <p:cNvSpPr txBox="1"/>
          <p:nvPr/>
        </p:nvSpPr>
        <p:spPr>
          <a:xfrm>
            <a:off x="9851750" y="4862265"/>
            <a:ext cx="418774" cy="138499"/>
          </a:xfrm>
          <a:prstGeom prst="rect">
            <a:avLst/>
          </a:prstGeom>
          <a:noFill/>
        </p:spPr>
        <p:txBody>
          <a:bodyPr wrap="square" rtlCol="0">
            <a:spAutoFit/>
          </a:bodyPr>
          <a:lstStyle/>
          <a:p>
            <a:r>
              <a:rPr lang="en-US" altLang="zh-CN" sz="300" dirty="0" smtClean="0">
                <a:solidFill>
                  <a:schemeClr val="bg1"/>
                </a:solidFill>
              </a:rPr>
              <a:t>Session Data</a:t>
            </a:r>
            <a:endParaRPr lang="zh-CN" altLang="en-US" sz="300" dirty="0" smtClean="0">
              <a:solidFill>
                <a:schemeClr val="bg1"/>
              </a:solidFill>
            </a:endParaRPr>
          </a:p>
        </p:txBody>
      </p:sp>
      <p:sp>
        <p:nvSpPr>
          <p:cNvPr id="263" name="圆角矩形 262"/>
          <p:cNvSpPr/>
          <p:nvPr/>
        </p:nvSpPr>
        <p:spPr>
          <a:xfrm>
            <a:off x="9921199" y="4897632"/>
            <a:ext cx="261533" cy="73461"/>
          </a:xfrm>
          <a:prstGeom prst="roundRect">
            <a:avLst/>
          </a:prstGeom>
          <a:no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600" dirty="0" smtClean="0">
              <a:solidFill>
                <a:schemeClr val="bg1"/>
              </a:solidFill>
            </a:endParaRPr>
          </a:p>
        </p:txBody>
      </p:sp>
      <p:sp>
        <p:nvSpPr>
          <p:cNvPr id="264" name="文本框 263"/>
          <p:cNvSpPr txBox="1"/>
          <p:nvPr/>
        </p:nvSpPr>
        <p:spPr>
          <a:xfrm>
            <a:off x="10429220" y="4861371"/>
            <a:ext cx="960333" cy="138499"/>
          </a:xfrm>
          <a:prstGeom prst="rect">
            <a:avLst/>
          </a:prstGeom>
          <a:noFill/>
        </p:spPr>
        <p:txBody>
          <a:bodyPr wrap="square" rtlCol="0">
            <a:spAutoFit/>
          </a:bodyPr>
          <a:lstStyle/>
          <a:p>
            <a:r>
              <a:rPr lang="en-US" altLang="zh-CN" sz="300" dirty="0" smtClean="0">
                <a:solidFill>
                  <a:schemeClr val="bg1"/>
                </a:solidFill>
              </a:rPr>
              <a:t>Request and Response and Error Data</a:t>
            </a:r>
            <a:endParaRPr lang="zh-CN" altLang="en-US" sz="300" dirty="0" smtClean="0">
              <a:solidFill>
                <a:schemeClr val="bg1"/>
              </a:solidFill>
            </a:endParaRPr>
          </a:p>
        </p:txBody>
      </p:sp>
      <p:sp>
        <p:nvSpPr>
          <p:cNvPr id="265" name="圆角矩形 264"/>
          <p:cNvSpPr/>
          <p:nvPr/>
        </p:nvSpPr>
        <p:spPr>
          <a:xfrm>
            <a:off x="10287782" y="4896738"/>
            <a:ext cx="1125742" cy="73461"/>
          </a:xfrm>
          <a:prstGeom prst="roundRect">
            <a:avLst/>
          </a:prstGeom>
          <a:no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600" dirty="0" smtClean="0">
              <a:solidFill>
                <a:schemeClr val="bg1"/>
              </a:solidFill>
            </a:endParaRPr>
          </a:p>
        </p:txBody>
      </p:sp>
      <p:pic>
        <p:nvPicPr>
          <p:cNvPr id="266" name="图片 265"/>
          <p:cNvPicPr>
            <a:picLocks noChangeAspect="1"/>
          </p:cNvPicPr>
          <p:nvPr/>
        </p:nvPicPr>
        <p:blipFill>
          <a:blip r:embed="rId8"/>
          <a:stretch>
            <a:fillRect/>
          </a:stretch>
        </p:blipFill>
        <p:spPr>
          <a:xfrm>
            <a:off x="10240976" y="4690198"/>
            <a:ext cx="165977" cy="118614"/>
          </a:xfrm>
          <a:prstGeom prst="rect">
            <a:avLst/>
          </a:prstGeom>
        </p:spPr>
      </p:pic>
      <p:cxnSp>
        <p:nvCxnSpPr>
          <p:cNvPr id="267" name="直接箭头连接符 266"/>
          <p:cNvCxnSpPr/>
          <p:nvPr/>
        </p:nvCxnSpPr>
        <p:spPr>
          <a:xfrm flipV="1">
            <a:off x="10149587" y="4747665"/>
            <a:ext cx="99265" cy="1134"/>
          </a:xfrm>
          <a:prstGeom prst="straightConnector1">
            <a:avLst/>
          </a:prstGeom>
          <a:ln w="3175">
            <a:solidFill>
              <a:schemeClr val="bg2">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10119289" y="4757209"/>
            <a:ext cx="455667" cy="138499"/>
          </a:xfrm>
          <a:prstGeom prst="rect">
            <a:avLst/>
          </a:prstGeom>
          <a:noFill/>
        </p:spPr>
        <p:txBody>
          <a:bodyPr wrap="square" rtlCol="0">
            <a:spAutoFit/>
          </a:bodyPr>
          <a:lstStyle/>
          <a:p>
            <a:r>
              <a:rPr lang="en-US" altLang="zh-CN" sz="300" dirty="0" smtClean="0"/>
              <a:t>Input check</a:t>
            </a:r>
            <a:endParaRPr lang="zh-CN" altLang="en-US" sz="300" dirty="0" smtClean="0"/>
          </a:p>
        </p:txBody>
      </p:sp>
      <p:grpSp>
        <p:nvGrpSpPr>
          <p:cNvPr id="6199" name="组合 6198"/>
          <p:cNvGrpSpPr/>
          <p:nvPr/>
        </p:nvGrpSpPr>
        <p:grpSpPr>
          <a:xfrm>
            <a:off x="8478154" y="4197178"/>
            <a:ext cx="1045869" cy="215988"/>
            <a:chOff x="8219980" y="4343400"/>
            <a:chExt cx="1045869" cy="215988"/>
          </a:xfrm>
          <a:solidFill>
            <a:schemeClr val="accent2"/>
          </a:solidFill>
        </p:grpSpPr>
        <p:sp>
          <p:nvSpPr>
            <p:cNvPr id="269" name="圆角矩形 268"/>
            <p:cNvSpPr/>
            <p:nvPr/>
          </p:nvSpPr>
          <p:spPr>
            <a:xfrm>
              <a:off x="8219980" y="4343400"/>
              <a:ext cx="1045869" cy="215988"/>
            </a:xfrm>
            <a:prstGeom prst="roundRect">
              <a:avLst/>
            </a:prstGeom>
            <a:grp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I18N</a:t>
              </a:r>
              <a:endParaRPr lang="zh-CN" altLang="en-US" sz="600" dirty="0" smtClean="0">
                <a:solidFill>
                  <a:schemeClr val="bg1"/>
                </a:solidFill>
              </a:endParaRPr>
            </a:p>
          </p:txBody>
        </p:sp>
        <p:sp>
          <p:nvSpPr>
            <p:cNvPr id="6197" name="矩形 6196"/>
            <p:cNvSpPr/>
            <p:nvPr/>
          </p:nvSpPr>
          <p:spPr>
            <a:xfrm>
              <a:off x="8488651" y="4367148"/>
              <a:ext cx="357180" cy="599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Language</a:t>
              </a:r>
              <a:endParaRPr lang="zh-CN" altLang="en-US" sz="300" dirty="0" smtClean="0"/>
            </a:p>
          </p:txBody>
        </p:sp>
        <p:sp>
          <p:nvSpPr>
            <p:cNvPr id="271" name="矩形 270"/>
            <p:cNvSpPr/>
            <p:nvPr/>
          </p:nvSpPr>
          <p:spPr>
            <a:xfrm>
              <a:off x="8489419" y="4426430"/>
              <a:ext cx="357803" cy="60164"/>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Country</a:t>
              </a:r>
              <a:endParaRPr lang="zh-CN" altLang="en-US" sz="300" dirty="0" smtClean="0"/>
            </a:p>
          </p:txBody>
        </p:sp>
        <p:sp>
          <p:nvSpPr>
            <p:cNvPr id="273" name="矩形 272"/>
            <p:cNvSpPr/>
            <p:nvPr/>
          </p:nvSpPr>
          <p:spPr>
            <a:xfrm>
              <a:off x="8491420" y="4487884"/>
              <a:ext cx="357803" cy="60164"/>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Currency</a:t>
              </a:r>
              <a:endParaRPr lang="zh-CN" altLang="en-US" sz="300" dirty="0" smtClean="0"/>
            </a:p>
          </p:txBody>
        </p:sp>
        <p:sp>
          <p:nvSpPr>
            <p:cNvPr id="274" name="矩形 273"/>
            <p:cNvSpPr/>
            <p:nvPr/>
          </p:nvSpPr>
          <p:spPr>
            <a:xfrm>
              <a:off x="8863266" y="4371363"/>
              <a:ext cx="357180" cy="599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Time Zone</a:t>
              </a:r>
              <a:endParaRPr lang="zh-CN" altLang="en-US" sz="300" dirty="0" smtClean="0"/>
            </a:p>
          </p:txBody>
        </p:sp>
        <p:sp>
          <p:nvSpPr>
            <p:cNvPr id="275" name="矩形 274"/>
            <p:cNvSpPr/>
            <p:nvPr/>
          </p:nvSpPr>
          <p:spPr>
            <a:xfrm>
              <a:off x="8863020" y="4430175"/>
              <a:ext cx="357180" cy="599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Date time</a:t>
              </a:r>
              <a:endParaRPr lang="zh-CN" altLang="en-US" sz="300" dirty="0" smtClean="0"/>
            </a:p>
          </p:txBody>
        </p:sp>
        <p:sp>
          <p:nvSpPr>
            <p:cNvPr id="276" name="矩形 275"/>
            <p:cNvSpPr/>
            <p:nvPr/>
          </p:nvSpPr>
          <p:spPr>
            <a:xfrm>
              <a:off x="8863020" y="4493280"/>
              <a:ext cx="357180" cy="599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Tax</a:t>
              </a:r>
              <a:endParaRPr lang="zh-CN" altLang="en-US" sz="300" dirty="0" smtClean="0"/>
            </a:p>
          </p:txBody>
        </p:sp>
      </p:grpSp>
      <p:sp>
        <p:nvSpPr>
          <p:cNvPr id="277" name="圆角矩形 276"/>
          <p:cNvSpPr/>
          <p:nvPr/>
        </p:nvSpPr>
        <p:spPr>
          <a:xfrm>
            <a:off x="8362193" y="3796818"/>
            <a:ext cx="536731" cy="349279"/>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600" dirty="0" smtClean="0">
                <a:solidFill>
                  <a:schemeClr val="bg1"/>
                </a:solidFill>
              </a:rPr>
              <a:t>Protocol</a:t>
            </a:r>
          </a:p>
          <a:p>
            <a:pPr algn="ctr"/>
            <a:endParaRPr lang="en-US" altLang="zh-CN" sz="600" dirty="0">
              <a:solidFill>
                <a:schemeClr val="bg1"/>
              </a:solidFill>
            </a:endParaRPr>
          </a:p>
          <a:p>
            <a:pPr algn="ctr"/>
            <a:endParaRPr lang="en-US" altLang="zh-CN" sz="600" dirty="0" smtClean="0">
              <a:solidFill>
                <a:schemeClr val="bg1"/>
              </a:solidFill>
            </a:endParaRPr>
          </a:p>
          <a:p>
            <a:pPr algn="ctr"/>
            <a:endParaRPr lang="zh-CN" altLang="en-US" sz="600" dirty="0" smtClean="0">
              <a:solidFill>
                <a:schemeClr val="bg1"/>
              </a:solidFill>
            </a:endParaRPr>
          </a:p>
        </p:txBody>
      </p:sp>
      <p:sp>
        <p:nvSpPr>
          <p:cNvPr id="278" name="矩形 277"/>
          <p:cNvSpPr/>
          <p:nvPr/>
        </p:nvSpPr>
        <p:spPr>
          <a:xfrm>
            <a:off x="8441724" y="3892378"/>
            <a:ext cx="381000" cy="76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a:t>W</a:t>
            </a:r>
            <a:r>
              <a:rPr lang="en-US" altLang="zh-CN" sz="300" dirty="0" smtClean="0"/>
              <a:t>eb Service</a:t>
            </a:r>
            <a:endParaRPr lang="zh-CN" altLang="en-US" sz="300" dirty="0" smtClean="0"/>
          </a:p>
        </p:txBody>
      </p:sp>
      <p:sp>
        <p:nvSpPr>
          <p:cNvPr id="279" name="矩形 278"/>
          <p:cNvSpPr/>
          <p:nvPr/>
        </p:nvSpPr>
        <p:spPr>
          <a:xfrm>
            <a:off x="8441724" y="3968578"/>
            <a:ext cx="381000" cy="5928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Restful</a:t>
            </a:r>
            <a:endParaRPr lang="zh-CN" altLang="en-US" sz="300" dirty="0" smtClean="0"/>
          </a:p>
        </p:txBody>
      </p:sp>
      <p:sp>
        <p:nvSpPr>
          <p:cNvPr id="280" name="文本框 279"/>
          <p:cNvSpPr txBox="1"/>
          <p:nvPr/>
        </p:nvSpPr>
        <p:spPr>
          <a:xfrm>
            <a:off x="11516954" y="4867023"/>
            <a:ext cx="418774" cy="138499"/>
          </a:xfrm>
          <a:prstGeom prst="rect">
            <a:avLst/>
          </a:prstGeom>
          <a:noFill/>
        </p:spPr>
        <p:txBody>
          <a:bodyPr wrap="square" rtlCol="0">
            <a:spAutoFit/>
          </a:bodyPr>
          <a:lstStyle/>
          <a:p>
            <a:r>
              <a:rPr lang="en-US" altLang="zh-CN" sz="300" dirty="0" smtClean="0">
                <a:solidFill>
                  <a:schemeClr val="bg1"/>
                </a:solidFill>
              </a:rPr>
              <a:t>Log Data</a:t>
            </a:r>
            <a:endParaRPr lang="zh-CN" altLang="en-US" sz="300" dirty="0" smtClean="0">
              <a:solidFill>
                <a:schemeClr val="bg1"/>
              </a:solidFill>
            </a:endParaRPr>
          </a:p>
        </p:txBody>
      </p:sp>
      <p:sp>
        <p:nvSpPr>
          <p:cNvPr id="281" name="圆角矩形 280"/>
          <p:cNvSpPr/>
          <p:nvPr/>
        </p:nvSpPr>
        <p:spPr>
          <a:xfrm>
            <a:off x="11549696" y="4898658"/>
            <a:ext cx="261533" cy="73461"/>
          </a:xfrm>
          <a:prstGeom prst="roundRect">
            <a:avLst/>
          </a:prstGeom>
          <a:no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600" dirty="0" smtClean="0">
              <a:solidFill>
                <a:schemeClr val="bg1"/>
              </a:solidFill>
            </a:endParaRPr>
          </a:p>
        </p:txBody>
      </p:sp>
      <p:sp>
        <p:nvSpPr>
          <p:cNvPr id="282" name="圆角矩形 281"/>
          <p:cNvSpPr/>
          <p:nvPr/>
        </p:nvSpPr>
        <p:spPr>
          <a:xfrm>
            <a:off x="9104150" y="3792660"/>
            <a:ext cx="536731" cy="349279"/>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500" dirty="0" smtClean="0">
                <a:solidFill>
                  <a:schemeClr val="bg1"/>
                </a:solidFill>
              </a:rPr>
              <a:t>Protocol Transform</a:t>
            </a:r>
          </a:p>
        </p:txBody>
      </p:sp>
      <p:sp>
        <p:nvSpPr>
          <p:cNvPr id="283" name="圆角矩形 282"/>
          <p:cNvSpPr/>
          <p:nvPr/>
        </p:nvSpPr>
        <p:spPr>
          <a:xfrm>
            <a:off x="11184924" y="4192564"/>
            <a:ext cx="317358" cy="215988"/>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Log</a:t>
            </a:r>
            <a:endParaRPr lang="zh-CN" altLang="en-US" sz="600" dirty="0" smtClean="0">
              <a:solidFill>
                <a:schemeClr val="bg1"/>
              </a:solidFill>
            </a:endParaRPr>
          </a:p>
        </p:txBody>
      </p:sp>
      <p:sp>
        <p:nvSpPr>
          <p:cNvPr id="284" name="圆角矩形 283"/>
          <p:cNvSpPr/>
          <p:nvPr/>
        </p:nvSpPr>
        <p:spPr>
          <a:xfrm>
            <a:off x="9809993" y="3788891"/>
            <a:ext cx="536731" cy="349279"/>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400" dirty="0" smtClean="0">
                <a:solidFill>
                  <a:schemeClr val="bg1"/>
                </a:solidFill>
              </a:rPr>
              <a:t>Access Security</a:t>
            </a:r>
          </a:p>
          <a:p>
            <a:pPr algn="ctr"/>
            <a:endParaRPr lang="en-US" altLang="zh-CN" sz="600" dirty="0">
              <a:solidFill>
                <a:schemeClr val="bg1"/>
              </a:solidFill>
            </a:endParaRPr>
          </a:p>
          <a:p>
            <a:pPr algn="ctr"/>
            <a:endParaRPr lang="en-US" altLang="zh-CN" sz="600" dirty="0" smtClean="0">
              <a:solidFill>
                <a:schemeClr val="bg1"/>
              </a:solidFill>
            </a:endParaRPr>
          </a:p>
          <a:p>
            <a:pPr algn="ctr"/>
            <a:endParaRPr lang="zh-CN" altLang="en-US" sz="600" dirty="0" smtClean="0">
              <a:solidFill>
                <a:schemeClr val="bg1"/>
              </a:solidFill>
            </a:endParaRPr>
          </a:p>
        </p:txBody>
      </p:sp>
      <p:sp>
        <p:nvSpPr>
          <p:cNvPr id="286" name="圆角矩形 285"/>
          <p:cNvSpPr/>
          <p:nvPr/>
        </p:nvSpPr>
        <p:spPr>
          <a:xfrm>
            <a:off x="10519718" y="3784696"/>
            <a:ext cx="536731" cy="349279"/>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400" dirty="0" smtClean="0">
                <a:solidFill>
                  <a:schemeClr val="bg1"/>
                </a:solidFill>
              </a:rPr>
              <a:t>Router</a:t>
            </a:r>
          </a:p>
          <a:p>
            <a:pPr algn="ctr"/>
            <a:endParaRPr lang="en-US" altLang="zh-CN" sz="600" dirty="0">
              <a:solidFill>
                <a:schemeClr val="bg1"/>
              </a:solidFill>
            </a:endParaRPr>
          </a:p>
          <a:p>
            <a:pPr algn="ctr"/>
            <a:endParaRPr lang="en-US" altLang="zh-CN" sz="600" dirty="0" smtClean="0">
              <a:solidFill>
                <a:schemeClr val="bg1"/>
              </a:solidFill>
            </a:endParaRPr>
          </a:p>
          <a:p>
            <a:pPr algn="ctr"/>
            <a:endParaRPr lang="zh-CN" altLang="en-US" sz="600" dirty="0" smtClean="0">
              <a:solidFill>
                <a:schemeClr val="bg1"/>
              </a:solidFill>
            </a:endParaRPr>
          </a:p>
        </p:txBody>
      </p:sp>
      <p:sp>
        <p:nvSpPr>
          <p:cNvPr id="287" name="圆角矩形 286"/>
          <p:cNvSpPr/>
          <p:nvPr/>
        </p:nvSpPr>
        <p:spPr>
          <a:xfrm>
            <a:off x="10689986" y="4196135"/>
            <a:ext cx="476723" cy="215988"/>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Test</a:t>
            </a:r>
          </a:p>
        </p:txBody>
      </p:sp>
      <p:sp>
        <p:nvSpPr>
          <p:cNvPr id="288" name="圆角矩形 287"/>
          <p:cNvSpPr/>
          <p:nvPr/>
        </p:nvSpPr>
        <p:spPr>
          <a:xfrm>
            <a:off x="11516954" y="4196135"/>
            <a:ext cx="418773" cy="215988"/>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500" dirty="0" smtClean="0">
                <a:solidFill>
                  <a:schemeClr val="bg1"/>
                </a:solidFill>
              </a:rPr>
              <a:t>Monitor</a:t>
            </a:r>
          </a:p>
          <a:p>
            <a:r>
              <a:rPr lang="en-US" altLang="zh-CN" sz="500" dirty="0" smtClean="0">
                <a:solidFill>
                  <a:schemeClr val="bg1"/>
                </a:solidFill>
              </a:rPr>
              <a:t>Statistic</a:t>
            </a:r>
          </a:p>
        </p:txBody>
      </p:sp>
      <p:sp>
        <p:nvSpPr>
          <p:cNvPr id="292" name="矩形 291"/>
          <p:cNvSpPr/>
          <p:nvPr/>
        </p:nvSpPr>
        <p:spPr>
          <a:xfrm>
            <a:off x="9889524" y="3892378"/>
            <a:ext cx="381000" cy="76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Token</a:t>
            </a:r>
            <a:endParaRPr lang="zh-CN" altLang="en-US" sz="300" dirty="0" smtClean="0"/>
          </a:p>
        </p:txBody>
      </p:sp>
      <p:sp>
        <p:nvSpPr>
          <p:cNvPr id="293" name="矩形 292"/>
          <p:cNvSpPr/>
          <p:nvPr/>
        </p:nvSpPr>
        <p:spPr>
          <a:xfrm>
            <a:off x="9889522" y="3968569"/>
            <a:ext cx="381000" cy="76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SSL</a:t>
            </a:r>
            <a:endParaRPr lang="zh-CN" altLang="en-US" sz="300" dirty="0" smtClean="0"/>
          </a:p>
        </p:txBody>
      </p:sp>
      <p:sp>
        <p:nvSpPr>
          <p:cNvPr id="294" name="矩形 293"/>
          <p:cNvSpPr/>
          <p:nvPr/>
        </p:nvSpPr>
        <p:spPr>
          <a:xfrm>
            <a:off x="9889515" y="4044778"/>
            <a:ext cx="381000" cy="76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Services </a:t>
            </a:r>
          </a:p>
          <a:p>
            <a:pPr algn="ctr"/>
            <a:r>
              <a:rPr lang="en-US" altLang="zh-CN" sz="300" dirty="0" smtClean="0"/>
              <a:t>&amp; Data</a:t>
            </a:r>
            <a:endParaRPr lang="zh-CN" altLang="en-US" sz="300" dirty="0" smtClean="0"/>
          </a:p>
        </p:txBody>
      </p:sp>
      <p:sp>
        <p:nvSpPr>
          <p:cNvPr id="295" name="圆角矩形 294"/>
          <p:cNvSpPr/>
          <p:nvPr/>
        </p:nvSpPr>
        <p:spPr>
          <a:xfrm>
            <a:off x="11232283" y="3792598"/>
            <a:ext cx="536731" cy="349279"/>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400" dirty="0" smtClean="0">
                <a:solidFill>
                  <a:schemeClr val="bg1"/>
                </a:solidFill>
              </a:rPr>
              <a:t>XML Engine</a:t>
            </a:r>
          </a:p>
        </p:txBody>
      </p:sp>
      <p:grpSp>
        <p:nvGrpSpPr>
          <p:cNvPr id="6198" name="组合 6197"/>
          <p:cNvGrpSpPr/>
          <p:nvPr/>
        </p:nvGrpSpPr>
        <p:grpSpPr>
          <a:xfrm>
            <a:off x="9544954" y="4199750"/>
            <a:ext cx="1126956" cy="215988"/>
            <a:chOff x="9312444" y="4345972"/>
            <a:chExt cx="1126956" cy="215988"/>
          </a:xfrm>
          <a:solidFill>
            <a:schemeClr val="accent2"/>
          </a:solidFill>
        </p:grpSpPr>
        <p:sp>
          <p:nvSpPr>
            <p:cNvPr id="285" name="圆角矩形 284"/>
            <p:cNvSpPr/>
            <p:nvPr/>
          </p:nvSpPr>
          <p:spPr>
            <a:xfrm>
              <a:off x="9312444" y="4345972"/>
              <a:ext cx="1126956" cy="215988"/>
            </a:xfrm>
            <a:prstGeom prst="roundRect">
              <a:avLst/>
            </a:prstGeom>
            <a:grp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API Setting</a:t>
              </a:r>
              <a:endParaRPr lang="zh-CN" altLang="en-US" sz="600" dirty="0" smtClean="0">
                <a:solidFill>
                  <a:schemeClr val="bg1"/>
                </a:solidFill>
              </a:endParaRPr>
            </a:p>
          </p:txBody>
        </p:sp>
        <p:sp>
          <p:nvSpPr>
            <p:cNvPr id="289" name="矩形 288"/>
            <p:cNvSpPr/>
            <p:nvPr/>
          </p:nvSpPr>
          <p:spPr>
            <a:xfrm>
              <a:off x="9777420" y="4355433"/>
              <a:ext cx="322429" cy="58369"/>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Timeout</a:t>
              </a:r>
              <a:endParaRPr lang="zh-CN" altLang="en-US" sz="300" dirty="0" smtClean="0"/>
            </a:p>
          </p:txBody>
        </p:sp>
        <p:sp>
          <p:nvSpPr>
            <p:cNvPr id="296" name="矩形 295"/>
            <p:cNvSpPr/>
            <p:nvPr/>
          </p:nvSpPr>
          <p:spPr>
            <a:xfrm>
              <a:off x="9776814" y="4415573"/>
              <a:ext cx="322429" cy="58369"/>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Redo</a:t>
              </a:r>
              <a:endParaRPr lang="zh-CN" altLang="en-US" sz="300" dirty="0" smtClean="0"/>
            </a:p>
          </p:txBody>
        </p:sp>
        <p:sp>
          <p:nvSpPr>
            <p:cNvPr id="297" name="矩形 296"/>
            <p:cNvSpPr/>
            <p:nvPr/>
          </p:nvSpPr>
          <p:spPr>
            <a:xfrm>
              <a:off x="9779101" y="4473558"/>
              <a:ext cx="322429" cy="58369"/>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Alarm</a:t>
              </a:r>
              <a:endParaRPr lang="zh-CN" altLang="en-US" sz="300" dirty="0" smtClean="0"/>
            </a:p>
          </p:txBody>
        </p:sp>
        <p:sp>
          <p:nvSpPr>
            <p:cNvPr id="298" name="矩形 297"/>
            <p:cNvSpPr/>
            <p:nvPr/>
          </p:nvSpPr>
          <p:spPr>
            <a:xfrm>
              <a:off x="10098756" y="4357972"/>
              <a:ext cx="322429" cy="58369"/>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ASYN</a:t>
              </a:r>
              <a:endParaRPr lang="zh-CN" altLang="en-US" sz="300" dirty="0" smtClean="0"/>
            </a:p>
          </p:txBody>
        </p:sp>
        <p:sp>
          <p:nvSpPr>
            <p:cNvPr id="299" name="矩形 298"/>
            <p:cNvSpPr/>
            <p:nvPr/>
          </p:nvSpPr>
          <p:spPr>
            <a:xfrm>
              <a:off x="10101793" y="4415573"/>
              <a:ext cx="322429" cy="58369"/>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CRON</a:t>
              </a:r>
              <a:endParaRPr lang="zh-CN" altLang="en-US" sz="300" dirty="0" smtClean="0"/>
            </a:p>
          </p:txBody>
        </p:sp>
        <p:sp>
          <p:nvSpPr>
            <p:cNvPr id="300" name="矩形 299"/>
            <p:cNvSpPr/>
            <p:nvPr/>
          </p:nvSpPr>
          <p:spPr>
            <a:xfrm>
              <a:off x="10101510" y="4473861"/>
              <a:ext cx="322429" cy="58369"/>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 </a:t>
              </a:r>
              <a:endParaRPr lang="zh-CN" altLang="en-US" sz="300" dirty="0" smtClean="0"/>
            </a:p>
          </p:txBody>
        </p:sp>
      </p:grpSp>
      <p:sp>
        <p:nvSpPr>
          <p:cNvPr id="303" name="圆角矩形 302"/>
          <p:cNvSpPr/>
          <p:nvPr/>
        </p:nvSpPr>
        <p:spPr>
          <a:xfrm>
            <a:off x="7983286" y="4192564"/>
            <a:ext cx="476723" cy="215988"/>
          </a:xfrm>
          <a:prstGeom prst="roundRect">
            <a:avLst/>
          </a:prstGeom>
          <a:solidFill>
            <a:schemeClr val="accent2"/>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Services</a:t>
            </a:r>
            <a:br>
              <a:rPr lang="en-US" altLang="zh-CN" sz="600" dirty="0" smtClean="0">
                <a:solidFill>
                  <a:schemeClr val="bg1"/>
                </a:solidFill>
              </a:rPr>
            </a:br>
            <a:r>
              <a:rPr lang="en-US" altLang="zh-CN" sz="600" dirty="0" smtClean="0">
                <a:solidFill>
                  <a:schemeClr val="bg1"/>
                </a:solidFill>
              </a:rPr>
              <a:t>Manage</a:t>
            </a:r>
          </a:p>
        </p:txBody>
      </p:sp>
      <p:sp>
        <p:nvSpPr>
          <p:cNvPr id="6200" name="右箭头 6199"/>
          <p:cNvSpPr/>
          <p:nvPr/>
        </p:nvSpPr>
        <p:spPr>
          <a:xfrm>
            <a:off x="8221647" y="3876424"/>
            <a:ext cx="140546" cy="182172"/>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05" name="右箭头 304"/>
          <p:cNvSpPr/>
          <p:nvPr/>
        </p:nvSpPr>
        <p:spPr>
          <a:xfrm>
            <a:off x="8940903" y="3867056"/>
            <a:ext cx="140546" cy="182172"/>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06" name="右箭头 305"/>
          <p:cNvSpPr/>
          <p:nvPr/>
        </p:nvSpPr>
        <p:spPr>
          <a:xfrm>
            <a:off x="9665819" y="3865065"/>
            <a:ext cx="140546" cy="182172"/>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07" name="右箭头 306"/>
          <p:cNvSpPr/>
          <p:nvPr/>
        </p:nvSpPr>
        <p:spPr>
          <a:xfrm>
            <a:off x="10371311" y="3857463"/>
            <a:ext cx="140546" cy="182172"/>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08" name="右箭头 307"/>
          <p:cNvSpPr/>
          <p:nvPr/>
        </p:nvSpPr>
        <p:spPr>
          <a:xfrm>
            <a:off x="11079580" y="3850265"/>
            <a:ext cx="140546" cy="182172"/>
          </a:xfrm>
          <a:prstGeom prst="rightArrow">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09" name="矩形 308"/>
          <p:cNvSpPr/>
          <p:nvPr/>
        </p:nvSpPr>
        <p:spPr>
          <a:xfrm>
            <a:off x="10933884" y="4260300"/>
            <a:ext cx="214610" cy="49508"/>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 dirty="0" smtClean="0"/>
          </a:p>
        </p:txBody>
      </p:sp>
      <p:sp>
        <p:nvSpPr>
          <p:cNvPr id="310" name="矩形 309"/>
          <p:cNvSpPr/>
          <p:nvPr/>
        </p:nvSpPr>
        <p:spPr>
          <a:xfrm>
            <a:off x="10934769" y="4309505"/>
            <a:ext cx="214610" cy="49508"/>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 dirty="0" smtClean="0"/>
          </a:p>
        </p:txBody>
      </p:sp>
      <p:sp>
        <p:nvSpPr>
          <p:cNvPr id="6201" name="文本框 6200"/>
          <p:cNvSpPr txBox="1"/>
          <p:nvPr/>
        </p:nvSpPr>
        <p:spPr>
          <a:xfrm>
            <a:off x="10908886" y="4215533"/>
            <a:ext cx="276038" cy="138499"/>
          </a:xfrm>
          <a:prstGeom prst="rect">
            <a:avLst/>
          </a:prstGeom>
          <a:noFill/>
        </p:spPr>
        <p:txBody>
          <a:bodyPr wrap="none" rtlCol="0">
            <a:spAutoFit/>
          </a:bodyPr>
          <a:lstStyle/>
          <a:p>
            <a:r>
              <a:rPr lang="en-US" altLang="zh-CN" sz="300" dirty="0" smtClean="0">
                <a:solidFill>
                  <a:schemeClr val="bg1"/>
                </a:solidFill>
              </a:rPr>
              <a:t>Mock</a:t>
            </a:r>
            <a:endParaRPr lang="zh-CN" altLang="en-US" sz="300" dirty="0" smtClean="0">
              <a:solidFill>
                <a:schemeClr val="bg1"/>
              </a:solidFill>
            </a:endParaRPr>
          </a:p>
        </p:txBody>
      </p:sp>
      <p:sp>
        <p:nvSpPr>
          <p:cNvPr id="313" name="文本框 312"/>
          <p:cNvSpPr txBox="1"/>
          <p:nvPr/>
        </p:nvSpPr>
        <p:spPr>
          <a:xfrm>
            <a:off x="10912911" y="4269735"/>
            <a:ext cx="293670" cy="138499"/>
          </a:xfrm>
          <a:prstGeom prst="rect">
            <a:avLst/>
          </a:prstGeom>
          <a:noFill/>
        </p:spPr>
        <p:txBody>
          <a:bodyPr wrap="none" rtlCol="0">
            <a:spAutoFit/>
          </a:bodyPr>
          <a:lstStyle/>
          <a:p>
            <a:r>
              <a:rPr lang="en-US" altLang="zh-CN" sz="300" dirty="0" smtClean="0">
                <a:solidFill>
                  <a:schemeClr val="bg1"/>
                </a:solidFill>
              </a:rPr>
              <a:t>Stress</a:t>
            </a:r>
            <a:endParaRPr lang="zh-CN" altLang="en-US" sz="300" dirty="0" smtClean="0">
              <a:solidFill>
                <a:schemeClr val="bg1"/>
              </a:solidFill>
            </a:endParaRPr>
          </a:p>
        </p:txBody>
      </p:sp>
      <p:sp>
        <p:nvSpPr>
          <p:cNvPr id="314" name="矩形 313"/>
          <p:cNvSpPr/>
          <p:nvPr/>
        </p:nvSpPr>
        <p:spPr>
          <a:xfrm>
            <a:off x="10593538" y="3939737"/>
            <a:ext cx="393877" cy="6639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Balance</a:t>
            </a:r>
            <a:endParaRPr lang="zh-CN" altLang="en-US" sz="300" dirty="0" smtClean="0"/>
          </a:p>
        </p:txBody>
      </p:sp>
      <p:sp>
        <p:nvSpPr>
          <p:cNvPr id="315" name="矩形 314"/>
          <p:cNvSpPr/>
          <p:nvPr/>
        </p:nvSpPr>
        <p:spPr>
          <a:xfrm>
            <a:off x="10593236" y="4005311"/>
            <a:ext cx="394180" cy="68585"/>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Current -limit</a:t>
            </a:r>
            <a:endParaRPr lang="zh-CN" altLang="en-US" sz="300" dirty="0" smtClean="0"/>
          </a:p>
        </p:txBody>
      </p:sp>
      <p:sp>
        <p:nvSpPr>
          <p:cNvPr id="316" name="矩形 315"/>
          <p:cNvSpPr/>
          <p:nvPr/>
        </p:nvSpPr>
        <p:spPr>
          <a:xfrm>
            <a:off x="10591288" y="3874163"/>
            <a:ext cx="393877" cy="6639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 dirty="0" smtClean="0"/>
              <a:t>Health Check</a:t>
            </a:r>
            <a:endParaRPr lang="zh-CN" altLang="en-US" sz="300" dirty="0" smtClean="0"/>
          </a:p>
        </p:txBody>
      </p:sp>
      <p:sp>
        <p:nvSpPr>
          <p:cNvPr id="317" name="圆角矩形 316"/>
          <p:cNvSpPr/>
          <p:nvPr/>
        </p:nvSpPr>
        <p:spPr>
          <a:xfrm>
            <a:off x="7667367" y="3277065"/>
            <a:ext cx="914400" cy="247032"/>
          </a:xfrm>
          <a:prstGeom prst="roundRect">
            <a:avLst/>
          </a:prstGeom>
          <a:solidFill>
            <a:schemeClr val="accent6"/>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800" dirty="0" smtClean="0">
                <a:solidFill>
                  <a:schemeClr val="bg1"/>
                </a:solidFill>
              </a:rPr>
              <a:t>Data Dictionary</a:t>
            </a:r>
          </a:p>
        </p:txBody>
      </p:sp>
      <p:sp>
        <p:nvSpPr>
          <p:cNvPr id="319" name="圆角矩形 318"/>
          <p:cNvSpPr/>
          <p:nvPr/>
        </p:nvSpPr>
        <p:spPr>
          <a:xfrm>
            <a:off x="8670324" y="3283086"/>
            <a:ext cx="846422" cy="247032"/>
          </a:xfrm>
          <a:prstGeom prst="roundRect">
            <a:avLst/>
          </a:prstGeom>
          <a:solidFill>
            <a:schemeClr val="accent6"/>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800" dirty="0" smtClean="0">
                <a:solidFill>
                  <a:schemeClr val="bg1"/>
                </a:solidFill>
              </a:rPr>
              <a:t>SRV Catalogue</a:t>
            </a:r>
          </a:p>
        </p:txBody>
      </p:sp>
      <p:sp>
        <p:nvSpPr>
          <p:cNvPr id="320" name="圆角矩形 319"/>
          <p:cNvSpPr/>
          <p:nvPr/>
        </p:nvSpPr>
        <p:spPr>
          <a:xfrm>
            <a:off x="7451124" y="2986709"/>
            <a:ext cx="4419600" cy="247032"/>
          </a:xfrm>
          <a:prstGeom prst="roundRect">
            <a:avLst/>
          </a:prstGeom>
          <a:solidFill>
            <a:schemeClr val="accent6"/>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900" dirty="0" smtClean="0">
                <a:solidFill>
                  <a:schemeClr val="bg1"/>
                </a:solidFill>
              </a:rPr>
              <a:t>DevOps</a:t>
            </a:r>
          </a:p>
        </p:txBody>
      </p:sp>
      <p:sp>
        <p:nvSpPr>
          <p:cNvPr id="322" name="圆角矩形 321"/>
          <p:cNvSpPr/>
          <p:nvPr/>
        </p:nvSpPr>
        <p:spPr>
          <a:xfrm>
            <a:off x="11178169" y="3282778"/>
            <a:ext cx="692555" cy="247032"/>
          </a:xfrm>
          <a:prstGeom prst="roundRect">
            <a:avLst/>
          </a:prstGeom>
          <a:solidFill>
            <a:schemeClr val="accent6"/>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800" dirty="0" smtClean="0">
                <a:solidFill>
                  <a:schemeClr val="bg1"/>
                </a:solidFill>
              </a:rPr>
              <a:t>Knowledge</a:t>
            </a:r>
          </a:p>
          <a:p>
            <a:r>
              <a:rPr lang="en-US" altLang="zh-CN" sz="800" dirty="0" smtClean="0">
                <a:solidFill>
                  <a:schemeClr val="bg1"/>
                </a:solidFill>
              </a:rPr>
              <a:t>Helps</a:t>
            </a:r>
          </a:p>
        </p:txBody>
      </p:sp>
      <p:sp>
        <p:nvSpPr>
          <p:cNvPr id="323" name="圆角矩形 322"/>
          <p:cNvSpPr/>
          <p:nvPr/>
        </p:nvSpPr>
        <p:spPr>
          <a:xfrm>
            <a:off x="7451124" y="2622489"/>
            <a:ext cx="4419600" cy="315646"/>
          </a:xfrm>
          <a:prstGeom prst="roundRect">
            <a:avLst/>
          </a:prstGeom>
          <a:solidFill>
            <a:schemeClr val="accent6"/>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900" dirty="0" smtClean="0">
                <a:solidFill>
                  <a:schemeClr val="bg1"/>
                </a:solidFill>
              </a:rPr>
              <a:t>Applications</a:t>
            </a:r>
          </a:p>
        </p:txBody>
      </p:sp>
      <p:sp>
        <p:nvSpPr>
          <p:cNvPr id="325" name="圆角矩形 324"/>
          <p:cNvSpPr/>
          <p:nvPr/>
        </p:nvSpPr>
        <p:spPr>
          <a:xfrm>
            <a:off x="11048560" y="2663653"/>
            <a:ext cx="770523" cy="247032"/>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700" dirty="0" smtClean="0">
                <a:solidFill>
                  <a:schemeClr val="bg1"/>
                </a:solidFill>
              </a:rPr>
              <a:t>Deploy</a:t>
            </a:r>
          </a:p>
        </p:txBody>
      </p:sp>
      <p:sp>
        <p:nvSpPr>
          <p:cNvPr id="326" name="圆角矩形 325"/>
          <p:cNvSpPr/>
          <p:nvPr/>
        </p:nvSpPr>
        <p:spPr>
          <a:xfrm>
            <a:off x="9616536" y="3283413"/>
            <a:ext cx="1445331" cy="247032"/>
          </a:xfrm>
          <a:prstGeom prst="roundRect">
            <a:avLst/>
          </a:prstGeom>
          <a:solidFill>
            <a:schemeClr val="accent6"/>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800" dirty="0" smtClean="0">
                <a:solidFill>
                  <a:schemeClr val="bg1"/>
                </a:solidFill>
              </a:rPr>
              <a:t>Contract</a:t>
            </a:r>
          </a:p>
        </p:txBody>
      </p:sp>
      <p:sp>
        <p:nvSpPr>
          <p:cNvPr id="328" name="矩形 327"/>
          <p:cNvSpPr/>
          <p:nvPr/>
        </p:nvSpPr>
        <p:spPr>
          <a:xfrm>
            <a:off x="10591173" y="3334639"/>
            <a:ext cx="405906" cy="628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smtClean="0"/>
              <a:t>Operator</a:t>
            </a:r>
            <a:endParaRPr lang="zh-CN" altLang="en-US" sz="400" dirty="0" smtClean="0"/>
          </a:p>
        </p:txBody>
      </p:sp>
      <p:sp>
        <p:nvSpPr>
          <p:cNvPr id="329" name="矩形 328"/>
          <p:cNvSpPr/>
          <p:nvPr/>
        </p:nvSpPr>
        <p:spPr>
          <a:xfrm>
            <a:off x="10591289" y="3400407"/>
            <a:ext cx="405790" cy="58225"/>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smtClean="0"/>
              <a:t>Wholesale</a:t>
            </a:r>
            <a:endParaRPr lang="zh-CN" altLang="en-US" sz="400" dirty="0" smtClean="0"/>
          </a:p>
        </p:txBody>
      </p:sp>
      <p:sp>
        <p:nvSpPr>
          <p:cNvPr id="330" name="矩形 329"/>
          <p:cNvSpPr/>
          <p:nvPr/>
        </p:nvSpPr>
        <p:spPr>
          <a:xfrm>
            <a:off x="10118124" y="3333374"/>
            <a:ext cx="473048" cy="64568"/>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a:t>A</a:t>
            </a:r>
            <a:r>
              <a:rPr lang="en-US" altLang="zh-CN" sz="400" dirty="0" smtClean="0"/>
              <a:t>uthorization</a:t>
            </a:r>
            <a:endParaRPr lang="zh-CN" altLang="en-US" sz="400" dirty="0" smtClean="0"/>
          </a:p>
        </p:txBody>
      </p:sp>
      <p:sp>
        <p:nvSpPr>
          <p:cNvPr id="331" name="矩形 330"/>
          <p:cNvSpPr/>
          <p:nvPr/>
        </p:nvSpPr>
        <p:spPr>
          <a:xfrm>
            <a:off x="10118124" y="3397868"/>
            <a:ext cx="473743" cy="693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smtClean="0"/>
              <a:t>Staff &amp; Org</a:t>
            </a:r>
            <a:endParaRPr lang="zh-CN" altLang="en-US" sz="400" dirty="0" smtClean="0"/>
          </a:p>
        </p:txBody>
      </p:sp>
      <p:sp>
        <p:nvSpPr>
          <p:cNvPr id="333" name="圆角矩形 332"/>
          <p:cNvSpPr/>
          <p:nvPr/>
        </p:nvSpPr>
        <p:spPr>
          <a:xfrm>
            <a:off x="7956127" y="3015970"/>
            <a:ext cx="561797"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Teamwork</a:t>
            </a:r>
          </a:p>
        </p:txBody>
      </p:sp>
      <p:sp>
        <p:nvSpPr>
          <p:cNvPr id="334" name="圆角矩形 333"/>
          <p:cNvSpPr/>
          <p:nvPr/>
        </p:nvSpPr>
        <p:spPr>
          <a:xfrm>
            <a:off x="8531738" y="3012210"/>
            <a:ext cx="561797"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Dev Online</a:t>
            </a:r>
          </a:p>
        </p:txBody>
      </p:sp>
      <p:sp>
        <p:nvSpPr>
          <p:cNvPr id="335" name="圆角矩形 334"/>
          <p:cNvSpPr/>
          <p:nvPr/>
        </p:nvSpPr>
        <p:spPr>
          <a:xfrm>
            <a:off x="9110706" y="3010858"/>
            <a:ext cx="318659"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Log</a:t>
            </a:r>
          </a:p>
        </p:txBody>
      </p:sp>
      <p:sp>
        <p:nvSpPr>
          <p:cNvPr id="336" name="圆角矩形 335"/>
          <p:cNvSpPr/>
          <p:nvPr/>
        </p:nvSpPr>
        <p:spPr>
          <a:xfrm>
            <a:off x="9449756" y="3009690"/>
            <a:ext cx="401993"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Alarm</a:t>
            </a:r>
          </a:p>
        </p:txBody>
      </p:sp>
      <p:sp>
        <p:nvSpPr>
          <p:cNvPr id="337" name="圆角矩形 336"/>
          <p:cNvSpPr/>
          <p:nvPr/>
        </p:nvSpPr>
        <p:spPr>
          <a:xfrm>
            <a:off x="9866713" y="3009207"/>
            <a:ext cx="459777"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Monitor</a:t>
            </a:r>
          </a:p>
        </p:txBody>
      </p:sp>
      <p:sp>
        <p:nvSpPr>
          <p:cNvPr id="338" name="圆角矩形 337"/>
          <p:cNvSpPr/>
          <p:nvPr/>
        </p:nvSpPr>
        <p:spPr>
          <a:xfrm>
            <a:off x="10340161" y="3008903"/>
            <a:ext cx="423678"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Report</a:t>
            </a:r>
          </a:p>
        </p:txBody>
      </p:sp>
      <p:sp>
        <p:nvSpPr>
          <p:cNvPr id="339" name="圆角矩形 338"/>
          <p:cNvSpPr/>
          <p:nvPr/>
        </p:nvSpPr>
        <p:spPr>
          <a:xfrm>
            <a:off x="10777510" y="3008535"/>
            <a:ext cx="459436"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Reports</a:t>
            </a:r>
          </a:p>
        </p:txBody>
      </p:sp>
      <p:sp>
        <p:nvSpPr>
          <p:cNvPr id="340" name="圆角矩形 339"/>
          <p:cNvSpPr/>
          <p:nvPr/>
        </p:nvSpPr>
        <p:spPr>
          <a:xfrm>
            <a:off x="11254074" y="3008446"/>
            <a:ext cx="459436" cy="205308"/>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600" dirty="0" smtClean="0">
                <a:solidFill>
                  <a:schemeClr val="bg1"/>
                </a:solidFill>
              </a:rPr>
              <a:t>Salary</a:t>
            </a:r>
          </a:p>
        </p:txBody>
      </p:sp>
      <p:sp>
        <p:nvSpPr>
          <p:cNvPr id="341" name="矩形 340"/>
          <p:cNvSpPr/>
          <p:nvPr/>
        </p:nvSpPr>
        <p:spPr>
          <a:xfrm>
            <a:off x="11425612" y="2710810"/>
            <a:ext cx="372324" cy="62192"/>
          </a:xfrm>
          <a:prstGeom prst="rect">
            <a:avLst/>
          </a:prstGeom>
          <a:noFill/>
          <a:ln w="317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smtClean="0"/>
              <a:t>To Cloud</a:t>
            </a:r>
            <a:endParaRPr lang="zh-CN" altLang="en-US" sz="400" dirty="0" smtClean="0"/>
          </a:p>
        </p:txBody>
      </p:sp>
      <p:sp>
        <p:nvSpPr>
          <p:cNvPr id="342" name="矩形 341"/>
          <p:cNvSpPr/>
          <p:nvPr/>
        </p:nvSpPr>
        <p:spPr>
          <a:xfrm>
            <a:off x="11425612" y="2780226"/>
            <a:ext cx="372324" cy="6074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5520" algn="l" rtl="0" fontAlgn="base">
              <a:spcBef>
                <a:spcPct val="0"/>
              </a:spcBef>
              <a:spcAft>
                <a:spcPct val="0"/>
              </a:spcAft>
              <a:defRPr kern="1200">
                <a:solidFill>
                  <a:schemeClr val="lt1"/>
                </a:solidFill>
                <a:latin typeface="+mn-lt"/>
                <a:ea typeface="+mn-ea"/>
                <a:cs typeface="+mn-cs"/>
              </a:defRPr>
            </a:lvl2pPr>
            <a:lvl3pPr marL="911038" algn="l" rtl="0" fontAlgn="base">
              <a:spcBef>
                <a:spcPct val="0"/>
              </a:spcBef>
              <a:spcAft>
                <a:spcPct val="0"/>
              </a:spcAft>
              <a:defRPr kern="1200">
                <a:solidFill>
                  <a:schemeClr val="lt1"/>
                </a:solidFill>
                <a:latin typeface="+mn-lt"/>
                <a:ea typeface="+mn-ea"/>
                <a:cs typeface="+mn-cs"/>
              </a:defRPr>
            </a:lvl3pPr>
            <a:lvl4pPr marL="1366556" algn="l" rtl="0" fontAlgn="base">
              <a:spcBef>
                <a:spcPct val="0"/>
              </a:spcBef>
              <a:spcAft>
                <a:spcPct val="0"/>
              </a:spcAft>
              <a:defRPr kern="1200">
                <a:solidFill>
                  <a:schemeClr val="lt1"/>
                </a:solidFill>
                <a:latin typeface="+mn-lt"/>
                <a:ea typeface="+mn-ea"/>
                <a:cs typeface="+mn-cs"/>
              </a:defRPr>
            </a:lvl4pPr>
            <a:lvl5pPr marL="1822076" algn="l" rtl="0" fontAlgn="base">
              <a:spcBef>
                <a:spcPct val="0"/>
              </a:spcBef>
              <a:spcAft>
                <a:spcPct val="0"/>
              </a:spcAft>
              <a:defRPr kern="1200">
                <a:solidFill>
                  <a:schemeClr val="lt1"/>
                </a:solidFill>
                <a:latin typeface="+mn-lt"/>
                <a:ea typeface="+mn-ea"/>
                <a:cs typeface="+mn-cs"/>
              </a:defRPr>
            </a:lvl5pPr>
            <a:lvl6pPr marL="2277594" algn="l" defTabSz="911038" rtl="0" eaLnBrk="1" latinLnBrk="0" hangingPunct="1">
              <a:defRPr kern="1200">
                <a:solidFill>
                  <a:schemeClr val="lt1"/>
                </a:solidFill>
                <a:latin typeface="+mn-lt"/>
                <a:ea typeface="+mn-ea"/>
                <a:cs typeface="+mn-cs"/>
              </a:defRPr>
            </a:lvl6pPr>
            <a:lvl7pPr marL="2733112" algn="l" defTabSz="911038" rtl="0" eaLnBrk="1" latinLnBrk="0" hangingPunct="1">
              <a:defRPr kern="1200">
                <a:solidFill>
                  <a:schemeClr val="lt1"/>
                </a:solidFill>
                <a:latin typeface="+mn-lt"/>
                <a:ea typeface="+mn-ea"/>
                <a:cs typeface="+mn-cs"/>
              </a:defRPr>
            </a:lvl7pPr>
            <a:lvl8pPr marL="3188630" algn="l" defTabSz="911038" rtl="0" eaLnBrk="1" latinLnBrk="0" hangingPunct="1">
              <a:defRPr kern="1200">
                <a:solidFill>
                  <a:schemeClr val="lt1"/>
                </a:solidFill>
                <a:latin typeface="+mn-lt"/>
                <a:ea typeface="+mn-ea"/>
                <a:cs typeface="+mn-cs"/>
              </a:defRPr>
            </a:lvl8pPr>
            <a:lvl9pPr marL="3644151" algn="l" defTabSz="911038" rtl="0" eaLnBrk="1" latinLnBrk="0" hangingPunct="1">
              <a:defRPr kern="1200">
                <a:solidFill>
                  <a:schemeClr val="lt1"/>
                </a:solidFill>
                <a:latin typeface="+mn-lt"/>
                <a:ea typeface="+mn-ea"/>
                <a:cs typeface="+mn-cs"/>
              </a:defRPr>
            </a:lvl9pPr>
          </a:lstStyle>
          <a:p>
            <a:pPr algn="ctr"/>
            <a:r>
              <a:rPr lang="en-US" altLang="zh-CN" sz="400" dirty="0" smtClean="0"/>
              <a:t>Artifacts</a:t>
            </a:r>
            <a:endParaRPr lang="zh-CN" altLang="en-US" sz="400" dirty="0" smtClean="0"/>
          </a:p>
        </p:txBody>
      </p:sp>
      <p:sp>
        <p:nvSpPr>
          <p:cNvPr id="343" name="圆角矩形 342"/>
          <p:cNvSpPr/>
          <p:nvPr/>
        </p:nvSpPr>
        <p:spPr>
          <a:xfrm>
            <a:off x="8162731" y="2656710"/>
            <a:ext cx="770523" cy="247032"/>
          </a:xfrm>
          <a:prstGeom prst="roundRect">
            <a:avLst/>
          </a:prstGeom>
          <a:solidFill>
            <a:schemeClr val="accent6">
              <a:lumMod val="75000"/>
            </a:schemeClr>
          </a:solidFill>
          <a:ln>
            <a:solidFill>
              <a:schemeClr val="bg2">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sz="700" dirty="0" smtClean="0">
                <a:solidFill>
                  <a:schemeClr val="bg1"/>
                </a:solidFill>
              </a:rPr>
              <a:t>App</a:t>
            </a:r>
          </a:p>
          <a:p>
            <a:r>
              <a:rPr lang="en-US" altLang="zh-CN" sz="700" dirty="0" smtClean="0">
                <a:solidFill>
                  <a:schemeClr val="bg1"/>
                </a:solidFill>
              </a:rPr>
              <a:t>Info</a:t>
            </a:r>
          </a:p>
        </p:txBody>
      </p:sp>
      <p:sp>
        <p:nvSpPr>
          <p:cNvPr id="344" name="矩形 343"/>
          <p:cNvSpPr/>
          <p:nvPr/>
        </p:nvSpPr>
        <p:spPr>
          <a:xfrm>
            <a:off x="8523188" y="2700834"/>
            <a:ext cx="372324" cy="62192"/>
          </a:xfrm>
          <a:prstGeom prst="rect">
            <a:avLst/>
          </a:prstGeom>
          <a:noFill/>
          <a:ln w="317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smtClean="0"/>
              <a:t>Base</a:t>
            </a:r>
            <a:endParaRPr lang="zh-CN" altLang="en-US" sz="400" dirty="0" smtClean="0"/>
          </a:p>
        </p:txBody>
      </p:sp>
      <p:sp>
        <p:nvSpPr>
          <p:cNvPr id="345" name="矩形 344"/>
          <p:cNvSpPr/>
          <p:nvPr/>
        </p:nvSpPr>
        <p:spPr>
          <a:xfrm>
            <a:off x="8523608" y="2774398"/>
            <a:ext cx="372324" cy="62192"/>
          </a:xfrm>
          <a:prstGeom prst="rect">
            <a:avLst/>
          </a:prstGeom>
          <a:noFill/>
          <a:ln w="317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 dirty="0" smtClean="0"/>
              <a:t>Tenant</a:t>
            </a:r>
            <a:endParaRPr lang="zh-CN" altLang="en-US" sz="400" dirty="0" smtClean="0"/>
          </a:p>
        </p:txBody>
      </p:sp>
      <p:grpSp>
        <p:nvGrpSpPr>
          <p:cNvPr id="6207" name="组合 6206"/>
          <p:cNvGrpSpPr/>
          <p:nvPr/>
        </p:nvGrpSpPr>
        <p:grpSpPr>
          <a:xfrm>
            <a:off x="8891970" y="2749638"/>
            <a:ext cx="471604" cy="207478"/>
            <a:chOff x="9053569" y="2857032"/>
            <a:chExt cx="471604" cy="207478"/>
          </a:xfrm>
        </p:grpSpPr>
        <p:sp>
          <p:nvSpPr>
            <p:cNvPr id="6204" name="圆角矩形 6203"/>
            <p:cNvSpPr/>
            <p:nvPr/>
          </p:nvSpPr>
          <p:spPr>
            <a:xfrm>
              <a:off x="9174125" y="2857032"/>
              <a:ext cx="198475" cy="111304"/>
            </a:xfrm>
            <a:prstGeom prst="roundRect">
              <a:avLst/>
            </a:prstGeom>
            <a:noFill/>
            <a:ln w="31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6205" name="十六角星 6204"/>
            <p:cNvSpPr/>
            <p:nvPr/>
          </p:nvSpPr>
          <p:spPr>
            <a:xfrm>
              <a:off x="9236272" y="2873179"/>
              <a:ext cx="82800" cy="82800"/>
            </a:xfrm>
            <a:prstGeom prst="star1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smtClean="0"/>
            </a:p>
          </p:txBody>
        </p:sp>
        <p:sp>
          <p:nvSpPr>
            <p:cNvPr id="6206" name="文本框 6205"/>
            <p:cNvSpPr txBox="1"/>
            <p:nvPr/>
          </p:nvSpPr>
          <p:spPr>
            <a:xfrm>
              <a:off x="9053569" y="2926011"/>
              <a:ext cx="471604" cy="138499"/>
            </a:xfrm>
            <a:prstGeom prst="rect">
              <a:avLst/>
            </a:prstGeom>
            <a:noFill/>
          </p:spPr>
          <p:txBody>
            <a:bodyPr wrap="none" rtlCol="0">
              <a:spAutoFit/>
            </a:bodyPr>
            <a:lstStyle/>
            <a:p>
              <a:r>
                <a:rPr lang="en-US" altLang="zh-CN" sz="300" dirty="0">
                  <a:solidFill>
                    <a:schemeClr val="bg1"/>
                  </a:solidFill>
                </a:rPr>
                <a:t>Select </a:t>
              </a:r>
              <a:r>
                <a:rPr lang="en-US" altLang="zh-CN" sz="300" dirty="0" smtClean="0">
                  <a:solidFill>
                    <a:schemeClr val="bg1"/>
                  </a:solidFill>
                </a:rPr>
                <a:t>Front-End</a:t>
              </a:r>
              <a:endParaRPr lang="zh-CN" altLang="en-US" sz="300" dirty="0">
                <a:solidFill>
                  <a:schemeClr val="bg1"/>
                </a:solidFill>
              </a:endParaRPr>
            </a:p>
          </p:txBody>
        </p:sp>
      </p:grpSp>
      <p:grpSp>
        <p:nvGrpSpPr>
          <p:cNvPr id="351" name="组合 350"/>
          <p:cNvGrpSpPr/>
          <p:nvPr/>
        </p:nvGrpSpPr>
        <p:grpSpPr>
          <a:xfrm>
            <a:off x="9210182" y="2656087"/>
            <a:ext cx="482824" cy="253645"/>
            <a:chOff x="9053569" y="2857032"/>
            <a:chExt cx="482824" cy="253645"/>
          </a:xfrm>
        </p:grpSpPr>
        <p:sp>
          <p:nvSpPr>
            <p:cNvPr id="352" name="圆角矩形 351"/>
            <p:cNvSpPr/>
            <p:nvPr/>
          </p:nvSpPr>
          <p:spPr>
            <a:xfrm>
              <a:off x="9174125" y="2857032"/>
              <a:ext cx="198475" cy="111304"/>
            </a:xfrm>
            <a:prstGeom prst="roundRect">
              <a:avLst/>
            </a:prstGeom>
            <a:noFill/>
            <a:ln w="31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53" name="十六角星 352"/>
            <p:cNvSpPr/>
            <p:nvPr/>
          </p:nvSpPr>
          <p:spPr>
            <a:xfrm>
              <a:off x="9236272" y="2873179"/>
              <a:ext cx="82800" cy="82800"/>
            </a:xfrm>
            <a:prstGeom prst="star1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smtClean="0"/>
            </a:p>
          </p:txBody>
        </p:sp>
        <p:sp>
          <p:nvSpPr>
            <p:cNvPr id="354" name="文本框 353"/>
            <p:cNvSpPr txBox="1"/>
            <p:nvPr/>
          </p:nvSpPr>
          <p:spPr>
            <a:xfrm>
              <a:off x="9053569" y="2926011"/>
              <a:ext cx="482824" cy="184666"/>
            </a:xfrm>
            <a:prstGeom prst="rect">
              <a:avLst/>
            </a:prstGeom>
            <a:noFill/>
          </p:spPr>
          <p:txBody>
            <a:bodyPr wrap="none" rtlCol="0">
              <a:spAutoFit/>
            </a:bodyPr>
            <a:lstStyle/>
            <a:p>
              <a:r>
                <a:rPr lang="en-US" altLang="zh-CN" sz="300" dirty="0">
                  <a:solidFill>
                    <a:schemeClr val="bg1"/>
                  </a:solidFill>
                </a:rPr>
                <a:t>Select </a:t>
              </a:r>
              <a:r>
                <a:rPr lang="en-US" altLang="zh-CN" sz="300" dirty="0" smtClean="0">
                  <a:solidFill>
                    <a:schemeClr val="bg1"/>
                  </a:solidFill>
                </a:rPr>
                <a:t>Services</a:t>
              </a:r>
            </a:p>
            <a:p>
              <a:r>
                <a:rPr lang="en-US" altLang="zh-CN" sz="300" dirty="0" smtClean="0">
                  <a:solidFill>
                    <a:schemeClr val="bg1"/>
                  </a:solidFill>
                </a:rPr>
                <a:t>&amp; Data Elements </a:t>
              </a:r>
              <a:endParaRPr lang="zh-CN" altLang="en-US" sz="300" dirty="0">
                <a:solidFill>
                  <a:schemeClr val="bg1"/>
                </a:solidFill>
              </a:endParaRPr>
            </a:p>
          </p:txBody>
        </p:sp>
      </p:grpSp>
      <p:grpSp>
        <p:nvGrpSpPr>
          <p:cNvPr id="355" name="组合 354"/>
          <p:cNvGrpSpPr/>
          <p:nvPr/>
        </p:nvGrpSpPr>
        <p:grpSpPr>
          <a:xfrm>
            <a:off x="9526791" y="2749378"/>
            <a:ext cx="534121" cy="207478"/>
            <a:chOff x="9053569" y="2857032"/>
            <a:chExt cx="534121" cy="207478"/>
          </a:xfrm>
        </p:grpSpPr>
        <p:sp>
          <p:nvSpPr>
            <p:cNvPr id="356" name="圆角矩形 355"/>
            <p:cNvSpPr/>
            <p:nvPr/>
          </p:nvSpPr>
          <p:spPr>
            <a:xfrm>
              <a:off x="9174125" y="2857032"/>
              <a:ext cx="198475" cy="111304"/>
            </a:xfrm>
            <a:prstGeom prst="roundRect">
              <a:avLst/>
            </a:prstGeom>
            <a:noFill/>
            <a:ln w="31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57" name="十六角星 356"/>
            <p:cNvSpPr/>
            <p:nvPr/>
          </p:nvSpPr>
          <p:spPr>
            <a:xfrm>
              <a:off x="9236272" y="2873179"/>
              <a:ext cx="82800" cy="82800"/>
            </a:xfrm>
            <a:prstGeom prst="star1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smtClean="0"/>
            </a:p>
          </p:txBody>
        </p:sp>
        <p:sp>
          <p:nvSpPr>
            <p:cNvPr id="358" name="文本框 357"/>
            <p:cNvSpPr txBox="1"/>
            <p:nvPr/>
          </p:nvSpPr>
          <p:spPr>
            <a:xfrm>
              <a:off x="9053569" y="2926011"/>
              <a:ext cx="534121" cy="138499"/>
            </a:xfrm>
            <a:prstGeom prst="rect">
              <a:avLst/>
            </a:prstGeom>
            <a:noFill/>
          </p:spPr>
          <p:txBody>
            <a:bodyPr wrap="none" rtlCol="0">
              <a:spAutoFit/>
            </a:bodyPr>
            <a:lstStyle/>
            <a:p>
              <a:r>
                <a:rPr lang="en-US" altLang="zh-CN" sz="300" dirty="0">
                  <a:solidFill>
                    <a:schemeClr val="bg1"/>
                  </a:solidFill>
                </a:rPr>
                <a:t>Select </a:t>
              </a:r>
              <a:r>
                <a:rPr lang="en-US" altLang="zh-CN" sz="300" dirty="0" smtClean="0">
                  <a:solidFill>
                    <a:schemeClr val="bg1"/>
                  </a:solidFill>
                </a:rPr>
                <a:t>Middle Wares</a:t>
              </a:r>
              <a:endParaRPr lang="zh-CN" altLang="en-US" sz="300" dirty="0">
                <a:solidFill>
                  <a:schemeClr val="bg1"/>
                </a:solidFill>
              </a:endParaRPr>
            </a:p>
          </p:txBody>
        </p:sp>
      </p:grpSp>
      <p:grpSp>
        <p:nvGrpSpPr>
          <p:cNvPr id="359" name="组合 358"/>
          <p:cNvGrpSpPr/>
          <p:nvPr/>
        </p:nvGrpSpPr>
        <p:grpSpPr>
          <a:xfrm>
            <a:off x="10305905" y="2749638"/>
            <a:ext cx="529312" cy="207478"/>
            <a:chOff x="9053569" y="2857032"/>
            <a:chExt cx="529312" cy="207478"/>
          </a:xfrm>
        </p:grpSpPr>
        <p:sp>
          <p:nvSpPr>
            <p:cNvPr id="360" name="圆角矩形 359"/>
            <p:cNvSpPr/>
            <p:nvPr/>
          </p:nvSpPr>
          <p:spPr>
            <a:xfrm>
              <a:off x="9174125" y="2857032"/>
              <a:ext cx="198475" cy="111304"/>
            </a:xfrm>
            <a:prstGeom prst="roundRect">
              <a:avLst/>
            </a:prstGeom>
            <a:noFill/>
            <a:ln w="31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61" name="十六角星 360"/>
            <p:cNvSpPr/>
            <p:nvPr/>
          </p:nvSpPr>
          <p:spPr>
            <a:xfrm>
              <a:off x="9236272" y="2873179"/>
              <a:ext cx="82800" cy="82800"/>
            </a:xfrm>
            <a:prstGeom prst="star1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smtClean="0"/>
            </a:p>
          </p:txBody>
        </p:sp>
        <p:sp>
          <p:nvSpPr>
            <p:cNvPr id="362" name="文本框 361"/>
            <p:cNvSpPr txBox="1"/>
            <p:nvPr/>
          </p:nvSpPr>
          <p:spPr>
            <a:xfrm>
              <a:off x="9053569" y="2926011"/>
              <a:ext cx="529312" cy="138499"/>
            </a:xfrm>
            <a:prstGeom prst="rect">
              <a:avLst/>
            </a:prstGeom>
            <a:noFill/>
          </p:spPr>
          <p:txBody>
            <a:bodyPr wrap="none" rtlCol="0">
              <a:spAutoFit/>
            </a:bodyPr>
            <a:lstStyle/>
            <a:p>
              <a:r>
                <a:rPr lang="en-US" altLang="zh-CN" sz="300" dirty="0" smtClean="0">
                  <a:solidFill>
                    <a:schemeClr val="bg1"/>
                  </a:solidFill>
                </a:rPr>
                <a:t>Deploy Requirement</a:t>
              </a:r>
              <a:endParaRPr lang="zh-CN" altLang="en-US" sz="300" dirty="0">
                <a:solidFill>
                  <a:schemeClr val="bg1"/>
                </a:solidFill>
              </a:endParaRPr>
            </a:p>
          </p:txBody>
        </p:sp>
      </p:grpSp>
      <p:grpSp>
        <p:nvGrpSpPr>
          <p:cNvPr id="363" name="组合 362"/>
          <p:cNvGrpSpPr/>
          <p:nvPr/>
        </p:nvGrpSpPr>
        <p:grpSpPr>
          <a:xfrm>
            <a:off x="9890662" y="2657668"/>
            <a:ext cx="526556" cy="299811"/>
            <a:chOff x="9027612" y="2857032"/>
            <a:chExt cx="526556" cy="299811"/>
          </a:xfrm>
        </p:grpSpPr>
        <p:sp>
          <p:nvSpPr>
            <p:cNvPr id="364" name="圆角矩形 363"/>
            <p:cNvSpPr/>
            <p:nvPr/>
          </p:nvSpPr>
          <p:spPr>
            <a:xfrm>
              <a:off x="9174125" y="2857032"/>
              <a:ext cx="198475" cy="111304"/>
            </a:xfrm>
            <a:prstGeom prst="roundRect">
              <a:avLst/>
            </a:prstGeom>
            <a:noFill/>
            <a:ln w="31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65" name="十六角星 364"/>
            <p:cNvSpPr/>
            <p:nvPr/>
          </p:nvSpPr>
          <p:spPr>
            <a:xfrm>
              <a:off x="9236272" y="2873179"/>
              <a:ext cx="82800" cy="82800"/>
            </a:xfrm>
            <a:prstGeom prst="star1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smtClean="0"/>
            </a:p>
          </p:txBody>
        </p:sp>
        <p:sp>
          <p:nvSpPr>
            <p:cNvPr id="366" name="文本框 365"/>
            <p:cNvSpPr txBox="1"/>
            <p:nvPr/>
          </p:nvSpPr>
          <p:spPr>
            <a:xfrm>
              <a:off x="9027612" y="2926011"/>
              <a:ext cx="526556" cy="230832"/>
            </a:xfrm>
            <a:prstGeom prst="rect">
              <a:avLst/>
            </a:prstGeom>
            <a:noFill/>
          </p:spPr>
          <p:txBody>
            <a:bodyPr wrap="square" rtlCol="0">
              <a:spAutoFit/>
            </a:bodyPr>
            <a:lstStyle/>
            <a:p>
              <a:r>
                <a:rPr lang="en-US" altLang="zh-CN" sz="300" dirty="0" err="1" smtClean="0">
                  <a:solidFill>
                    <a:schemeClr val="bg1"/>
                  </a:solidFill>
                </a:rPr>
                <a:t>Configurate</a:t>
              </a:r>
              <a:r>
                <a:rPr lang="en-US" altLang="zh-CN" sz="300" dirty="0" smtClean="0">
                  <a:solidFill>
                    <a:schemeClr val="bg1"/>
                  </a:solidFill>
                </a:rPr>
                <a:t> Context </a:t>
              </a:r>
            </a:p>
            <a:p>
              <a:r>
                <a:rPr lang="en-US" altLang="zh-CN" sz="300" dirty="0" smtClean="0">
                  <a:solidFill>
                    <a:schemeClr val="bg1"/>
                  </a:solidFill>
                </a:rPr>
                <a:t>&amp; Operations</a:t>
              </a:r>
              <a:br>
                <a:rPr lang="en-US" altLang="zh-CN" sz="300" dirty="0" smtClean="0">
                  <a:solidFill>
                    <a:schemeClr val="bg1"/>
                  </a:solidFill>
                </a:rPr>
              </a:br>
              <a:r>
                <a:rPr lang="en-US" altLang="zh-CN" sz="300" dirty="0" smtClean="0">
                  <a:solidFill>
                    <a:schemeClr val="bg1"/>
                  </a:solidFill>
                </a:rPr>
                <a:t>&amp; Admin operator</a:t>
              </a:r>
              <a:endParaRPr lang="zh-CN" altLang="en-US" sz="300" dirty="0">
                <a:solidFill>
                  <a:schemeClr val="bg1"/>
                </a:solidFill>
              </a:endParaRPr>
            </a:p>
          </p:txBody>
        </p:sp>
      </p:grpSp>
      <p:grpSp>
        <p:nvGrpSpPr>
          <p:cNvPr id="367" name="组合 366"/>
          <p:cNvGrpSpPr/>
          <p:nvPr/>
        </p:nvGrpSpPr>
        <p:grpSpPr>
          <a:xfrm>
            <a:off x="10620652" y="2655761"/>
            <a:ext cx="413896" cy="207478"/>
            <a:chOff x="9036928" y="2857032"/>
            <a:chExt cx="413896" cy="207478"/>
          </a:xfrm>
        </p:grpSpPr>
        <p:sp>
          <p:nvSpPr>
            <p:cNvPr id="368" name="圆角矩形 367"/>
            <p:cNvSpPr/>
            <p:nvPr/>
          </p:nvSpPr>
          <p:spPr>
            <a:xfrm>
              <a:off x="9174125" y="2857032"/>
              <a:ext cx="198475" cy="111304"/>
            </a:xfrm>
            <a:prstGeom prst="roundRect">
              <a:avLst/>
            </a:prstGeom>
            <a:noFill/>
            <a:ln w="31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69" name="十六角星 368"/>
            <p:cNvSpPr/>
            <p:nvPr/>
          </p:nvSpPr>
          <p:spPr>
            <a:xfrm>
              <a:off x="9236272" y="2873179"/>
              <a:ext cx="82800" cy="82800"/>
            </a:xfrm>
            <a:prstGeom prst="star16">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smtClean="0"/>
            </a:p>
          </p:txBody>
        </p:sp>
        <p:sp>
          <p:nvSpPr>
            <p:cNvPr id="370" name="文本框 369"/>
            <p:cNvSpPr txBox="1"/>
            <p:nvPr/>
          </p:nvSpPr>
          <p:spPr>
            <a:xfrm>
              <a:off x="9036928" y="2926011"/>
              <a:ext cx="413896" cy="138499"/>
            </a:xfrm>
            <a:prstGeom prst="rect">
              <a:avLst/>
            </a:prstGeom>
            <a:noFill/>
          </p:spPr>
          <p:txBody>
            <a:bodyPr wrap="none" rtlCol="0">
              <a:spAutoFit/>
            </a:bodyPr>
            <a:lstStyle/>
            <a:p>
              <a:r>
                <a:rPr lang="en-US" altLang="zh-CN" sz="300" dirty="0" smtClean="0">
                  <a:solidFill>
                    <a:schemeClr val="bg1"/>
                  </a:solidFill>
                </a:rPr>
                <a:t>       Payment</a:t>
              </a:r>
              <a:endParaRPr lang="zh-CN" altLang="en-US" sz="300" dirty="0">
                <a:solidFill>
                  <a:schemeClr val="bg1"/>
                </a:solidFill>
              </a:endParaRPr>
            </a:p>
          </p:txBody>
        </p:sp>
      </p:grpSp>
      <p:cxnSp>
        <p:nvCxnSpPr>
          <p:cNvPr id="373" name="直接箭头连接符 372"/>
          <p:cNvCxnSpPr/>
          <p:nvPr/>
        </p:nvCxnSpPr>
        <p:spPr>
          <a:xfrm flipV="1">
            <a:off x="8918770" y="2803021"/>
            <a:ext cx="99265" cy="1134"/>
          </a:xfrm>
          <a:prstGeom prst="straightConnector1">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74" name="直接箭头连接符 373"/>
          <p:cNvCxnSpPr>
            <a:endCxn id="352" idx="1"/>
          </p:cNvCxnSpPr>
          <p:nvPr/>
        </p:nvCxnSpPr>
        <p:spPr>
          <a:xfrm flipV="1">
            <a:off x="9213237" y="2711739"/>
            <a:ext cx="117501" cy="98652"/>
          </a:xfrm>
          <a:prstGeom prst="bentConnector3">
            <a:avLst>
              <a:gd name="adj1" fmla="val 50000"/>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77" name="直接箭头连接符 373"/>
          <p:cNvCxnSpPr/>
          <p:nvPr/>
        </p:nvCxnSpPr>
        <p:spPr>
          <a:xfrm>
            <a:off x="9531546" y="2721877"/>
            <a:ext cx="112436" cy="94859"/>
          </a:xfrm>
          <a:prstGeom prst="bentConnector3">
            <a:avLst>
              <a:gd name="adj1" fmla="val 50000"/>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0" name="直接箭头连接符 373"/>
          <p:cNvCxnSpPr>
            <a:endCxn id="364" idx="1"/>
          </p:cNvCxnSpPr>
          <p:nvPr/>
        </p:nvCxnSpPr>
        <p:spPr>
          <a:xfrm flipV="1">
            <a:off x="9853396" y="2713320"/>
            <a:ext cx="183779" cy="96623"/>
          </a:xfrm>
          <a:prstGeom prst="bentConnector3">
            <a:avLst>
              <a:gd name="adj1" fmla="val 50000"/>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83" name="直接箭头连接符 373"/>
          <p:cNvCxnSpPr>
            <a:stCxn id="364" idx="3"/>
            <a:endCxn id="360" idx="1"/>
          </p:cNvCxnSpPr>
          <p:nvPr/>
        </p:nvCxnSpPr>
        <p:spPr>
          <a:xfrm>
            <a:off x="10235650" y="2713320"/>
            <a:ext cx="190811" cy="91970"/>
          </a:xfrm>
          <a:prstGeom prst="bentConnector3">
            <a:avLst>
              <a:gd name="adj1" fmla="val 50000"/>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92" name="直接箭头连接符 373"/>
          <p:cNvCxnSpPr>
            <a:stCxn id="370" idx="1"/>
          </p:cNvCxnSpPr>
          <p:nvPr/>
        </p:nvCxnSpPr>
        <p:spPr>
          <a:xfrm rot="10800000" flipH="1">
            <a:off x="10620652" y="2710810"/>
            <a:ext cx="137196" cy="83180"/>
          </a:xfrm>
          <a:prstGeom prst="bentConnector3">
            <a:avLst>
              <a:gd name="adj1" fmla="val 43715"/>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98" name="直接箭头连接符 373"/>
          <p:cNvCxnSpPr>
            <a:stCxn id="368" idx="3"/>
            <a:endCxn id="370" idx="3"/>
          </p:cNvCxnSpPr>
          <p:nvPr/>
        </p:nvCxnSpPr>
        <p:spPr>
          <a:xfrm>
            <a:off x="10956324" y="2711413"/>
            <a:ext cx="78224" cy="82577"/>
          </a:xfrm>
          <a:prstGeom prst="bentConnector3">
            <a:avLst>
              <a:gd name="adj1" fmla="val 18886"/>
            </a:avLst>
          </a:prstGeom>
          <a:ln w="3175">
            <a:solidFill>
              <a:schemeClr val="accent6">
                <a:lumMod val="20000"/>
                <a:lumOff val="80000"/>
              </a:schemeClr>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152" name="任意多边形 151"/>
          <p:cNvSpPr/>
          <p:nvPr/>
        </p:nvSpPr>
        <p:spPr>
          <a:xfrm>
            <a:off x="6357552" y="1447800"/>
            <a:ext cx="5732530" cy="1062681"/>
          </a:xfrm>
          <a:custGeom>
            <a:avLst/>
            <a:gdLst>
              <a:gd name="connsiteX0" fmla="*/ 0 w 5758249"/>
              <a:gd name="connsiteY0" fmla="*/ 1050324 h 1062681"/>
              <a:gd name="connsiteX1" fmla="*/ 1816443 w 5758249"/>
              <a:gd name="connsiteY1" fmla="*/ 0 h 1062681"/>
              <a:gd name="connsiteX2" fmla="*/ 5745892 w 5758249"/>
              <a:gd name="connsiteY2" fmla="*/ 12356 h 1062681"/>
              <a:gd name="connsiteX3" fmla="*/ 5758249 w 5758249"/>
              <a:gd name="connsiteY3" fmla="*/ 1062681 h 1062681"/>
              <a:gd name="connsiteX4" fmla="*/ 0 w 5758249"/>
              <a:gd name="connsiteY4" fmla="*/ 1050324 h 1062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8249" h="1062681">
                <a:moveTo>
                  <a:pt x="0" y="1050324"/>
                </a:moveTo>
                <a:lnTo>
                  <a:pt x="1816443" y="0"/>
                </a:lnTo>
                <a:lnTo>
                  <a:pt x="5745892" y="12356"/>
                </a:lnTo>
                <a:lnTo>
                  <a:pt x="5758249" y="1062681"/>
                </a:lnTo>
                <a:lnTo>
                  <a:pt x="0" y="1050324"/>
                </a:lnTo>
                <a:close/>
              </a:path>
            </a:pathLst>
          </a:custGeom>
          <a:solidFill>
            <a:schemeClr val="tx1">
              <a:lumMod val="75000"/>
              <a:lumOff val="2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dirty="0" smtClean="0"/>
          </a:p>
        </p:txBody>
      </p:sp>
    </p:spTree>
    <p:extLst>
      <p:ext uri="{BB962C8B-B14F-4D97-AF65-F5344CB8AC3E}">
        <p14:creationId xmlns:p14="http://schemas.microsoft.com/office/powerpoint/2010/main" val="378100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205347" y="870747"/>
            <a:ext cx="45719" cy="5453853"/>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smtClean="0"/>
          </a:p>
        </p:txBody>
      </p:sp>
      <p:sp>
        <p:nvSpPr>
          <p:cNvPr id="3" name="标题 1"/>
          <p:cNvSpPr>
            <a:spLocks noGrp="1"/>
          </p:cNvSpPr>
          <p:nvPr>
            <p:ph type="title"/>
          </p:nvPr>
        </p:nvSpPr>
        <p:spPr>
          <a:xfrm>
            <a:off x="0" y="152400"/>
            <a:ext cx="11426032" cy="411162"/>
          </a:xfrm>
        </p:spPr>
        <p:txBody>
          <a:bodyPr>
            <a:normAutofit fontScale="90000"/>
          </a:bodyPr>
          <a:lstStyle/>
          <a:p>
            <a:r>
              <a:rPr lang="en-US" altLang="zh-CN" sz="2400" dirty="0" smtClean="0"/>
              <a:t>Advantages</a:t>
            </a:r>
            <a:endParaRPr lang="zh-CN" altLang="en-US" sz="2400" dirty="0"/>
          </a:p>
        </p:txBody>
      </p:sp>
      <p:sp>
        <p:nvSpPr>
          <p:cNvPr id="56" name="文本框 55"/>
          <p:cNvSpPr txBox="1"/>
          <p:nvPr/>
        </p:nvSpPr>
        <p:spPr>
          <a:xfrm>
            <a:off x="1447800" y="762000"/>
            <a:ext cx="7467600" cy="1754326"/>
          </a:xfrm>
          <a:prstGeom prst="rect">
            <a:avLst/>
          </a:prstGeom>
          <a:noFill/>
          <a:ln>
            <a:solidFill>
              <a:schemeClr val="tx1"/>
            </a:solidFill>
            <a:prstDash val="dashDot"/>
          </a:ln>
        </p:spPr>
        <p:txBody>
          <a:bodyPr wrap="square" rtlCol="0">
            <a:spAutoFit/>
          </a:bodyPr>
          <a:lstStyle/>
          <a:p>
            <a:r>
              <a:rPr lang="en-US" altLang="zh-CN" sz="1200" b="1" dirty="0"/>
              <a:t>Configurability</a:t>
            </a:r>
            <a:r>
              <a:rPr lang="en-US" altLang="zh-CN" sz="1200" dirty="0"/>
              <a:t>: services are described in XML format, created online, easy to modify, no need to compile, package, </a:t>
            </a:r>
            <a:r>
              <a:rPr lang="en-US" altLang="zh-CN" sz="1200" dirty="0" smtClean="0"/>
              <a:t>deploy </a:t>
            </a:r>
            <a:r>
              <a:rPr lang="en-US" altLang="zh-CN" sz="1200" dirty="0"/>
              <a:t>and can be tested and stress-tested after </a:t>
            </a:r>
            <a:r>
              <a:rPr lang="en-US" altLang="zh-CN" sz="1200" dirty="0" smtClean="0"/>
              <a:t>creation immediately, </a:t>
            </a:r>
            <a:r>
              <a:rPr lang="en-US" altLang="zh-CN" sz="1200" dirty="0"/>
              <a:t>saving time, improving efficiency, and making it easy to see the internal logic of each service.</a:t>
            </a:r>
          </a:p>
          <a:p>
            <a:r>
              <a:rPr lang="en-US" altLang="zh-CN" sz="1200" b="1" dirty="0"/>
              <a:t>Service structure</a:t>
            </a:r>
            <a:r>
              <a:rPr lang="en-US" altLang="zh-CN" sz="1200" dirty="0"/>
              <a:t>: </a:t>
            </a:r>
            <a:r>
              <a:rPr lang="en-US" altLang="zh-CN" sz="1200" dirty="0" smtClean="0"/>
              <a:t>two-in-one  is both service </a:t>
            </a:r>
            <a:r>
              <a:rPr lang="en-US" altLang="zh-CN" sz="1200" dirty="0"/>
              <a:t>and </a:t>
            </a:r>
            <a:r>
              <a:rPr lang="en-US" altLang="zh-CN" sz="1200" dirty="0" smtClean="0"/>
              <a:t>documentation , </a:t>
            </a:r>
            <a:r>
              <a:rPr lang="en-US" altLang="zh-CN" sz="1200" dirty="0"/>
              <a:t>including </a:t>
            </a:r>
            <a:r>
              <a:rPr lang="en-US" altLang="zh-CN" sz="1200" dirty="0" smtClean="0"/>
              <a:t>input/out parameters, </a:t>
            </a:r>
            <a:r>
              <a:rPr lang="en-US" altLang="zh-CN" sz="1200" dirty="0"/>
              <a:t>and usage instructions, aspect lookup and learning and usage.</a:t>
            </a:r>
          </a:p>
          <a:p>
            <a:r>
              <a:rPr lang="en-US" altLang="zh-CN" sz="1200" b="1" dirty="0"/>
              <a:t>Atomicity of </a:t>
            </a:r>
            <a:r>
              <a:rPr lang="en-US" altLang="zh-CN" sz="1200" b="1" dirty="0" smtClean="0"/>
              <a:t>services</a:t>
            </a:r>
            <a:r>
              <a:rPr lang="en-US" altLang="zh-CN" sz="1200" dirty="0" smtClean="0"/>
              <a:t>: each </a:t>
            </a:r>
            <a:r>
              <a:rPr lang="en-US" altLang="zh-CN" sz="1200" dirty="0"/>
              <a:t>service is a process, can be arbitrary before and after the addition of actions, the results can be converted.</a:t>
            </a:r>
          </a:p>
          <a:p>
            <a:r>
              <a:rPr lang="en-US" altLang="zh-CN" sz="1200" b="1" dirty="0" smtClean="0"/>
              <a:t>Clustering</a:t>
            </a:r>
            <a:r>
              <a:rPr lang="en-US" altLang="zh-CN" sz="1200" dirty="0" smtClean="0"/>
              <a:t>: </a:t>
            </a:r>
            <a:r>
              <a:rPr lang="en-US" altLang="zh-CN" sz="1200" dirty="0"/>
              <a:t>each service can be deployed individually, the system automatically finds the service, calls it remotely, interrupts it and redoes it.</a:t>
            </a:r>
          </a:p>
        </p:txBody>
      </p:sp>
      <p:sp>
        <p:nvSpPr>
          <p:cNvPr id="57" name="文本框 56"/>
          <p:cNvSpPr txBox="1"/>
          <p:nvPr/>
        </p:nvSpPr>
        <p:spPr>
          <a:xfrm>
            <a:off x="1444727" y="3505200"/>
            <a:ext cx="7470673" cy="646331"/>
          </a:xfrm>
          <a:prstGeom prst="rect">
            <a:avLst/>
          </a:prstGeom>
          <a:noFill/>
          <a:ln>
            <a:solidFill>
              <a:schemeClr val="tx1"/>
            </a:solidFill>
            <a:prstDash val="dashDot"/>
          </a:ln>
        </p:spPr>
        <p:txBody>
          <a:bodyPr wrap="square" rtlCol="0">
            <a:spAutoFit/>
          </a:bodyPr>
          <a:lstStyle/>
          <a:p>
            <a:r>
              <a:rPr lang="en-US" altLang="zh-CN" sz="1200" dirty="0"/>
              <a:t>Real-time online production and cloud deployment applications, support for multi-tenant, wholesale, simple deployment </a:t>
            </a:r>
            <a:r>
              <a:rPr lang="en-US" altLang="zh-CN" sz="1200" dirty="0" smtClean="0"/>
              <a:t>structure . Each </a:t>
            </a:r>
            <a:r>
              <a:rPr lang="en-US" altLang="zh-CN" sz="1200" dirty="0"/>
              <a:t>business logic is accumulated</a:t>
            </a:r>
            <a:r>
              <a:rPr lang="en-US" altLang="zh-CN" sz="1200" dirty="0" smtClean="0"/>
              <a:t>, </a:t>
            </a:r>
            <a:r>
              <a:rPr lang="en-US" altLang="zh-CN" sz="1200" dirty="0"/>
              <a:t>visible, easy to learn, easy to integrate, and easy to modify.</a:t>
            </a:r>
          </a:p>
        </p:txBody>
      </p:sp>
      <p:sp>
        <p:nvSpPr>
          <p:cNvPr id="58" name="文本框 57"/>
          <p:cNvSpPr txBox="1"/>
          <p:nvPr/>
        </p:nvSpPr>
        <p:spPr>
          <a:xfrm>
            <a:off x="1429204" y="4343400"/>
            <a:ext cx="7486196" cy="830997"/>
          </a:xfrm>
          <a:prstGeom prst="rect">
            <a:avLst/>
          </a:prstGeom>
          <a:noFill/>
          <a:ln>
            <a:solidFill>
              <a:schemeClr val="tx1"/>
            </a:solidFill>
            <a:prstDash val="dashDot"/>
          </a:ln>
        </p:spPr>
        <p:txBody>
          <a:bodyPr wrap="square" rtlCol="0">
            <a:spAutoFit/>
          </a:bodyPr>
          <a:lstStyle/>
          <a:p>
            <a:r>
              <a:rPr lang="en-US" altLang="zh-CN" sz="1200" dirty="0"/>
              <a:t>Monitoring: monitoring the host, service, JVM, thread, </a:t>
            </a:r>
            <a:r>
              <a:rPr lang="en-US" altLang="zh-CN" sz="1200" dirty="0" smtClean="0"/>
              <a:t>login </a:t>
            </a:r>
            <a:r>
              <a:rPr lang="en-US" altLang="zh-CN" sz="1200" dirty="0"/>
              <a:t>user, Session, request API, request data information, can easily locate the problem.</a:t>
            </a:r>
          </a:p>
          <a:p>
            <a:r>
              <a:rPr lang="en-US" altLang="zh-CN" sz="1200" dirty="0"/>
              <a:t>Log: record the incoming, </a:t>
            </a:r>
            <a:r>
              <a:rPr lang="en-US" altLang="zh-CN" sz="1200" dirty="0" smtClean="0"/>
              <a:t>outgoing data, </a:t>
            </a:r>
            <a:r>
              <a:rPr lang="en-US" altLang="zh-CN" sz="1200" dirty="0"/>
              <a:t>and incoming services of each request.</a:t>
            </a:r>
          </a:p>
          <a:p>
            <a:r>
              <a:rPr lang="en-US" altLang="zh-CN" sz="1200" dirty="0" smtClean="0"/>
              <a:t>Customization: You </a:t>
            </a:r>
            <a:r>
              <a:rPr lang="en-US" altLang="zh-CN" sz="1200" dirty="0"/>
              <a:t>can configure your own personalized business alerts and business statistics.</a:t>
            </a:r>
          </a:p>
        </p:txBody>
      </p:sp>
      <p:sp>
        <p:nvSpPr>
          <p:cNvPr id="59" name="文本框 58"/>
          <p:cNvSpPr txBox="1"/>
          <p:nvPr/>
        </p:nvSpPr>
        <p:spPr>
          <a:xfrm>
            <a:off x="1429204" y="5449669"/>
            <a:ext cx="7486196" cy="646331"/>
          </a:xfrm>
          <a:prstGeom prst="rect">
            <a:avLst/>
          </a:prstGeom>
          <a:noFill/>
          <a:ln>
            <a:solidFill>
              <a:schemeClr val="tx1"/>
            </a:solidFill>
            <a:prstDash val="dashDot"/>
          </a:ln>
        </p:spPr>
        <p:txBody>
          <a:bodyPr wrap="square" rtlCol="0">
            <a:spAutoFit/>
          </a:bodyPr>
          <a:lstStyle/>
          <a:p>
            <a:r>
              <a:rPr lang="en-US" altLang="zh-CN" sz="1200" dirty="0"/>
              <a:t>API integration can be </a:t>
            </a:r>
            <a:r>
              <a:rPr lang="en-US" altLang="zh-CN" sz="1200" dirty="0" smtClean="0"/>
              <a:t>configured . Support </a:t>
            </a:r>
            <a:r>
              <a:rPr lang="en-US" altLang="zh-CN" sz="1200" dirty="0"/>
              <a:t>protocol HTTP </a:t>
            </a:r>
            <a:r>
              <a:rPr lang="en-US" altLang="zh-CN" sz="1200" dirty="0" smtClean="0"/>
              <a:t>+</a:t>
            </a:r>
            <a:r>
              <a:rPr lang="en-US" altLang="zh-CN" sz="1200" dirty="0"/>
              <a:t> </a:t>
            </a:r>
            <a:r>
              <a:rPr lang="en-US" altLang="zh-CN" sz="1200" dirty="0" smtClean="0"/>
              <a:t>JSON, </a:t>
            </a:r>
            <a:r>
              <a:rPr lang="en-US" altLang="zh-CN" sz="1200" dirty="0"/>
              <a:t>Restful, </a:t>
            </a:r>
            <a:r>
              <a:rPr lang="en-US" altLang="zh-CN" sz="1200" dirty="0" smtClean="0"/>
              <a:t>Web-Service</a:t>
            </a:r>
            <a:r>
              <a:rPr lang="en-US" altLang="zh-CN" sz="1200" dirty="0"/>
              <a:t>. </a:t>
            </a:r>
            <a:r>
              <a:rPr lang="en-US" altLang="zh-CN" sz="1200" dirty="0" smtClean="0"/>
              <a:t>Web-Service </a:t>
            </a:r>
            <a:r>
              <a:rPr lang="en-US" altLang="zh-CN" sz="1200" dirty="0"/>
              <a:t>just import WSDL file, Restful configuration </a:t>
            </a:r>
            <a:r>
              <a:rPr lang="en-US" altLang="zh-CN" sz="1200" dirty="0" smtClean="0"/>
              <a:t>access parameters and description . Security </a:t>
            </a:r>
            <a:r>
              <a:rPr lang="en-US" altLang="zh-CN" sz="1200" dirty="0"/>
              <a:t>support single SSL, two-way SSL, Token.</a:t>
            </a:r>
          </a:p>
        </p:txBody>
      </p:sp>
      <p:sp>
        <p:nvSpPr>
          <p:cNvPr id="60" name="文本框 59"/>
          <p:cNvSpPr txBox="1"/>
          <p:nvPr/>
        </p:nvSpPr>
        <p:spPr>
          <a:xfrm>
            <a:off x="1444727" y="2667000"/>
            <a:ext cx="7470673" cy="646331"/>
          </a:xfrm>
          <a:prstGeom prst="rect">
            <a:avLst/>
          </a:prstGeom>
          <a:noFill/>
          <a:ln>
            <a:solidFill>
              <a:schemeClr val="tx1"/>
            </a:solidFill>
            <a:prstDash val="dashDot"/>
          </a:ln>
        </p:spPr>
        <p:txBody>
          <a:bodyPr wrap="square" rtlCol="0">
            <a:spAutoFit/>
          </a:bodyPr>
          <a:lstStyle/>
          <a:p>
            <a:r>
              <a:rPr lang="en-US" altLang="zh-CN" sz="1200" dirty="0" smtClean="0"/>
              <a:t>Processing </a:t>
            </a:r>
            <a:r>
              <a:rPr lang="en-US" altLang="zh-CN" sz="1200" dirty="0"/>
              <a:t>process and workflow, two-in-one, in the artificial node, exception, interrupt node will record some information, improve the </a:t>
            </a:r>
            <a:r>
              <a:rPr lang="en-US" altLang="zh-CN" sz="1200" dirty="0" smtClean="0"/>
              <a:t>efficiency </a:t>
            </a:r>
            <a:r>
              <a:rPr lang="en-US" altLang="zh-CN" sz="1200" dirty="0"/>
              <a:t>of workflow, make up for the process of exception recording and </a:t>
            </a:r>
            <a:r>
              <a:rPr lang="en-US" altLang="zh-CN" sz="1200" dirty="0" smtClean="0"/>
              <a:t>redo . Any </a:t>
            </a:r>
            <a:r>
              <a:rPr lang="en-US" altLang="zh-CN" sz="1200" dirty="0"/>
              <a:t>service can be connected into a new service to facilitate business expansion.</a:t>
            </a:r>
          </a:p>
        </p:txBody>
      </p:sp>
      <p:pic>
        <p:nvPicPr>
          <p:cNvPr id="62" name="图片 61"/>
          <p:cNvPicPr>
            <a:picLocks noChangeAspect="1"/>
          </p:cNvPicPr>
          <p:nvPr/>
        </p:nvPicPr>
        <p:blipFill>
          <a:blip r:embed="rId2"/>
          <a:stretch>
            <a:fillRect/>
          </a:stretch>
        </p:blipFill>
        <p:spPr>
          <a:xfrm>
            <a:off x="8950657" y="605066"/>
            <a:ext cx="3150367" cy="1620745"/>
          </a:xfrm>
          <a:prstGeom prst="rect">
            <a:avLst/>
          </a:prstGeom>
        </p:spPr>
      </p:pic>
      <p:grpSp>
        <p:nvGrpSpPr>
          <p:cNvPr id="64" name="Group 33"/>
          <p:cNvGrpSpPr/>
          <p:nvPr/>
        </p:nvGrpSpPr>
        <p:grpSpPr>
          <a:xfrm>
            <a:off x="0" y="1433148"/>
            <a:ext cx="1447800" cy="418325"/>
            <a:chOff x="5128064" y="2256183"/>
            <a:chExt cx="3273083" cy="515157"/>
          </a:xfrm>
        </p:grpSpPr>
        <p:sp>
          <p:nvSpPr>
            <p:cNvPr id="65" name="Pentagon 3"/>
            <p:cNvSpPr/>
            <p:nvPr/>
          </p:nvSpPr>
          <p:spPr>
            <a:xfrm>
              <a:off x="5128064" y="2256185"/>
              <a:ext cx="3273083" cy="515155"/>
            </a:xfrm>
            <a:prstGeom prst="homePlate">
              <a:avLst/>
            </a:prstGeom>
            <a:solidFill>
              <a:schemeClr val="accent3">
                <a:lumMod val="75000"/>
              </a:schemeClr>
            </a:solidFill>
            <a:ln>
              <a:solidFill>
                <a:schemeClr val="bg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1400" dirty="0" smtClean="0">
                  <a:latin typeface="Arial" panose="020B0604020202020204" pitchFamily="34" charset="0"/>
                  <a:ea typeface="微软雅黑" panose="020B0503020204020204" pitchFamily="34" charset="-122"/>
                  <a:cs typeface="+mn-ea"/>
                  <a:sym typeface="Arial" panose="020B0604020202020204" pitchFamily="34" charset="0"/>
                </a:rPr>
                <a:t>Service</a:t>
              </a: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Rectangle 8"/>
            <p:cNvSpPr/>
            <p:nvPr/>
          </p:nvSpPr>
          <p:spPr>
            <a:xfrm>
              <a:off x="5128064" y="2256183"/>
              <a:ext cx="464234" cy="5151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GB" sz="1400" b="1" dirty="0" smtClean="0">
                  <a:latin typeface="Arial" panose="020B0604020202020204" pitchFamily="34" charset="0"/>
                  <a:ea typeface="微软雅黑" panose="020B0503020204020204" pitchFamily="34" charset="-122"/>
                  <a:cs typeface="+mn-ea"/>
                  <a:sym typeface="Arial" panose="020B0604020202020204" pitchFamily="34" charset="0"/>
                </a:rPr>
                <a:t>1</a:t>
              </a:r>
              <a:endParaRPr lang="en-GB" sz="14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33"/>
          <p:cNvGrpSpPr/>
          <p:nvPr/>
        </p:nvGrpSpPr>
        <p:grpSpPr>
          <a:xfrm>
            <a:off x="0" y="2705875"/>
            <a:ext cx="1447800" cy="418325"/>
            <a:chOff x="5128064" y="2256183"/>
            <a:chExt cx="3273083" cy="515157"/>
          </a:xfrm>
        </p:grpSpPr>
        <p:sp>
          <p:nvSpPr>
            <p:cNvPr id="68" name="Pentagon 3"/>
            <p:cNvSpPr/>
            <p:nvPr/>
          </p:nvSpPr>
          <p:spPr>
            <a:xfrm>
              <a:off x="5128064" y="2256185"/>
              <a:ext cx="3273083" cy="515155"/>
            </a:xfrm>
            <a:prstGeom prst="homePlate">
              <a:avLst/>
            </a:prstGeom>
            <a:solidFill>
              <a:schemeClr val="accent3">
                <a:lumMod val="75000"/>
              </a:schemeClr>
            </a:solidFill>
            <a:ln>
              <a:solidFill>
                <a:schemeClr val="bg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sz="1400" dirty="0" smtClean="0">
                  <a:latin typeface="Arial" panose="020B0604020202020204" pitchFamily="34" charset="0"/>
                  <a:ea typeface="微软雅黑" panose="020B0503020204020204" pitchFamily="34" charset="-122"/>
                  <a:cs typeface="+mn-ea"/>
                  <a:sym typeface="Arial" panose="020B0604020202020204" pitchFamily="34" charset="0"/>
                </a:rPr>
                <a:t>Extension</a:t>
              </a: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8"/>
            <p:cNvSpPr/>
            <p:nvPr/>
          </p:nvSpPr>
          <p:spPr>
            <a:xfrm>
              <a:off x="5128064" y="2256183"/>
              <a:ext cx="464234" cy="5151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GB" sz="1400" b="1" dirty="0">
                  <a:latin typeface="Arial" panose="020B0604020202020204" pitchFamily="34" charset="0"/>
                  <a:ea typeface="微软雅黑" panose="020B0503020204020204" pitchFamily="34" charset="-122"/>
                  <a:cs typeface="+mn-ea"/>
                  <a:sym typeface="Arial" panose="020B0604020202020204" pitchFamily="34" charset="0"/>
                </a:rPr>
                <a:t>2</a:t>
              </a:r>
            </a:p>
          </p:txBody>
        </p:sp>
      </p:grpSp>
      <p:grpSp>
        <p:nvGrpSpPr>
          <p:cNvPr id="70" name="Group 33"/>
          <p:cNvGrpSpPr/>
          <p:nvPr/>
        </p:nvGrpSpPr>
        <p:grpSpPr>
          <a:xfrm>
            <a:off x="0" y="3561883"/>
            <a:ext cx="1447800" cy="418324"/>
            <a:chOff x="5128064" y="2256182"/>
            <a:chExt cx="3273083" cy="515156"/>
          </a:xfrm>
        </p:grpSpPr>
        <p:sp>
          <p:nvSpPr>
            <p:cNvPr id="71" name="Pentagon 3"/>
            <p:cNvSpPr/>
            <p:nvPr/>
          </p:nvSpPr>
          <p:spPr>
            <a:xfrm>
              <a:off x="5128064" y="2256182"/>
              <a:ext cx="3273083" cy="515155"/>
            </a:xfrm>
            <a:prstGeom prst="homePlate">
              <a:avLst/>
            </a:prstGeom>
            <a:solidFill>
              <a:schemeClr val="accent3">
                <a:lumMod val="75000"/>
              </a:schemeClr>
            </a:solidFill>
            <a:ln>
              <a:solidFill>
                <a:schemeClr val="bg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Application</a:t>
              </a: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8"/>
            <p:cNvSpPr/>
            <p:nvPr/>
          </p:nvSpPr>
          <p:spPr>
            <a:xfrm>
              <a:off x="5128064" y="2256183"/>
              <a:ext cx="464234" cy="5151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GB" sz="1400" b="1" dirty="0">
                  <a:latin typeface="Arial" panose="020B0604020202020204" pitchFamily="34" charset="0"/>
                  <a:ea typeface="微软雅黑" panose="020B0503020204020204" pitchFamily="34" charset="-122"/>
                  <a:cs typeface="+mn-ea"/>
                  <a:sym typeface="Arial" panose="020B0604020202020204" pitchFamily="34" charset="0"/>
                </a:rPr>
                <a:t>3</a:t>
              </a:r>
            </a:p>
          </p:txBody>
        </p:sp>
      </p:grpSp>
      <p:grpSp>
        <p:nvGrpSpPr>
          <p:cNvPr id="73" name="Group 33"/>
          <p:cNvGrpSpPr/>
          <p:nvPr/>
        </p:nvGrpSpPr>
        <p:grpSpPr>
          <a:xfrm>
            <a:off x="0" y="4534675"/>
            <a:ext cx="1447800" cy="418325"/>
            <a:chOff x="5128064" y="2256183"/>
            <a:chExt cx="3273083" cy="515157"/>
          </a:xfrm>
        </p:grpSpPr>
        <p:sp>
          <p:nvSpPr>
            <p:cNvPr id="74" name="Pentagon 3"/>
            <p:cNvSpPr/>
            <p:nvPr/>
          </p:nvSpPr>
          <p:spPr>
            <a:xfrm>
              <a:off x="5128064" y="2256185"/>
              <a:ext cx="3273083" cy="515155"/>
            </a:xfrm>
            <a:prstGeom prst="homePlate">
              <a:avLst/>
            </a:prstGeom>
            <a:solidFill>
              <a:schemeClr val="accent3">
                <a:lumMod val="75000"/>
              </a:schemeClr>
            </a:solidFill>
            <a:ln>
              <a:solidFill>
                <a:schemeClr val="bg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Operations</a:t>
              </a: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Rectangle 8"/>
            <p:cNvSpPr/>
            <p:nvPr/>
          </p:nvSpPr>
          <p:spPr>
            <a:xfrm>
              <a:off x="5128064" y="2256183"/>
              <a:ext cx="464234" cy="5151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GB" sz="1400" b="1" dirty="0">
                  <a:latin typeface="Arial" panose="020B0604020202020204" pitchFamily="34" charset="0"/>
                  <a:ea typeface="微软雅黑" panose="020B0503020204020204" pitchFamily="34" charset="-122"/>
                  <a:cs typeface="+mn-ea"/>
                  <a:sym typeface="Arial" panose="020B0604020202020204" pitchFamily="34" charset="0"/>
                </a:rPr>
                <a:t>4</a:t>
              </a:r>
            </a:p>
          </p:txBody>
        </p:sp>
      </p:grpSp>
      <p:grpSp>
        <p:nvGrpSpPr>
          <p:cNvPr id="76" name="Group 33"/>
          <p:cNvGrpSpPr/>
          <p:nvPr/>
        </p:nvGrpSpPr>
        <p:grpSpPr>
          <a:xfrm>
            <a:off x="0" y="5569801"/>
            <a:ext cx="1447800" cy="418325"/>
            <a:chOff x="5128064" y="2256183"/>
            <a:chExt cx="3273083" cy="515157"/>
          </a:xfrm>
        </p:grpSpPr>
        <p:sp>
          <p:nvSpPr>
            <p:cNvPr id="77" name="Pentagon 3"/>
            <p:cNvSpPr/>
            <p:nvPr/>
          </p:nvSpPr>
          <p:spPr>
            <a:xfrm>
              <a:off x="5128064" y="2256185"/>
              <a:ext cx="3273083" cy="515155"/>
            </a:xfrm>
            <a:prstGeom prst="homePlate">
              <a:avLst/>
            </a:prstGeom>
            <a:solidFill>
              <a:schemeClr val="accent3">
                <a:lumMod val="75000"/>
              </a:schemeClr>
            </a:solidFill>
            <a:ln>
              <a:solidFill>
                <a:schemeClr val="bg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r>
                <a:rPr lang="en-US" altLang="zh-CN" sz="1400" dirty="0">
                  <a:latin typeface="Arial" panose="020B0604020202020204" pitchFamily="34" charset="0"/>
                  <a:ea typeface="微软雅黑" panose="020B0503020204020204" pitchFamily="34" charset="-122"/>
                  <a:cs typeface="+mn-ea"/>
                  <a:sym typeface="Arial" panose="020B0604020202020204" pitchFamily="34" charset="0"/>
                </a:rPr>
                <a:t>Integration</a:t>
              </a:r>
              <a:endParaRPr lang="en-GB"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Rectangle 8"/>
            <p:cNvSpPr/>
            <p:nvPr/>
          </p:nvSpPr>
          <p:spPr>
            <a:xfrm>
              <a:off x="5128064" y="2256183"/>
              <a:ext cx="464234" cy="51515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GB" sz="1400" b="1" dirty="0">
                  <a:latin typeface="Arial" panose="020B0604020202020204" pitchFamily="34" charset="0"/>
                  <a:ea typeface="微软雅黑" panose="020B0503020204020204" pitchFamily="34" charset="-122"/>
                  <a:cs typeface="+mn-ea"/>
                  <a:sym typeface="Arial" panose="020B0604020202020204" pitchFamily="34" charset="0"/>
                </a:rPr>
                <a:t>5</a:t>
              </a:r>
            </a:p>
          </p:txBody>
        </p:sp>
      </p:grpSp>
      <p:pic>
        <p:nvPicPr>
          <p:cNvPr id="30" name="图片 29"/>
          <p:cNvPicPr>
            <a:picLocks noChangeAspect="1"/>
          </p:cNvPicPr>
          <p:nvPr/>
        </p:nvPicPr>
        <p:blipFill>
          <a:blip r:embed="rId3"/>
          <a:stretch>
            <a:fillRect/>
          </a:stretch>
        </p:blipFill>
        <p:spPr>
          <a:xfrm>
            <a:off x="8973403" y="2212500"/>
            <a:ext cx="3127621" cy="1712955"/>
          </a:xfrm>
          <a:prstGeom prst="rect">
            <a:avLst/>
          </a:prstGeom>
        </p:spPr>
      </p:pic>
      <p:pic>
        <p:nvPicPr>
          <p:cNvPr id="5" name="图片 4"/>
          <p:cNvPicPr>
            <a:picLocks noChangeAspect="1"/>
          </p:cNvPicPr>
          <p:nvPr/>
        </p:nvPicPr>
        <p:blipFill>
          <a:blip r:embed="rId4"/>
          <a:stretch>
            <a:fillRect/>
          </a:stretch>
        </p:blipFill>
        <p:spPr>
          <a:xfrm>
            <a:off x="10022194" y="5334000"/>
            <a:ext cx="2167532" cy="1214565"/>
          </a:xfrm>
          <a:prstGeom prst="rect">
            <a:avLst/>
          </a:prstGeom>
        </p:spPr>
      </p:pic>
      <p:pic>
        <p:nvPicPr>
          <p:cNvPr id="2" name="图片 1"/>
          <p:cNvPicPr>
            <a:picLocks noChangeAspect="1"/>
          </p:cNvPicPr>
          <p:nvPr/>
        </p:nvPicPr>
        <p:blipFill>
          <a:blip r:embed="rId5"/>
          <a:stretch>
            <a:fillRect/>
          </a:stretch>
        </p:blipFill>
        <p:spPr>
          <a:xfrm>
            <a:off x="8973403" y="5365142"/>
            <a:ext cx="1738019" cy="1188058"/>
          </a:xfrm>
          <a:prstGeom prst="rect">
            <a:avLst/>
          </a:prstGeom>
        </p:spPr>
      </p:pic>
      <p:pic>
        <p:nvPicPr>
          <p:cNvPr id="7" name="图片 6"/>
          <p:cNvPicPr>
            <a:picLocks noChangeAspect="1"/>
          </p:cNvPicPr>
          <p:nvPr/>
        </p:nvPicPr>
        <p:blipFill>
          <a:blip r:embed="rId6"/>
          <a:stretch>
            <a:fillRect/>
          </a:stretch>
        </p:blipFill>
        <p:spPr>
          <a:xfrm>
            <a:off x="8950657" y="4267200"/>
            <a:ext cx="3150367" cy="1235300"/>
          </a:xfrm>
          <a:prstGeom prst="rect">
            <a:avLst/>
          </a:prstGeom>
        </p:spPr>
      </p:pic>
      <p:pic>
        <p:nvPicPr>
          <p:cNvPr id="6" name="图片 5"/>
          <p:cNvPicPr>
            <a:picLocks noChangeAspect="1"/>
          </p:cNvPicPr>
          <p:nvPr/>
        </p:nvPicPr>
        <p:blipFill>
          <a:blip r:embed="rId7"/>
          <a:stretch>
            <a:fillRect/>
          </a:stretch>
        </p:blipFill>
        <p:spPr>
          <a:xfrm>
            <a:off x="9925447" y="4278299"/>
            <a:ext cx="2266553" cy="1055701"/>
          </a:xfrm>
          <a:prstGeom prst="rect">
            <a:avLst/>
          </a:prstGeom>
        </p:spPr>
      </p:pic>
    </p:spTree>
    <p:extLst>
      <p:ext uri="{BB962C8B-B14F-4D97-AF65-F5344CB8AC3E}">
        <p14:creationId xmlns:p14="http://schemas.microsoft.com/office/powerpoint/2010/main" val="2749636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152400"/>
            <a:ext cx="11426032" cy="411162"/>
          </a:xfrm>
        </p:spPr>
        <p:txBody>
          <a:bodyPr>
            <a:normAutofit fontScale="90000"/>
          </a:bodyPr>
          <a:lstStyle/>
          <a:p>
            <a:r>
              <a:rPr lang="en-US" altLang="zh-CN" sz="2400" dirty="0"/>
              <a:t>Core Abilities</a:t>
            </a:r>
            <a:endParaRPr lang="zh-CN" altLang="en-US" sz="2400" dirty="0"/>
          </a:p>
        </p:txBody>
      </p:sp>
      <p:grpSp>
        <p:nvGrpSpPr>
          <p:cNvPr id="20" name="组合 19"/>
          <p:cNvGrpSpPr/>
          <p:nvPr/>
        </p:nvGrpSpPr>
        <p:grpSpPr>
          <a:xfrm>
            <a:off x="1143000" y="1066800"/>
            <a:ext cx="9601200" cy="4114800"/>
            <a:chOff x="457200" y="1621427"/>
            <a:chExt cx="8413535" cy="3636373"/>
          </a:xfrm>
        </p:grpSpPr>
        <p:sp>
          <p:nvSpPr>
            <p:cNvPr id="197" name="圆角矩形 65">
              <a:extLst>
                <a:ext uri="{FF2B5EF4-FFF2-40B4-BE49-F238E27FC236}">
                  <a16:creationId xmlns:a16="http://schemas.microsoft.com/office/drawing/2014/main" xmlns="" id="{C65D464B-578E-49A5-8564-49264B68E665}"/>
                </a:ext>
              </a:extLst>
            </p:cNvPr>
            <p:cNvSpPr/>
            <p:nvPr/>
          </p:nvSpPr>
          <p:spPr>
            <a:xfrm>
              <a:off x="1361161" y="2061400"/>
              <a:ext cx="6630216" cy="276559"/>
            </a:xfrm>
            <a:prstGeom prst="roundRect">
              <a:avLst>
                <a:gd name="adj" fmla="val 2611"/>
              </a:avLst>
            </a:prstGeom>
            <a:solidFill>
              <a:schemeClr val="bg1">
                <a:lumMod val="25000"/>
              </a:schemeClr>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36000" tIns="0" rIns="0" rtlCol="0" anchor="ctr"/>
            <a:lstStyle/>
            <a:p>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Access Control</a:t>
              </a:r>
              <a:endParaRPr kumimoji="1" lang="en-US" altLang="zh-CN"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6" name="圆角矩形 231">
              <a:extLst>
                <a:ext uri="{FF2B5EF4-FFF2-40B4-BE49-F238E27FC236}">
                  <a16:creationId xmlns:a16="http://schemas.microsoft.com/office/drawing/2014/main" xmlns="" id="{FBAAC7F9-152C-4699-B010-58221E314956}"/>
                </a:ext>
              </a:extLst>
            </p:cNvPr>
            <p:cNvSpPr/>
            <p:nvPr/>
          </p:nvSpPr>
          <p:spPr>
            <a:xfrm>
              <a:off x="457200" y="4859153"/>
              <a:ext cx="8413535" cy="398647"/>
            </a:xfrm>
            <a:prstGeom prst="roundRect">
              <a:avLst/>
            </a:prstGeom>
            <a:solidFill>
              <a:schemeClr val="tx1">
                <a:lumMod val="75000"/>
                <a:lumOff val="25000"/>
              </a:schemeClr>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36000" tIns="72000" rIns="0" rtlCol="0" anchor="ctr"/>
            <a:lstStyle/>
            <a:p>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IaaS</a:t>
              </a:r>
              <a:endParaRPr kumimoji="1" lang="en-US" altLang="zh-CN"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7" name="圆角矩形 4">
              <a:extLst>
                <a:ext uri="{FF2B5EF4-FFF2-40B4-BE49-F238E27FC236}">
                  <a16:creationId xmlns:a16="http://schemas.microsoft.com/office/drawing/2014/main" xmlns="" id="{634C5D45-5123-426B-A56E-02ABDFC2F996}"/>
                </a:ext>
              </a:extLst>
            </p:cNvPr>
            <p:cNvSpPr/>
            <p:nvPr/>
          </p:nvSpPr>
          <p:spPr>
            <a:xfrm>
              <a:off x="458918" y="1621427"/>
              <a:ext cx="8411817" cy="325676"/>
            </a:xfrm>
            <a:prstGeom prst="roundRect">
              <a:avLst/>
            </a:prstGeom>
            <a:solidFill>
              <a:schemeClr val="bg1">
                <a:lumMod val="25000"/>
              </a:schemeClr>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36000" tIns="72000" rIns="0" rtlCol="0" anchor="ctr"/>
            <a:lstStyle/>
            <a:p>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Front-End</a:t>
              </a:r>
              <a:endParaRPr kumimoji="1" lang="en-US" altLang="zh-CN"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8" name="圆角矩形 118">
              <a:extLst>
                <a:ext uri="{FF2B5EF4-FFF2-40B4-BE49-F238E27FC236}">
                  <a16:creationId xmlns:a16="http://schemas.microsoft.com/office/drawing/2014/main" xmlns="" id="{E8986769-C75D-4AFC-B0C1-A1FAD9A6E6BD}"/>
                </a:ext>
              </a:extLst>
            </p:cNvPr>
            <p:cNvSpPr/>
            <p:nvPr/>
          </p:nvSpPr>
          <p:spPr>
            <a:xfrm>
              <a:off x="457200" y="2061401"/>
              <a:ext cx="818362" cy="2650922"/>
            </a:xfrm>
            <a:prstGeom prst="roundRect">
              <a:avLst>
                <a:gd name="adj" fmla="val 9657"/>
              </a:avLst>
            </a:prstGeom>
            <a:solidFill>
              <a:srgbClr val="C00000"/>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0" tIns="72000" rIns="0" rtlCol="0" anchor="t"/>
            <a:lstStyle/>
            <a:p>
              <a:pPr algn="ctr"/>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Delivery</a:t>
              </a:r>
              <a:endParaRPr kumimoji="1" lang="zh-CN" altLang="en-US"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9" name="圆角矩形 65">
              <a:extLst>
                <a:ext uri="{FF2B5EF4-FFF2-40B4-BE49-F238E27FC236}">
                  <a16:creationId xmlns:a16="http://schemas.microsoft.com/office/drawing/2014/main" xmlns="" id="{C65D464B-578E-49A5-8564-49264B68E665}"/>
                </a:ext>
              </a:extLst>
            </p:cNvPr>
            <p:cNvSpPr/>
            <p:nvPr/>
          </p:nvSpPr>
          <p:spPr>
            <a:xfrm>
              <a:off x="1337755" y="3347869"/>
              <a:ext cx="6630216" cy="669783"/>
            </a:xfrm>
            <a:prstGeom prst="roundRect">
              <a:avLst>
                <a:gd name="adj" fmla="val 2611"/>
              </a:avLst>
            </a:prstGeom>
            <a:solidFill>
              <a:schemeClr val="bg1">
                <a:lumMod val="25000"/>
              </a:schemeClr>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36000" tIns="0" rIns="0" rtlCol="0" anchor="ctr"/>
            <a:lstStyle/>
            <a:p>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Base</a:t>
              </a:r>
              <a:endParaRPr kumimoji="1" lang="en-US" altLang="zh-CN"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12" name="圆角矩形 65">
              <a:extLst>
                <a:ext uri="{FF2B5EF4-FFF2-40B4-BE49-F238E27FC236}">
                  <a16:creationId xmlns:a16="http://schemas.microsoft.com/office/drawing/2014/main" xmlns="" id="{32B750DC-A74F-4E2F-9955-360A9F03BB5E}"/>
                </a:ext>
              </a:extLst>
            </p:cNvPr>
            <p:cNvSpPr/>
            <p:nvPr/>
          </p:nvSpPr>
          <p:spPr>
            <a:xfrm>
              <a:off x="1297118" y="4922933"/>
              <a:ext cx="4458663" cy="275751"/>
            </a:xfrm>
            <a:prstGeom prst="roundRect">
              <a:avLst/>
            </a:prstGeom>
            <a:solidFill>
              <a:schemeClr val="accent1">
                <a:lumMod val="60000"/>
                <a:lumOff val="40000"/>
                <a:alpha val="2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36000" rIns="36000" rtlCol="0" anchor="ctr"/>
            <a:lstStyle/>
            <a:p>
              <a:pPr defTabSz="913765"/>
              <a:r>
                <a:rPr lang="en-US" altLang="zh-CN" sz="100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Cloud</a:t>
              </a:r>
              <a:endParaRPr lang="zh-CN" altLang="en-US" sz="100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5" name="圆角矩形 4">
              <a:extLst>
                <a:ext uri="{FF2B5EF4-FFF2-40B4-BE49-F238E27FC236}">
                  <a16:creationId xmlns:a16="http://schemas.microsoft.com/office/drawing/2014/main" xmlns="" id="{14C9903C-9D3E-4E79-84B9-994E4B27470A}"/>
                </a:ext>
              </a:extLst>
            </p:cNvPr>
            <p:cNvSpPr/>
            <p:nvPr/>
          </p:nvSpPr>
          <p:spPr>
            <a:xfrm>
              <a:off x="1768045" y="4983003"/>
              <a:ext cx="774668" cy="16406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Resource Assign</a:t>
              </a:r>
              <a:endParaRPr lang="zh-CN" alt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6" name="圆角矩形 4">
              <a:extLst>
                <a:ext uri="{FF2B5EF4-FFF2-40B4-BE49-F238E27FC236}">
                  <a16:creationId xmlns:a16="http://schemas.microsoft.com/office/drawing/2014/main" xmlns="" id="{DDF12F6B-CA45-4C3A-BBBE-552CBBB88EB4}"/>
                </a:ext>
              </a:extLst>
            </p:cNvPr>
            <p:cNvSpPr/>
            <p:nvPr/>
          </p:nvSpPr>
          <p:spPr>
            <a:xfrm>
              <a:off x="2758645" y="4983003"/>
              <a:ext cx="774668" cy="16406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Auto Extend</a:t>
              </a:r>
              <a:endParaRPr lang="zh-CN" alt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7" name="圆角矩形 4">
              <a:extLst>
                <a:ext uri="{FF2B5EF4-FFF2-40B4-BE49-F238E27FC236}">
                  <a16:creationId xmlns:a16="http://schemas.microsoft.com/office/drawing/2014/main" xmlns="" id="{4C112516-157C-466E-97CC-E9B6C8B87478}"/>
                </a:ext>
              </a:extLst>
            </p:cNvPr>
            <p:cNvSpPr/>
            <p:nvPr/>
          </p:nvSpPr>
          <p:spPr>
            <a:xfrm>
              <a:off x="3761913" y="4983003"/>
              <a:ext cx="774668" cy="16406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Deploy</a:t>
              </a:r>
              <a:endParaRPr lang="zh-CN" alt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8" name="圆角矩形 4">
              <a:extLst>
                <a:ext uri="{FF2B5EF4-FFF2-40B4-BE49-F238E27FC236}">
                  <a16:creationId xmlns:a16="http://schemas.microsoft.com/office/drawing/2014/main" xmlns="" id="{B6254706-7FB7-4138-BD96-7082410A6FA7}"/>
                </a:ext>
              </a:extLst>
            </p:cNvPr>
            <p:cNvSpPr/>
            <p:nvPr/>
          </p:nvSpPr>
          <p:spPr>
            <a:xfrm>
              <a:off x="4752513" y="4983003"/>
              <a:ext cx="774668" cy="16406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Mirror Resource</a:t>
              </a:r>
              <a:endParaRPr lang="zh-CN" alt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8" name="Rounded Rectangle 4">
              <a:extLst>
                <a:ext uri="{FF2B5EF4-FFF2-40B4-BE49-F238E27FC236}">
                  <a16:creationId xmlns:a16="http://schemas.microsoft.com/office/drawing/2014/main" xmlns="" id="{A27625FC-05E3-4019-BBAE-C52F16661558}"/>
                </a:ext>
              </a:extLst>
            </p:cNvPr>
            <p:cNvSpPr/>
            <p:nvPr/>
          </p:nvSpPr>
          <p:spPr>
            <a:xfrm>
              <a:off x="549770" y="3623503"/>
              <a:ext cx="668544" cy="284404"/>
            </a:xfrm>
            <a:prstGeom prst="roundRect">
              <a:avLst/>
            </a:prstGeom>
            <a:solidFill>
              <a:srgbClr val="FF9300">
                <a:alpha val="30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Business Components</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9" name="Rounded Rectangle 4">
              <a:extLst>
                <a:ext uri="{FF2B5EF4-FFF2-40B4-BE49-F238E27FC236}">
                  <a16:creationId xmlns:a16="http://schemas.microsoft.com/office/drawing/2014/main" xmlns="" id="{B963067D-6C46-4561-BA0A-3DD8F9173366}"/>
                </a:ext>
              </a:extLst>
            </p:cNvPr>
            <p:cNvSpPr/>
            <p:nvPr/>
          </p:nvSpPr>
          <p:spPr>
            <a:xfrm>
              <a:off x="549770" y="4305669"/>
              <a:ext cx="668544" cy="232234"/>
            </a:xfrm>
            <a:prstGeom prst="roundRect">
              <a:avLst/>
            </a:prstGeom>
            <a:solidFill>
              <a:srgbClr val="FF0000">
                <a:alpha val="30000"/>
              </a:srgbClr>
            </a:solidFill>
            <a:ln w="9525">
              <a:solidFill>
                <a:schemeClr val="accent2">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Test</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1" name="圆角矩形 195">
              <a:extLst>
                <a:ext uri="{FF2B5EF4-FFF2-40B4-BE49-F238E27FC236}">
                  <a16:creationId xmlns:a16="http://schemas.microsoft.com/office/drawing/2014/main" xmlns="" id="{DFDF4364-5B7B-42B4-8D06-0497D5E469B6}"/>
                </a:ext>
              </a:extLst>
            </p:cNvPr>
            <p:cNvSpPr/>
            <p:nvPr/>
          </p:nvSpPr>
          <p:spPr>
            <a:xfrm>
              <a:off x="1297118" y="1693907"/>
              <a:ext cx="927610" cy="193737"/>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Console</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2" name="圆角矩形 48">
              <a:extLst>
                <a:ext uri="{FF2B5EF4-FFF2-40B4-BE49-F238E27FC236}">
                  <a16:creationId xmlns:a16="http://schemas.microsoft.com/office/drawing/2014/main" xmlns="" id="{3EC1AFAB-A758-46F9-9EC7-6171B69C855C}"/>
                </a:ext>
              </a:extLst>
            </p:cNvPr>
            <p:cNvSpPr/>
            <p:nvPr/>
          </p:nvSpPr>
          <p:spPr>
            <a:xfrm>
              <a:off x="3522212" y="1693907"/>
              <a:ext cx="766620" cy="193737"/>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Self Care</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3" name="圆角矩形 48">
              <a:extLst>
                <a:ext uri="{FF2B5EF4-FFF2-40B4-BE49-F238E27FC236}">
                  <a16:creationId xmlns:a16="http://schemas.microsoft.com/office/drawing/2014/main" xmlns="" id="{09B25331-A773-4A38-BEE0-792292442F33}"/>
                </a:ext>
              </a:extLst>
            </p:cNvPr>
            <p:cNvSpPr/>
            <p:nvPr/>
          </p:nvSpPr>
          <p:spPr>
            <a:xfrm>
              <a:off x="5176518" y="1693907"/>
              <a:ext cx="843282" cy="193737"/>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E Shop</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4" name="圆角矩形 48">
              <a:extLst>
                <a:ext uri="{FF2B5EF4-FFF2-40B4-BE49-F238E27FC236}">
                  <a16:creationId xmlns:a16="http://schemas.microsoft.com/office/drawing/2014/main" xmlns="" id="{FED88922-BC7F-413D-84CD-833EC6662CBF}"/>
                </a:ext>
              </a:extLst>
            </p:cNvPr>
            <p:cNvSpPr/>
            <p:nvPr/>
          </p:nvSpPr>
          <p:spPr>
            <a:xfrm>
              <a:off x="7040361" y="1693907"/>
              <a:ext cx="927610" cy="193737"/>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APP</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5" name="圆角矩形 48">
              <a:extLst>
                <a:ext uri="{FF2B5EF4-FFF2-40B4-BE49-F238E27FC236}">
                  <a16:creationId xmlns:a16="http://schemas.microsoft.com/office/drawing/2014/main" xmlns="" id="{3D7D32F4-C0A3-4FBD-9B0B-BCCF537C94A4}"/>
                </a:ext>
              </a:extLst>
            </p:cNvPr>
            <p:cNvSpPr/>
            <p:nvPr/>
          </p:nvSpPr>
          <p:spPr>
            <a:xfrm>
              <a:off x="4338318" y="1693907"/>
              <a:ext cx="766620" cy="193737"/>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Agent View</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6" name="TextBox 155">
              <a:extLst>
                <a:ext uri="{FF2B5EF4-FFF2-40B4-BE49-F238E27FC236}">
                  <a16:creationId xmlns:a16="http://schemas.microsoft.com/office/drawing/2014/main" xmlns="" id="{10E68CAD-CAB1-446D-9F53-56370B685CAE}"/>
                </a:ext>
              </a:extLst>
            </p:cNvPr>
            <p:cNvSpPr txBox="1"/>
            <p:nvPr/>
          </p:nvSpPr>
          <p:spPr>
            <a:xfrm>
              <a:off x="1343479" y="4093179"/>
              <a:ext cx="6619238" cy="619143"/>
            </a:xfrm>
            <a:prstGeom prst="roundRect">
              <a:avLst>
                <a:gd name="adj" fmla="val 4754"/>
              </a:avLst>
            </a:prstGeom>
            <a:solidFill>
              <a:schemeClr val="tx1">
                <a:lumMod val="75000"/>
                <a:lumOff val="25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36000" rIns="36000" rtlCol="0" anchor="ctr"/>
            <a:lstStyle>
              <a:defPPr>
                <a:defRPr lang="en-US"/>
              </a:defPPr>
              <a:lvl1pPr defTabSz="913765">
                <a:defRPr sz="1065">
                  <a:solidFill>
                    <a:srgbClr val="FFFFFF"/>
                  </a:solidFill>
                  <a:latin typeface="Arial" panose="020B0604020202090204" pitchFamily="34" charset="0"/>
                  <a:ea typeface="Microsoft YaHei"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smtClean="0">
                  <a:latin typeface="Open Sans" panose="020B0606030504020204" pitchFamily="34" charset="0"/>
                  <a:ea typeface="思源黑体 CN Normal" panose="020B0400000000000000" pitchFamily="34" charset="-122"/>
                  <a:sym typeface="Open Sans" panose="020B0606030504020204" pitchFamily="34" charset="0"/>
                </a:rPr>
                <a:t>Technology</a:t>
              </a:r>
              <a:endParaRPr lang="en-US" altLang="zh-CN" dirty="0">
                <a:latin typeface="Open Sans" panose="020B0606030504020204" pitchFamily="34" charset="0"/>
                <a:ea typeface="思源黑体 CN Normal" panose="020B0400000000000000" pitchFamily="34" charset="-122"/>
                <a:sym typeface="Open Sans" panose="020B0606030504020204" pitchFamily="34" charset="0"/>
              </a:endParaRPr>
            </a:p>
          </p:txBody>
        </p:sp>
        <p:grpSp>
          <p:nvGrpSpPr>
            <p:cNvPr id="57" name="组合 56">
              <a:extLst>
                <a:ext uri="{FF2B5EF4-FFF2-40B4-BE49-F238E27FC236}">
                  <a16:creationId xmlns:a16="http://schemas.microsoft.com/office/drawing/2014/main" xmlns="" id="{9D2AE58D-68CD-40B0-9B4F-01A5C3A435BF}"/>
                </a:ext>
              </a:extLst>
            </p:cNvPr>
            <p:cNvGrpSpPr/>
            <p:nvPr/>
          </p:nvGrpSpPr>
          <p:grpSpPr>
            <a:xfrm>
              <a:off x="2094962" y="4124999"/>
              <a:ext cx="878556" cy="554581"/>
              <a:chOff x="1923399" y="3354657"/>
              <a:chExt cx="878556" cy="554581"/>
            </a:xfrm>
          </p:grpSpPr>
          <p:sp>
            <p:nvSpPr>
              <p:cNvPr id="58" name="TextBox 155">
                <a:extLst>
                  <a:ext uri="{FF2B5EF4-FFF2-40B4-BE49-F238E27FC236}">
                    <a16:creationId xmlns:a16="http://schemas.microsoft.com/office/drawing/2014/main" xmlns="" id="{10525FB7-3EE0-4BF1-A930-8C5F51A195B7}"/>
                  </a:ext>
                </a:extLst>
              </p:cNvPr>
              <p:cNvSpPr txBox="1"/>
              <p:nvPr/>
            </p:nvSpPr>
            <p:spPr>
              <a:xfrm>
                <a:off x="1923399" y="3354657"/>
                <a:ext cx="878556" cy="554581"/>
              </a:xfrm>
              <a:prstGeom prst="roundRect">
                <a:avLst>
                  <a:gd name="adj" fmla="val 1890"/>
                </a:avLst>
              </a:prstGeom>
              <a:noFill/>
              <a:ln w="12700">
                <a:solidFill>
                  <a:schemeClr val="accent4">
                    <a:lumMod val="40000"/>
                    <a:lumOff val="60000"/>
                  </a:schemeClr>
                </a:solidFill>
                <a:prstDash val="sysDash"/>
              </a:ln>
            </p:spPr>
            <p:style>
              <a:lnRef idx="2">
                <a:schemeClr val="accent1"/>
              </a:lnRef>
              <a:fillRef idx="1">
                <a:schemeClr val="lt1"/>
              </a:fillRef>
              <a:effectRef idx="0">
                <a:schemeClr val="accent1"/>
              </a:effectRef>
              <a:fontRef idx="minor">
                <a:schemeClr val="dk1"/>
              </a:fontRef>
            </p:style>
            <p:txBody>
              <a:bodyPr vert="horz" tIns="21430" bIns="21430" rtlCol="0" anchor="t"/>
              <a:lstStyle>
                <a:defPPr>
                  <a:defRPr lang="en-US"/>
                </a:defPPr>
                <a:lvl1pPr marR="0" lvl="0" indent="0" algn="ctr" fontAlgn="auto">
                  <a:lnSpc>
                    <a:spcPct val="100000"/>
                  </a:lnSpc>
                  <a:spcBef>
                    <a:spcPts val="0"/>
                  </a:spcBef>
                  <a:spcAft>
                    <a:spcPts val="0"/>
                  </a:spcAft>
                  <a:buClrTx/>
                  <a:buSzTx/>
                  <a:buFontTx/>
                  <a:buNone/>
                  <a:defRPr kumimoji="0" sz="595" b="0" i="0" u="none" strike="noStrike" kern="0" cap="none" spc="0" normalizeH="0" baseline="0">
                    <a:ln>
                      <a:noFill/>
                    </a:ln>
                    <a:solidFill>
                      <a:srgbClr val="000000"/>
                    </a:solidFill>
                    <a:effectLst/>
                    <a:uLnTx/>
                    <a:uFillTx/>
                    <a:cs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smtClean="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DataBase</a:t>
                </a:r>
                <a:endParaRPr lang="en-US"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59" name="圆角矩形 74">
                <a:extLst>
                  <a:ext uri="{FF2B5EF4-FFF2-40B4-BE49-F238E27FC236}">
                    <a16:creationId xmlns:a16="http://schemas.microsoft.com/office/drawing/2014/main" xmlns="" id="{6B6C7BB5-403B-4BF7-8169-464FE3A4C892}"/>
                  </a:ext>
                </a:extLst>
              </p:cNvPr>
              <p:cNvSpPr/>
              <p:nvPr/>
            </p:nvSpPr>
            <p:spPr>
              <a:xfrm>
                <a:off x="2373540" y="3468215"/>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MySQL</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0" name="圆角矩形 75">
                <a:extLst>
                  <a:ext uri="{FF2B5EF4-FFF2-40B4-BE49-F238E27FC236}">
                    <a16:creationId xmlns:a16="http://schemas.microsoft.com/office/drawing/2014/main" xmlns="" id="{4A2C632F-BC52-4B52-8A97-A8449E398806}"/>
                  </a:ext>
                </a:extLst>
              </p:cNvPr>
              <p:cNvSpPr/>
              <p:nvPr/>
            </p:nvSpPr>
            <p:spPr>
              <a:xfrm>
                <a:off x="1971656" y="3468215"/>
                <a:ext cx="378748"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Oracle</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1" name="圆角矩形 76">
                <a:extLst>
                  <a:ext uri="{FF2B5EF4-FFF2-40B4-BE49-F238E27FC236}">
                    <a16:creationId xmlns:a16="http://schemas.microsoft.com/office/drawing/2014/main" xmlns="" id="{34D2C0E7-E386-4424-987F-34F00BA19BD3}"/>
                  </a:ext>
                </a:extLst>
              </p:cNvPr>
              <p:cNvSpPr/>
              <p:nvPr/>
            </p:nvSpPr>
            <p:spPr>
              <a:xfrm>
                <a:off x="1969506" y="3569423"/>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Mongodb</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2" name="圆角矩形 77">
                <a:extLst>
                  <a:ext uri="{FF2B5EF4-FFF2-40B4-BE49-F238E27FC236}">
                    <a16:creationId xmlns:a16="http://schemas.microsoft.com/office/drawing/2014/main" xmlns="" id="{46E01AF0-A559-41FB-95FD-7FA84024235C}"/>
                  </a:ext>
                </a:extLst>
              </p:cNvPr>
              <p:cNvSpPr/>
              <p:nvPr/>
            </p:nvSpPr>
            <p:spPr>
              <a:xfrm>
                <a:off x="2373540" y="3569424"/>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TSDB</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3" name="圆角矩形 78">
                <a:extLst>
                  <a:ext uri="{FF2B5EF4-FFF2-40B4-BE49-F238E27FC236}">
                    <a16:creationId xmlns:a16="http://schemas.microsoft.com/office/drawing/2014/main" xmlns="" id="{7BA1DE73-AB5A-48B9-817E-3FF091C95799}"/>
                  </a:ext>
                </a:extLst>
              </p:cNvPr>
              <p:cNvSpPr/>
              <p:nvPr/>
            </p:nvSpPr>
            <p:spPr>
              <a:xfrm>
                <a:off x="1969506" y="3670631"/>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DB2</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4" name="圆角矩形 79">
                <a:extLst>
                  <a:ext uri="{FF2B5EF4-FFF2-40B4-BE49-F238E27FC236}">
                    <a16:creationId xmlns:a16="http://schemas.microsoft.com/office/drawing/2014/main" xmlns="" id="{FC8F82CC-28F8-4B4A-95CD-2990C7A820B5}"/>
                  </a:ext>
                </a:extLst>
              </p:cNvPr>
              <p:cNvSpPr/>
              <p:nvPr/>
            </p:nvSpPr>
            <p:spPr>
              <a:xfrm>
                <a:off x="2373540" y="3670633"/>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TD</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5" name="圆角矩形 80">
                <a:extLst>
                  <a:ext uri="{FF2B5EF4-FFF2-40B4-BE49-F238E27FC236}">
                    <a16:creationId xmlns:a16="http://schemas.microsoft.com/office/drawing/2014/main" xmlns="" id="{56665698-64B7-4942-8669-F9623D580437}"/>
                  </a:ext>
                </a:extLst>
              </p:cNvPr>
              <p:cNvSpPr/>
              <p:nvPr/>
            </p:nvSpPr>
            <p:spPr>
              <a:xfrm>
                <a:off x="1969506" y="3771838"/>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AIMDB</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66" name="圆角矩形 81">
                <a:extLst>
                  <a:ext uri="{FF2B5EF4-FFF2-40B4-BE49-F238E27FC236}">
                    <a16:creationId xmlns:a16="http://schemas.microsoft.com/office/drawing/2014/main" xmlns="" id="{24711D42-350F-41AE-87AC-74E7BA996D5D}"/>
                  </a:ext>
                </a:extLst>
              </p:cNvPr>
              <p:cNvSpPr/>
              <p:nvPr/>
            </p:nvSpPr>
            <p:spPr>
              <a:xfrm>
                <a:off x="2373540" y="3771841"/>
                <a:ext cx="383049"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AntDB</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grpSp>
        <p:grpSp>
          <p:nvGrpSpPr>
            <p:cNvPr id="77" name="组合 76">
              <a:extLst>
                <a:ext uri="{FF2B5EF4-FFF2-40B4-BE49-F238E27FC236}">
                  <a16:creationId xmlns:a16="http://schemas.microsoft.com/office/drawing/2014/main" xmlns="" id="{DF5092BF-C840-440C-AB11-DACFC39C5D4C}"/>
                </a:ext>
              </a:extLst>
            </p:cNvPr>
            <p:cNvGrpSpPr/>
            <p:nvPr/>
          </p:nvGrpSpPr>
          <p:grpSpPr>
            <a:xfrm>
              <a:off x="5142963" y="4124999"/>
              <a:ext cx="878555" cy="554581"/>
              <a:chOff x="3751921" y="3354657"/>
              <a:chExt cx="878555" cy="554581"/>
            </a:xfrm>
          </p:grpSpPr>
          <p:sp>
            <p:nvSpPr>
              <p:cNvPr id="78" name="TextBox 155">
                <a:extLst>
                  <a:ext uri="{FF2B5EF4-FFF2-40B4-BE49-F238E27FC236}">
                    <a16:creationId xmlns:a16="http://schemas.microsoft.com/office/drawing/2014/main" xmlns="" id="{F4759247-E477-44E5-9D0F-37EA0726F42E}"/>
                  </a:ext>
                </a:extLst>
              </p:cNvPr>
              <p:cNvSpPr txBox="1"/>
              <p:nvPr/>
            </p:nvSpPr>
            <p:spPr>
              <a:xfrm>
                <a:off x="3751921" y="3354657"/>
                <a:ext cx="878555" cy="554581"/>
              </a:xfrm>
              <a:prstGeom prst="roundRect">
                <a:avLst>
                  <a:gd name="adj" fmla="val 0"/>
                </a:avLst>
              </a:prstGeom>
              <a:noFill/>
              <a:ln w="12700">
                <a:solidFill>
                  <a:schemeClr val="accent4">
                    <a:lumMod val="40000"/>
                    <a:lumOff val="60000"/>
                  </a:schemeClr>
                </a:solidFill>
                <a:prstDash val="sysDash"/>
              </a:ln>
            </p:spPr>
            <p:style>
              <a:lnRef idx="2">
                <a:schemeClr val="accent1"/>
              </a:lnRef>
              <a:fillRef idx="1">
                <a:schemeClr val="lt1"/>
              </a:fillRef>
              <a:effectRef idx="0">
                <a:schemeClr val="accent1"/>
              </a:effectRef>
              <a:fontRef idx="minor">
                <a:schemeClr val="dk1"/>
              </a:fontRef>
            </p:style>
            <p:txBody>
              <a:bodyPr vert="horz" tIns="21430" bIns="21430" rtlCol="0" anchor="t"/>
              <a:lstStyle>
                <a:defPPr>
                  <a:defRPr lang="en-US"/>
                </a:defPPr>
                <a:lvl1pPr marR="0" lvl="0" indent="0" algn="ctr" fontAlgn="auto">
                  <a:lnSpc>
                    <a:spcPct val="100000"/>
                  </a:lnSpc>
                  <a:spcBef>
                    <a:spcPts val="0"/>
                  </a:spcBef>
                  <a:spcAft>
                    <a:spcPts val="0"/>
                  </a:spcAft>
                  <a:buClrTx/>
                  <a:buSzTx/>
                  <a:buFontTx/>
                  <a:buNone/>
                  <a:defRPr kumimoji="0" sz="595" b="0" i="0" u="none" strike="noStrike" kern="0" cap="none" spc="0" normalizeH="0" baseline="0">
                    <a:ln>
                      <a:noFill/>
                    </a:ln>
                    <a:solidFill>
                      <a:schemeClr val="tx1"/>
                    </a:solidFill>
                    <a:effectLst/>
                    <a:uLnTx/>
                    <a:uFillTx/>
                    <a:latin typeface="Open Sans" panose="020B0606030504020204" pitchFamily="34" charset="0"/>
                    <a:ea typeface="思源黑体 CN Normal" panose="020B0400000000000000" pitchFamily="34" charset="-122"/>
                    <a:cs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solidFill>
                      <a:schemeClr val="bg1"/>
                    </a:solidFill>
                    <a:sym typeface="Open Sans" panose="020B0606030504020204" pitchFamily="34" charset="0"/>
                  </a:rPr>
                  <a:t>Big Data</a:t>
                </a:r>
                <a:endParaRPr lang="en-US" dirty="0">
                  <a:solidFill>
                    <a:schemeClr val="bg1"/>
                  </a:solidFill>
                  <a:sym typeface="Open Sans" panose="020B0606030504020204" pitchFamily="34" charset="0"/>
                </a:endParaRPr>
              </a:p>
            </p:txBody>
          </p:sp>
          <p:sp>
            <p:nvSpPr>
              <p:cNvPr id="79" name="圆角矩形 94">
                <a:extLst>
                  <a:ext uri="{FF2B5EF4-FFF2-40B4-BE49-F238E27FC236}">
                    <a16:creationId xmlns:a16="http://schemas.microsoft.com/office/drawing/2014/main" xmlns="" id="{64FDD190-BA17-449B-8184-B0E90ABAB5D8}"/>
                  </a:ext>
                </a:extLst>
              </p:cNvPr>
              <p:cNvSpPr/>
              <p:nvPr/>
            </p:nvSpPr>
            <p:spPr>
              <a:xfrm>
                <a:off x="3802410" y="3463645"/>
                <a:ext cx="368146"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Hive</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0" name="圆角矩形 96">
                <a:extLst>
                  <a:ext uri="{FF2B5EF4-FFF2-40B4-BE49-F238E27FC236}">
                    <a16:creationId xmlns:a16="http://schemas.microsoft.com/office/drawing/2014/main" xmlns="" id="{3AADB648-4852-4712-8637-FEC7602ADA66}"/>
                  </a:ext>
                </a:extLst>
              </p:cNvPr>
              <p:cNvSpPr/>
              <p:nvPr/>
            </p:nvSpPr>
            <p:spPr>
              <a:xfrm>
                <a:off x="4187057" y="3463645"/>
                <a:ext cx="397045"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Spark</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1" name="圆角矩形 97">
                <a:extLst>
                  <a:ext uri="{FF2B5EF4-FFF2-40B4-BE49-F238E27FC236}">
                    <a16:creationId xmlns:a16="http://schemas.microsoft.com/office/drawing/2014/main" xmlns="" id="{78903441-BA42-47F4-B0A9-D459C2129015}"/>
                  </a:ext>
                </a:extLst>
              </p:cNvPr>
              <p:cNvSpPr/>
              <p:nvPr/>
            </p:nvSpPr>
            <p:spPr>
              <a:xfrm>
                <a:off x="3802410" y="3764718"/>
                <a:ext cx="368146"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Hbase</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2" name="圆角矩形 98">
                <a:extLst>
                  <a:ext uri="{FF2B5EF4-FFF2-40B4-BE49-F238E27FC236}">
                    <a16:creationId xmlns:a16="http://schemas.microsoft.com/office/drawing/2014/main" xmlns="" id="{881D7063-598B-4A77-B455-33D2D4345062}"/>
                  </a:ext>
                </a:extLst>
              </p:cNvPr>
              <p:cNvSpPr/>
              <p:nvPr/>
            </p:nvSpPr>
            <p:spPr>
              <a:xfrm>
                <a:off x="3802410" y="3564003"/>
                <a:ext cx="368146"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Kylin</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3" name="圆角矩形 99">
                <a:extLst>
                  <a:ext uri="{FF2B5EF4-FFF2-40B4-BE49-F238E27FC236}">
                    <a16:creationId xmlns:a16="http://schemas.microsoft.com/office/drawing/2014/main" xmlns="" id="{ACE28A11-CF50-4704-86D4-BA99BF45AB31}"/>
                  </a:ext>
                </a:extLst>
              </p:cNvPr>
              <p:cNvSpPr/>
              <p:nvPr/>
            </p:nvSpPr>
            <p:spPr>
              <a:xfrm>
                <a:off x="4187057" y="3564184"/>
                <a:ext cx="397045"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Flink</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4" name="圆角矩形 100">
                <a:extLst>
                  <a:ext uri="{FF2B5EF4-FFF2-40B4-BE49-F238E27FC236}">
                    <a16:creationId xmlns:a16="http://schemas.microsoft.com/office/drawing/2014/main" xmlns="" id="{E4095547-ADF4-4591-A2E1-15C8D817D39E}"/>
                  </a:ext>
                </a:extLst>
              </p:cNvPr>
              <p:cNvSpPr/>
              <p:nvPr/>
            </p:nvSpPr>
            <p:spPr>
              <a:xfrm>
                <a:off x="4187057" y="3664723"/>
                <a:ext cx="397045"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LLAP</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5" name="圆角矩形 101">
                <a:extLst>
                  <a:ext uri="{FF2B5EF4-FFF2-40B4-BE49-F238E27FC236}">
                    <a16:creationId xmlns:a16="http://schemas.microsoft.com/office/drawing/2014/main" xmlns="" id="{FFBC758C-C04A-42B5-BB8C-40FCD2377F81}"/>
                  </a:ext>
                </a:extLst>
              </p:cNvPr>
              <p:cNvSpPr/>
              <p:nvPr/>
            </p:nvSpPr>
            <p:spPr>
              <a:xfrm>
                <a:off x="3802410" y="3664361"/>
                <a:ext cx="368146" cy="8977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Storm</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grpSp>
        <p:grpSp>
          <p:nvGrpSpPr>
            <p:cNvPr id="14" name="组合 13"/>
            <p:cNvGrpSpPr/>
            <p:nvPr/>
          </p:nvGrpSpPr>
          <p:grpSpPr>
            <a:xfrm>
              <a:off x="3430717" y="4124999"/>
              <a:ext cx="1295401" cy="554581"/>
              <a:chOff x="3047999" y="5476721"/>
              <a:chExt cx="1295401" cy="554581"/>
            </a:xfrm>
          </p:grpSpPr>
          <p:sp>
            <p:nvSpPr>
              <p:cNvPr id="68" name="TextBox 155">
                <a:extLst>
                  <a:ext uri="{FF2B5EF4-FFF2-40B4-BE49-F238E27FC236}">
                    <a16:creationId xmlns:a16="http://schemas.microsoft.com/office/drawing/2014/main" xmlns="" id="{A0B7E4FF-4759-4ACE-B8D1-99BF71F114D1}"/>
                  </a:ext>
                </a:extLst>
              </p:cNvPr>
              <p:cNvSpPr txBox="1"/>
              <p:nvPr/>
            </p:nvSpPr>
            <p:spPr>
              <a:xfrm>
                <a:off x="3047999" y="5476721"/>
                <a:ext cx="1295401" cy="554581"/>
              </a:xfrm>
              <a:prstGeom prst="roundRect">
                <a:avLst>
                  <a:gd name="adj" fmla="val 412"/>
                </a:avLst>
              </a:prstGeom>
              <a:noFill/>
              <a:ln w="12700">
                <a:solidFill>
                  <a:schemeClr val="accent4">
                    <a:lumMod val="40000"/>
                    <a:lumOff val="60000"/>
                  </a:schemeClr>
                </a:solidFill>
                <a:prstDash val="sysDash"/>
              </a:ln>
            </p:spPr>
            <p:style>
              <a:lnRef idx="2">
                <a:schemeClr val="accent1"/>
              </a:lnRef>
              <a:fillRef idx="1">
                <a:schemeClr val="lt1"/>
              </a:fillRef>
              <a:effectRef idx="0">
                <a:schemeClr val="accent1"/>
              </a:effectRef>
              <a:fontRef idx="minor">
                <a:schemeClr val="dk1"/>
              </a:fontRef>
            </p:style>
            <p:txBody>
              <a:bodyPr vert="horz" tIns="21430" bIns="21430" rtlCol="0" anchor="t"/>
              <a:lstStyle>
                <a:defPPr>
                  <a:defRPr lang="en-US"/>
                </a:defPPr>
                <a:lvl1pPr marR="0" lvl="0" indent="0" algn="ctr" fontAlgn="auto">
                  <a:lnSpc>
                    <a:spcPct val="100000"/>
                  </a:lnSpc>
                  <a:spcBef>
                    <a:spcPts val="0"/>
                  </a:spcBef>
                  <a:spcAft>
                    <a:spcPts val="0"/>
                  </a:spcAft>
                  <a:buClrTx/>
                  <a:buSzTx/>
                  <a:buFontTx/>
                  <a:buNone/>
                  <a:defRPr kumimoji="0" sz="595" b="0" i="0" u="none" strike="noStrike" kern="0" cap="none" spc="0" normalizeH="0" baseline="0">
                    <a:ln>
                      <a:noFill/>
                    </a:ln>
                    <a:solidFill>
                      <a:schemeClr val="tx1"/>
                    </a:solidFill>
                    <a:effectLst/>
                    <a:uLnTx/>
                    <a:uFillTx/>
                    <a:latin typeface="Open Sans" panose="020B0606030504020204" pitchFamily="34" charset="0"/>
                    <a:ea typeface="思源黑体 CN Normal" panose="020B0400000000000000" pitchFamily="34" charset="-122"/>
                    <a:cs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solidFill>
                      <a:schemeClr val="bg1"/>
                    </a:solidFill>
                    <a:sym typeface="Open Sans" panose="020B0606030504020204" pitchFamily="34" charset="0"/>
                  </a:rPr>
                  <a:t>Middle Wares</a:t>
                </a:r>
                <a:endParaRPr lang="en-US" dirty="0">
                  <a:solidFill>
                    <a:schemeClr val="bg1"/>
                  </a:solidFill>
                  <a:sym typeface="Open Sans" panose="020B0606030504020204" pitchFamily="34" charset="0"/>
                </a:endParaRPr>
              </a:p>
            </p:txBody>
          </p:sp>
          <p:sp>
            <p:nvSpPr>
              <p:cNvPr id="69" name="圆角矩形 83">
                <a:extLst>
                  <a:ext uri="{FF2B5EF4-FFF2-40B4-BE49-F238E27FC236}">
                    <a16:creationId xmlns:a16="http://schemas.microsoft.com/office/drawing/2014/main" xmlns="" id="{63941952-301D-44A4-A5F6-2BB91E5E7321}"/>
                  </a:ext>
                </a:extLst>
              </p:cNvPr>
              <p:cNvSpPr/>
              <p:nvPr/>
            </p:nvSpPr>
            <p:spPr>
              <a:xfrm>
                <a:off x="3099163" y="5590158"/>
                <a:ext cx="386637" cy="8916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Nginx</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0" name="圆角矩形 84">
                <a:extLst>
                  <a:ext uri="{FF2B5EF4-FFF2-40B4-BE49-F238E27FC236}">
                    <a16:creationId xmlns:a16="http://schemas.microsoft.com/office/drawing/2014/main" xmlns="" id="{4F0944B3-7234-405E-B0EF-EB9B3A480547}"/>
                  </a:ext>
                </a:extLst>
              </p:cNvPr>
              <p:cNvSpPr/>
              <p:nvPr/>
            </p:nvSpPr>
            <p:spPr>
              <a:xfrm>
                <a:off x="3502380" y="5590158"/>
                <a:ext cx="377844" cy="8916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Redis</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1" name="圆角矩形 85">
                <a:extLst>
                  <a:ext uri="{FF2B5EF4-FFF2-40B4-BE49-F238E27FC236}">
                    <a16:creationId xmlns:a16="http://schemas.microsoft.com/office/drawing/2014/main" xmlns="" id="{02B4CE5E-9A90-401C-A0EE-754F41BDC137}"/>
                  </a:ext>
                </a:extLst>
              </p:cNvPr>
              <p:cNvSpPr/>
              <p:nvPr/>
            </p:nvSpPr>
            <p:spPr>
              <a:xfrm>
                <a:off x="3502380" y="5892450"/>
                <a:ext cx="377844" cy="8916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Kafka</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2" name="圆角矩形 87">
                <a:extLst>
                  <a:ext uri="{FF2B5EF4-FFF2-40B4-BE49-F238E27FC236}">
                    <a16:creationId xmlns:a16="http://schemas.microsoft.com/office/drawing/2014/main" xmlns="" id="{BBFEA097-3A39-4910-9CAD-D96D85C38E12}"/>
                  </a:ext>
                </a:extLst>
              </p:cNvPr>
              <p:cNvSpPr/>
              <p:nvPr/>
            </p:nvSpPr>
            <p:spPr>
              <a:xfrm>
                <a:off x="3099163" y="5692441"/>
                <a:ext cx="386637" cy="8916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ActiveMQ</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3" name="圆角矩形 88">
                <a:extLst>
                  <a:ext uri="{FF2B5EF4-FFF2-40B4-BE49-F238E27FC236}">
                    <a16:creationId xmlns:a16="http://schemas.microsoft.com/office/drawing/2014/main" xmlns="" id="{0EC66E9C-E553-4C91-828F-E1A22F1E6B20}"/>
                  </a:ext>
                </a:extLst>
              </p:cNvPr>
              <p:cNvSpPr/>
              <p:nvPr/>
            </p:nvSpPr>
            <p:spPr>
              <a:xfrm>
                <a:off x="3502380" y="5690690"/>
                <a:ext cx="377844" cy="8916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RocketMQ</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4" name="圆角矩形 89">
                <a:extLst>
                  <a:ext uri="{FF2B5EF4-FFF2-40B4-BE49-F238E27FC236}">
                    <a16:creationId xmlns:a16="http://schemas.microsoft.com/office/drawing/2014/main" xmlns="" id="{4D972EA4-579E-4E67-87C3-61A1F4F88031}"/>
                  </a:ext>
                </a:extLst>
              </p:cNvPr>
              <p:cNvSpPr/>
              <p:nvPr/>
            </p:nvSpPr>
            <p:spPr>
              <a:xfrm>
                <a:off x="3099163" y="5794724"/>
                <a:ext cx="386637" cy="89163"/>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Mycat</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5" name="圆角矩形 90">
                <a:extLst>
                  <a:ext uri="{FF2B5EF4-FFF2-40B4-BE49-F238E27FC236}">
                    <a16:creationId xmlns:a16="http://schemas.microsoft.com/office/drawing/2014/main" xmlns="" id="{47B807E9-E111-43EC-9450-5B5AA241639B}"/>
                  </a:ext>
                </a:extLst>
              </p:cNvPr>
              <p:cNvSpPr/>
              <p:nvPr/>
            </p:nvSpPr>
            <p:spPr>
              <a:xfrm>
                <a:off x="3502380" y="5791918"/>
                <a:ext cx="377844" cy="89163"/>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ES</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76" name="圆角矩形 91">
                <a:extLst>
                  <a:ext uri="{FF2B5EF4-FFF2-40B4-BE49-F238E27FC236}">
                    <a16:creationId xmlns:a16="http://schemas.microsoft.com/office/drawing/2014/main" xmlns="" id="{030CAF6E-8C6A-4B1F-84A1-88B8C564BD93}"/>
                  </a:ext>
                </a:extLst>
              </p:cNvPr>
              <p:cNvSpPr/>
              <p:nvPr/>
            </p:nvSpPr>
            <p:spPr>
              <a:xfrm>
                <a:off x="3099163" y="5897005"/>
                <a:ext cx="386637" cy="8916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Fastdfs</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89" name="圆角矩形 104">
                <a:extLst>
                  <a:ext uri="{FF2B5EF4-FFF2-40B4-BE49-F238E27FC236}">
                    <a16:creationId xmlns:a16="http://schemas.microsoft.com/office/drawing/2014/main" xmlns="" id="{9E4CCDB8-ACA9-4851-A0A3-D796C9B6FE03}"/>
                  </a:ext>
                </a:extLst>
              </p:cNvPr>
              <p:cNvSpPr/>
              <p:nvPr/>
            </p:nvSpPr>
            <p:spPr>
              <a:xfrm>
                <a:off x="3905152" y="5793838"/>
                <a:ext cx="388838" cy="82359"/>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smtClean="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Jetty</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90" name="圆角矩形 105">
                <a:extLst>
                  <a:ext uri="{FF2B5EF4-FFF2-40B4-BE49-F238E27FC236}">
                    <a16:creationId xmlns:a16="http://schemas.microsoft.com/office/drawing/2014/main" xmlns="" id="{3FB4E810-2930-4E47-A19C-25DC695135B6}"/>
                  </a:ext>
                </a:extLst>
              </p:cNvPr>
              <p:cNvSpPr/>
              <p:nvPr/>
            </p:nvSpPr>
            <p:spPr>
              <a:xfrm>
                <a:off x="3905153" y="5692442"/>
                <a:ext cx="381518" cy="80849"/>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OpenResty</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91" name="圆角矩形 106">
                <a:extLst>
                  <a:ext uri="{FF2B5EF4-FFF2-40B4-BE49-F238E27FC236}">
                    <a16:creationId xmlns:a16="http://schemas.microsoft.com/office/drawing/2014/main" xmlns="" id="{B259D2CF-611C-4E2F-B26E-F878CA99BC7F}"/>
                  </a:ext>
                </a:extLst>
              </p:cNvPr>
              <p:cNvSpPr/>
              <p:nvPr/>
            </p:nvSpPr>
            <p:spPr>
              <a:xfrm>
                <a:off x="3898968" y="5590158"/>
                <a:ext cx="395022" cy="81738"/>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Docker</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93" name="圆角矩形 108">
                <a:extLst>
                  <a:ext uri="{FF2B5EF4-FFF2-40B4-BE49-F238E27FC236}">
                    <a16:creationId xmlns:a16="http://schemas.microsoft.com/office/drawing/2014/main" xmlns="" id="{5727B78E-4F7B-465B-9C05-C2ED797C064C}"/>
                  </a:ext>
                </a:extLst>
              </p:cNvPr>
              <p:cNvSpPr/>
              <p:nvPr/>
            </p:nvSpPr>
            <p:spPr>
              <a:xfrm>
                <a:off x="3901436" y="5893081"/>
                <a:ext cx="392554" cy="83473"/>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rPr>
                  <a:t>Zookeeper</a:t>
                </a:r>
                <a:endParaRPr lang="zh-CN" altLang="en-US" sz="500" kern="0" dirty="0">
                  <a:solidFill>
                    <a:schemeClr val="bg1"/>
                  </a:solidFill>
                  <a:latin typeface="Open Sans" panose="020B0606030504020204" pitchFamily="34" charset="0"/>
                  <a:ea typeface="思源黑体 CN Normal" panose="020B0400000000000000" pitchFamily="34" charset="-122"/>
                  <a:sym typeface="Open Sans" panose="020B0606030504020204" pitchFamily="34" charset="0"/>
                </a:endParaRPr>
              </a:p>
            </p:txBody>
          </p:sp>
        </p:grpSp>
        <p:sp>
          <p:nvSpPr>
            <p:cNvPr id="109" name="圆角矩形 48">
              <a:extLst>
                <a:ext uri="{FF2B5EF4-FFF2-40B4-BE49-F238E27FC236}">
                  <a16:creationId xmlns:a16="http://schemas.microsoft.com/office/drawing/2014/main" xmlns="" id="{FB3F5AED-6CDF-402D-989C-54CEB0DF9843}"/>
                </a:ext>
              </a:extLst>
            </p:cNvPr>
            <p:cNvSpPr/>
            <p:nvPr/>
          </p:nvSpPr>
          <p:spPr>
            <a:xfrm>
              <a:off x="1754318" y="3416220"/>
              <a:ext cx="3505200" cy="552953"/>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smtClean="0">
                  <a:latin typeface="Open Sans" panose="020B0606030504020204" pitchFamily="34" charset="0"/>
                  <a:ea typeface="思源黑体 CN Normal" panose="020B0400000000000000" pitchFamily="34" charset="-122"/>
                  <a:sym typeface="Open Sans" panose="020B0606030504020204" pitchFamily="34" charset="0"/>
                </a:rPr>
                <a:t>Services Management</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10" name="圆角矩形 161">
              <a:extLst>
                <a:ext uri="{FF2B5EF4-FFF2-40B4-BE49-F238E27FC236}">
                  <a16:creationId xmlns:a16="http://schemas.microsoft.com/office/drawing/2014/main" xmlns="" id="{1AFAE4C2-98D6-43E1-8166-4CB5D63F1239}"/>
                </a:ext>
              </a:extLst>
            </p:cNvPr>
            <p:cNvSpPr/>
            <p:nvPr/>
          </p:nvSpPr>
          <p:spPr>
            <a:xfrm>
              <a:off x="1795977" y="3607511"/>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Register</a:t>
              </a:r>
              <a:endPar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11" name="圆角矩形 162">
              <a:extLst>
                <a:ext uri="{FF2B5EF4-FFF2-40B4-BE49-F238E27FC236}">
                  <a16:creationId xmlns:a16="http://schemas.microsoft.com/office/drawing/2014/main" xmlns="" id="{F710B498-8B47-4DA9-BB8A-140B2A9BA4DB}"/>
                </a:ext>
              </a:extLst>
            </p:cNvPr>
            <p:cNvSpPr/>
            <p:nvPr/>
          </p:nvSpPr>
          <p:spPr>
            <a:xfrm>
              <a:off x="2274709" y="3607511"/>
              <a:ext cx="510704" cy="140781"/>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Lifecycle</a:t>
              </a:r>
            </a:p>
          </p:txBody>
        </p:sp>
        <p:sp>
          <p:nvSpPr>
            <p:cNvPr id="112" name="圆角矩形 163">
              <a:extLst>
                <a:ext uri="{FF2B5EF4-FFF2-40B4-BE49-F238E27FC236}">
                  <a16:creationId xmlns:a16="http://schemas.microsoft.com/office/drawing/2014/main" xmlns="" id="{20873ACD-5901-45FE-A2A1-C30570EAA832}"/>
                </a:ext>
              </a:extLst>
            </p:cNvPr>
            <p:cNvSpPr/>
            <p:nvPr/>
          </p:nvSpPr>
          <p:spPr>
            <a:xfrm>
              <a:off x="2821118" y="3607511"/>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Flow</a:t>
              </a:r>
            </a:p>
          </p:txBody>
        </p:sp>
        <p:sp>
          <p:nvSpPr>
            <p:cNvPr id="113" name="圆角矩形 164">
              <a:extLst>
                <a:ext uri="{FF2B5EF4-FFF2-40B4-BE49-F238E27FC236}">
                  <a16:creationId xmlns:a16="http://schemas.microsoft.com/office/drawing/2014/main" xmlns="" id="{2CED3223-24D6-4F17-B18D-607AFF89643E}"/>
                </a:ext>
              </a:extLst>
            </p:cNvPr>
            <p:cNvSpPr/>
            <p:nvPr/>
          </p:nvSpPr>
          <p:spPr>
            <a:xfrm>
              <a:off x="1795977" y="3771042"/>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Timeout</a:t>
              </a:r>
            </a:p>
          </p:txBody>
        </p:sp>
        <p:sp>
          <p:nvSpPr>
            <p:cNvPr id="114" name="圆角矩形 165">
              <a:extLst>
                <a:ext uri="{FF2B5EF4-FFF2-40B4-BE49-F238E27FC236}">
                  <a16:creationId xmlns:a16="http://schemas.microsoft.com/office/drawing/2014/main" xmlns="" id="{1509644B-FF5A-4A71-8654-5B01285AF2A5}"/>
                </a:ext>
              </a:extLst>
            </p:cNvPr>
            <p:cNvSpPr/>
            <p:nvPr/>
          </p:nvSpPr>
          <p:spPr>
            <a:xfrm>
              <a:off x="2274709" y="3771042"/>
              <a:ext cx="510704" cy="163911"/>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Time Schedule</a:t>
              </a:r>
            </a:p>
          </p:txBody>
        </p:sp>
        <p:sp>
          <p:nvSpPr>
            <p:cNvPr id="115" name="圆角矩形 166">
              <a:extLst>
                <a:ext uri="{FF2B5EF4-FFF2-40B4-BE49-F238E27FC236}">
                  <a16:creationId xmlns:a16="http://schemas.microsoft.com/office/drawing/2014/main" xmlns="" id="{23F7402A-75EB-45E8-AFBF-8642823B3F06}"/>
                </a:ext>
              </a:extLst>
            </p:cNvPr>
            <p:cNvSpPr/>
            <p:nvPr/>
          </p:nvSpPr>
          <p:spPr>
            <a:xfrm>
              <a:off x="2821118" y="3771042"/>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Check</a:t>
              </a:r>
            </a:p>
          </p:txBody>
        </p:sp>
        <p:sp>
          <p:nvSpPr>
            <p:cNvPr id="116" name="圆角矩形 208">
              <a:extLst>
                <a:ext uri="{FF2B5EF4-FFF2-40B4-BE49-F238E27FC236}">
                  <a16:creationId xmlns:a16="http://schemas.microsoft.com/office/drawing/2014/main" xmlns="" id="{AD19023A-B570-4B5C-AC62-B14B2044A546}"/>
                </a:ext>
              </a:extLst>
            </p:cNvPr>
            <p:cNvSpPr/>
            <p:nvPr/>
          </p:nvSpPr>
          <p:spPr>
            <a:xfrm>
              <a:off x="3291217" y="3606953"/>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Router</a:t>
              </a:r>
            </a:p>
          </p:txBody>
        </p:sp>
        <p:sp>
          <p:nvSpPr>
            <p:cNvPr id="117" name="圆角矩形 209">
              <a:extLst>
                <a:ext uri="{FF2B5EF4-FFF2-40B4-BE49-F238E27FC236}">
                  <a16:creationId xmlns:a16="http://schemas.microsoft.com/office/drawing/2014/main" xmlns="" id="{71279C5A-8FEE-4D8A-97E8-1BE242355A3C}"/>
                </a:ext>
              </a:extLst>
            </p:cNvPr>
            <p:cNvSpPr/>
            <p:nvPr/>
          </p:nvSpPr>
          <p:spPr>
            <a:xfrm>
              <a:off x="3291217" y="3770485"/>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SLA</a:t>
              </a:r>
            </a:p>
          </p:txBody>
        </p:sp>
        <p:grpSp>
          <p:nvGrpSpPr>
            <p:cNvPr id="124" name="组合 123">
              <a:extLst>
                <a:ext uri="{FF2B5EF4-FFF2-40B4-BE49-F238E27FC236}">
                  <a16:creationId xmlns:a16="http://schemas.microsoft.com/office/drawing/2014/main" xmlns="" id="{49678231-15AB-44B1-B682-AFE980105CAF}"/>
                </a:ext>
              </a:extLst>
            </p:cNvPr>
            <p:cNvGrpSpPr/>
            <p:nvPr/>
          </p:nvGrpSpPr>
          <p:grpSpPr>
            <a:xfrm>
              <a:off x="6445952" y="4124999"/>
              <a:ext cx="1023366" cy="554581"/>
              <a:chOff x="5882425" y="3354657"/>
              <a:chExt cx="1023366" cy="554581"/>
            </a:xfrm>
          </p:grpSpPr>
          <p:sp>
            <p:nvSpPr>
              <p:cNvPr id="125" name="TextBox 155">
                <a:extLst>
                  <a:ext uri="{FF2B5EF4-FFF2-40B4-BE49-F238E27FC236}">
                    <a16:creationId xmlns:a16="http://schemas.microsoft.com/office/drawing/2014/main" xmlns="" id="{45A339B5-31FE-4B48-A24E-5BB8B4D705E4}"/>
                  </a:ext>
                </a:extLst>
              </p:cNvPr>
              <p:cNvSpPr txBox="1"/>
              <p:nvPr/>
            </p:nvSpPr>
            <p:spPr>
              <a:xfrm>
                <a:off x="5882425" y="3354657"/>
                <a:ext cx="1023366" cy="554581"/>
              </a:xfrm>
              <a:prstGeom prst="roundRect">
                <a:avLst>
                  <a:gd name="adj" fmla="val 0"/>
                </a:avLst>
              </a:prstGeom>
              <a:noFill/>
              <a:ln w="12700">
                <a:solidFill>
                  <a:schemeClr val="accent4">
                    <a:lumMod val="40000"/>
                    <a:lumOff val="60000"/>
                  </a:schemeClr>
                </a:solidFill>
                <a:prstDash val="sysDash"/>
              </a:ln>
            </p:spPr>
            <p:style>
              <a:lnRef idx="2">
                <a:schemeClr val="accent1"/>
              </a:lnRef>
              <a:fillRef idx="1">
                <a:schemeClr val="lt1"/>
              </a:fillRef>
              <a:effectRef idx="0">
                <a:schemeClr val="accent1"/>
              </a:effectRef>
              <a:fontRef idx="minor">
                <a:schemeClr val="dk1"/>
              </a:fontRef>
            </p:style>
            <p:txBody>
              <a:bodyPr vert="horz" tIns="21430" bIns="21430" rtlCol="0" anchor="t"/>
              <a:lstStyle>
                <a:defPPr>
                  <a:defRPr lang="en-US"/>
                </a:defPPr>
                <a:lvl1pPr marR="0" lvl="0" indent="0" algn="ctr" fontAlgn="auto">
                  <a:lnSpc>
                    <a:spcPct val="100000"/>
                  </a:lnSpc>
                  <a:spcBef>
                    <a:spcPts val="0"/>
                  </a:spcBef>
                  <a:spcAft>
                    <a:spcPts val="0"/>
                  </a:spcAft>
                  <a:buClrTx/>
                  <a:buSzTx/>
                  <a:buFontTx/>
                  <a:buNone/>
                  <a:defRPr kumimoji="0" sz="595" b="0" i="0" u="none" strike="noStrike" kern="0" cap="none" spc="0" normalizeH="0" baseline="0">
                    <a:ln>
                      <a:noFill/>
                    </a:ln>
                    <a:solidFill>
                      <a:schemeClr val="tx1"/>
                    </a:solidFill>
                    <a:effectLst/>
                    <a:uLnTx/>
                    <a:uFillTx/>
                    <a:latin typeface="Open Sans" panose="020B0606030504020204" pitchFamily="34" charset="0"/>
                    <a:ea typeface="思源黑体 CN Normal" panose="020B0400000000000000" pitchFamily="34" charset="-122"/>
                    <a:cs typeface="+mn-ea"/>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solidFill>
                      <a:schemeClr val="bg1"/>
                    </a:solidFill>
                    <a:sym typeface="Open Sans" panose="020B0606030504020204" pitchFamily="34" charset="0"/>
                  </a:rPr>
                  <a:t>AI</a:t>
                </a:r>
                <a:endParaRPr lang="en-US" dirty="0">
                  <a:solidFill>
                    <a:schemeClr val="bg1"/>
                  </a:solidFill>
                  <a:sym typeface="Open Sans" panose="020B0606030504020204" pitchFamily="34" charset="0"/>
                </a:endParaRPr>
              </a:p>
            </p:txBody>
          </p:sp>
          <p:sp>
            <p:nvSpPr>
              <p:cNvPr id="126" name="圆角矩形 214">
                <a:extLst>
                  <a:ext uri="{FF2B5EF4-FFF2-40B4-BE49-F238E27FC236}">
                    <a16:creationId xmlns:a16="http://schemas.microsoft.com/office/drawing/2014/main" xmlns="" id="{479011CE-946C-4735-B4D8-A130169EF3ED}"/>
                  </a:ext>
                </a:extLst>
              </p:cNvPr>
              <p:cNvSpPr/>
              <p:nvPr/>
            </p:nvSpPr>
            <p:spPr>
              <a:xfrm>
                <a:off x="5932520" y="3461499"/>
                <a:ext cx="393099" cy="89595"/>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Tensorflow</a:t>
                </a:r>
                <a:endParaRPr lang="zh-CN" altLang="en-US"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27" name="圆角矩形 215">
                <a:extLst>
                  <a:ext uri="{FF2B5EF4-FFF2-40B4-BE49-F238E27FC236}">
                    <a16:creationId xmlns:a16="http://schemas.microsoft.com/office/drawing/2014/main" xmlns="" id="{DCAFEC76-9FD7-4DB8-9ED5-BDD4D167AA3B}"/>
                  </a:ext>
                </a:extLst>
              </p:cNvPr>
              <p:cNvSpPr/>
              <p:nvPr/>
            </p:nvSpPr>
            <p:spPr>
              <a:xfrm>
                <a:off x="6368419" y="3461500"/>
                <a:ext cx="467342" cy="91918"/>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Caffe</a:t>
                </a:r>
                <a:endParaRPr lang="zh-CN" altLang="en-US"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28" name="圆角矩形 216">
                <a:extLst>
                  <a:ext uri="{FF2B5EF4-FFF2-40B4-BE49-F238E27FC236}">
                    <a16:creationId xmlns:a16="http://schemas.microsoft.com/office/drawing/2014/main" xmlns="" id="{033E4B9D-B41D-405B-B99D-66B22AE1D11C}"/>
                  </a:ext>
                </a:extLst>
              </p:cNvPr>
              <p:cNvSpPr/>
              <p:nvPr/>
            </p:nvSpPr>
            <p:spPr>
              <a:xfrm>
                <a:off x="6368419" y="3594240"/>
                <a:ext cx="467342" cy="94394"/>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Sk</a:t>
                </a:r>
                <a:r>
                  <a:rPr lang="en-US" altLang="zh-CN"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-Learn</a:t>
                </a:r>
              </a:p>
            </p:txBody>
          </p:sp>
          <p:sp>
            <p:nvSpPr>
              <p:cNvPr id="129" name="圆角矩形 217">
                <a:extLst>
                  <a:ext uri="{FF2B5EF4-FFF2-40B4-BE49-F238E27FC236}">
                    <a16:creationId xmlns:a16="http://schemas.microsoft.com/office/drawing/2014/main" xmlns="" id="{55A3936D-BE6F-4C2A-99BD-E5111D329708}"/>
                  </a:ext>
                </a:extLst>
              </p:cNvPr>
              <p:cNvSpPr/>
              <p:nvPr/>
            </p:nvSpPr>
            <p:spPr>
              <a:xfrm>
                <a:off x="5932520" y="3566623"/>
                <a:ext cx="393099" cy="93721"/>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err="1">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SparkML</a:t>
                </a:r>
                <a:endParaRPr lang="zh-CN" altLang="en-US"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30" name="圆角矩形 218">
                <a:extLst>
                  <a:ext uri="{FF2B5EF4-FFF2-40B4-BE49-F238E27FC236}">
                    <a16:creationId xmlns:a16="http://schemas.microsoft.com/office/drawing/2014/main" xmlns="" id="{75F48C04-81BF-4FF1-81CB-4609CD0F9A80}"/>
                  </a:ext>
                </a:extLst>
              </p:cNvPr>
              <p:cNvSpPr/>
              <p:nvPr/>
            </p:nvSpPr>
            <p:spPr>
              <a:xfrm>
                <a:off x="5932520" y="3675873"/>
                <a:ext cx="393099" cy="95965"/>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LSTM+VAE</a:t>
                </a:r>
                <a:endParaRPr lang="zh-CN" altLang="en-US"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31" name="圆角矩形 219">
                <a:extLst>
                  <a:ext uri="{FF2B5EF4-FFF2-40B4-BE49-F238E27FC236}">
                    <a16:creationId xmlns:a16="http://schemas.microsoft.com/office/drawing/2014/main" xmlns="" id="{A00D77B6-38D4-45D2-9AF6-9D4DA8CF8DE1}"/>
                  </a:ext>
                </a:extLst>
              </p:cNvPr>
              <p:cNvSpPr/>
              <p:nvPr/>
            </p:nvSpPr>
            <p:spPr>
              <a:xfrm>
                <a:off x="6368419" y="3729456"/>
                <a:ext cx="467342" cy="160296"/>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Isolation forest</a:t>
                </a:r>
                <a:endParaRPr lang="zh-CN" altLang="en-US"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32" name="圆角矩形 220">
                <a:extLst>
                  <a:ext uri="{FF2B5EF4-FFF2-40B4-BE49-F238E27FC236}">
                    <a16:creationId xmlns:a16="http://schemas.microsoft.com/office/drawing/2014/main" xmlns="" id="{5A83C9A7-AE81-445D-8D3C-0F3AF1392501}"/>
                  </a:ext>
                </a:extLst>
              </p:cNvPr>
              <p:cNvSpPr/>
              <p:nvPr/>
            </p:nvSpPr>
            <p:spPr>
              <a:xfrm>
                <a:off x="5932520" y="3785123"/>
                <a:ext cx="393098" cy="102232"/>
              </a:xfrm>
              <a:prstGeom prst="roundRect">
                <a:avLst/>
              </a:prstGeom>
              <a:solidFill>
                <a:schemeClr val="bg2">
                  <a:lumMod val="75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Holt winters</a:t>
                </a:r>
                <a:endParaRPr lang="zh-CN" altLang="en-US" sz="5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grpSp>
        <p:sp>
          <p:nvSpPr>
            <p:cNvPr id="163" name="圆角矩形 65">
              <a:extLst>
                <a:ext uri="{FF2B5EF4-FFF2-40B4-BE49-F238E27FC236}">
                  <a16:creationId xmlns:a16="http://schemas.microsoft.com/office/drawing/2014/main" xmlns="" id="{32B750DC-A74F-4E2F-9955-360A9F03BB5E}"/>
                </a:ext>
              </a:extLst>
            </p:cNvPr>
            <p:cNvSpPr/>
            <p:nvPr/>
          </p:nvSpPr>
          <p:spPr>
            <a:xfrm>
              <a:off x="6173918" y="4905849"/>
              <a:ext cx="735350" cy="275751"/>
            </a:xfrm>
            <a:prstGeom prst="roundRect">
              <a:avLst/>
            </a:prstGeom>
            <a:solidFill>
              <a:schemeClr val="accent1">
                <a:lumMod val="60000"/>
                <a:lumOff val="40000"/>
                <a:alpha val="2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36000" rIns="36000" rtlCol="0" anchor="ctr"/>
            <a:lstStyle/>
            <a:p>
              <a:pPr algn="ctr" defTabSz="913765"/>
              <a:r>
                <a:rPr lang="en-US" altLang="zh-CN" sz="100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VM Pool</a:t>
              </a:r>
              <a:endParaRPr lang="zh-CN" altLang="en-US" sz="100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64" name="圆角矩形 65">
              <a:extLst>
                <a:ext uri="{FF2B5EF4-FFF2-40B4-BE49-F238E27FC236}">
                  <a16:creationId xmlns:a16="http://schemas.microsoft.com/office/drawing/2014/main" xmlns="" id="{32B750DC-A74F-4E2F-9955-360A9F03BB5E}"/>
                </a:ext>
              </a:extLst>
            </p:cNvPr>
            <p:cNvSpPr/>
            <p:nvPr/>
          </p:nvSpPr>
          <p:spPr>
            <a:xfrm>
              <a:off x="7267368" y="4905849"/>
              <a:ext cx="735350" cy="275751"/>
            </a:xfrm>
            <a:prstGeom prst="roundRect">
              <a:avLst/>
            </a:prstGeom>
            <a:solidFill>
              <a:schemeClr val="accent1">
                <a:lumMod val="60000"/>
                <a:lumOff val="40000"/>
                <a:alpha val="2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36000" rIns="36000" rtlCol="0" anchor="ctr"/>
            <a:lstStyle/>
            <a:p>
              <a:pPr algn="ctr" defTabSz="913765"/>
              <a:r>
                <a:rPr lang="en-US" altLang="zh-CN" sz="100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Physical Pool</a:t>
              </a:r>
              <a:endParaRPr lang="zh-CN" altLang="en-US" sz="100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65" name="Rounded Rectangle 4">
              <a:extLst>
                <a:ext uri="{FF2B5EF4-FFF2-40B4-BE49-F238E27FC236}">
                  <a16:creationId xmlns:a16="http://schemas.microsoft.com/office/drawing/2014/main" xmlns="" id="{6C41DCB1-9896-4AC5-92B9-C9052256DE14}"/>
                </a:ext>
              </a:extLst>
            </p:cNvPr>
            <p:cNvSpPr/>
            <p:nvPr/>
          </p:nvSpPr>
          <p:spPr>
            <a:xfrm>
              <a:off x="555803" y="3013903"/>
              <a:ext cx="668544" cy="243836"/>
            </a:xfrm>
            <a:prstGeom prst="roundRect">
              <a:avLst/>
            </a:prstGeom>
            <a:solidFill>
              <a:srgbClr val="FF9300">
                <a:alpha val="30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Tenant</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66" name="Rounded Rectangle 4">
              <a:extLst>
                <a:ext uri="{FF2B5EF4-FFF2-40B4-BE49-F238E27FC236}">
                  <a16:creationId xmlns:a16="http://schemas.microsoft.com/office/drawing/2014/main" xmlns="" id="{6C41DCB1-9896-4AC5-92B9-C9052256DE14}"/>
                </a:ext>
              </a:extLst>
            </p:cNvPr>
            <p:cNvSpPr/>
            <p:nvPr/>
          </p:nvSpPr>
          <p:spPr>
            <a:xfrm>
              <a:off x="552374" y="3318703"/>
              <a:ext cx="668544" cy="251243"/>
            </a:xfrm>
            <a:prstGeom prst="roundRect">
              <a:avLst/>
            </a:prstGeom>
            <a:solidFill>
              <a:srgbClr val="FF9300">
                <a:alpha val="30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Wholesale</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1" name="圆角矩形 121">
              <a:extLst>
                <a:ext uri="{FF2B5EF4-FFF2-40B4-BE49-F238E27FC236}">
                  <a16:creationId xmlns:a16="http://schemas.microsoft.com/office/drawing/2014/main" xmlns="" id="{D9DA7B25-2503-4974-8ED2-849BB4CA147F}"/>
                </a:ext>
              </a:extLst>
            </p:cNvPr>
            <p:cNvSpPr/>
            <p:nvPr/>
          </p:nvSpPr>
          <p:spPr>
            <a:xfrm>
              <a:off x="8019965" y="2061401"/>
              <a:ext cx="850770" cy="2650922"/>
            </a:xfrm>
            <a:prstGeom prst="roundRect">
              <a:avLst/>
            </a:prstGeom>
            <a:solidFill>
              <a:schemeClr val="bg1">
                <a:lumMod val="25000"/>
              </a:schemeClr>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0" tIns="36000" rIns="0" rtlCol="0" anchor="t"/>
            <a:lstStyle/>
            <a:p>
              <a:pPr algn="ctr"/>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Operations</a:t>
              </a:r>
              <a:endParaRPr kumimoji="1" lang="zh-CN" altLang="en-US"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30" name="Rounded Rectangle 4">
              <a:extLst>
                <a:ext uri="{FF2B5EF4-FFF2-40B4-BE49-F238E27FC236}">
                  <a16:creationId xmlns:a16="http://schemas.microsoft.com/office/drawing/2014/main" xmlns="" id="{315B44A9-34A9-445E-A59D-E61BA1D232CF}"/>
                </a:ext>
              </a:extLst>
            </p:cNvPr>
            <p:cNvSpPr/>
            <p:nvPr/>
          </p:nvSpPr>
          <p:spPr>
            <a:xfrm>
              <a:off x="8105564" y="3826988"/>
              <a:ext cx="668544" cy="283529"/>
            </a:xfrm>
            <a:prstGeom prst="roundRect">
              <a:avLst/>
            </a:prstGeom>
            <a:solidFill>
              <a:schemeClr val="accent4">
                <a:lumMod val="60000"/>
                <a:lumOff val="40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Reports</a:t>
              </a:r>
              <a:endParaRPr 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31" name="Rounded Rectangle 4">
              <a:extLst>
                <a:ext uri="{FF2B5EF4-FFF2-40B4-BE49-F238E27FC236}">
                  <a16:creationId xmlns:a16="http://schemas.microsoft.com/office/drawing/2014/main" xmlns="" id="{638E7370-D637-4413-8307-1E56BC4C181E}"/>
                </a:ext>
              </a:extLst>
            </p:cNvPr>
            <p:cNvSpPr/>
            <p:nvPr/>
          </p:nvSpPr>
          <p:spPr>
            <a:xfrm>
              <a:off x="8105564" y="2459019"/>
              <a:ext cx="668544" cy="283529"/>
            </a:xfrm>
            <a:prstGeom prst="roundRect">
              <a:avLst/>
            </a:prstGeom>
            <a:solidFill>
              <a:schemeClr val="accent4">
                <a:lumMod val="60000"/>
                <a:lumOff val="40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Log</a:t>
              </a:r>
              <a:endParaRPr 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32" name="Rounded Rectangle 4">
              <a:extLst>
                <a:ext uri="{FF2B5EF4-FFF2-40B4-BE49-F238E27FC236}">
                  <a16:creationId xmlns:a16="http://schemas.microsoft.com/office/drawing/2014/main" xmlns="" id="{B159BA1E-9102-475B-B76A-2477EDB8E93B}"/>
                </a:ext>
              </a:extLst>
            </p:cNvPr>
            <p:cNvSpPr/>
            <p:nvPr/>
          </p:nvSpPr>
          <p:spPr>
            <a:xfrm>
              <a:off x="8105564" y="2806249"/>
              <a:ext cx="668544" cy="283529"/>
            </a:xfrm>
            <a:prstGeom prst="roundRect">
              <a:avLst/>
            </a:prstGeom>
            <a:solidFill>
              <a:schemeClr val="accent4">
                <a:lumMod val="60000"/>
                <a:lumOff val="40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Monitor</a:t>
              </a:r>
              <a:endParaRPr 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33" name="Rounded Rectangle 4">
              <a:extLst>
                <a:ext uri="{FF2B5EF4-FFF2-40B4-BE49-F238E27FC236}">
                  <a16:creationId xmlns:a16="http://schemas.microsoft.com/office/drawing/2014/main" xmlns="" id="{B554FF99-FFFA-4BBC-816B-01CEAA668BC5}"/>
                </a:ext>
              </a:extLst>
            </p:cNvPr>
            <p:cNvSpPr/>
            <p:nvPr/>
          </p:nvSpPr>
          <p:spPr>
            <a:xfrm>
              <a:off x="8105564" y="3153477"/>
              <a:ext cx="668544" cy="283529"/>
            </a:xfrm>
            <a:prstGeom prst="roundRect">
              <a:avLst/>
            </a:prstGeom>
            <a:solidFill>
              <a:schemeClr val="accent4">
                <a:lumMod val="60000"/>
                <a:lumOff val="40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Alarm</a:t>
              </a:r>
              <a:endParaRPr 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67" name="Rounded Rectangle 4">
              <a:extLst>
                <a:ext uri="{FF2B5EF4-FFF2-40B4-BE49-F238E27FC236}">
                  <a16:creationId xmlns:a16="http://schemas.microsoft.com/office/drawing/2014/main" xmlns="" id="{315B44A9-34A9-445E-A59D-E61BA1D232CF}"/>
                </a:ext>
              </a:extLst>
            </p:cNvPr>
            <p:cNvSpPr/>
            <p:nvPr/>
          </p:nvSpPr>
          <p:spPr>
            <a:xfrm>
              <a:off x="8108735" y="4178174"/>
              <a:ext cx="668544" cy="283529"/>
            </a:xfrm>
            <a:prstGeom prst="roundRect">
              <a:avLst/>
            </a:prstGeom>
            <a:solidFill>
              <a:schemeClr val="accent4">
                <a:lumMod val="60000"/>
                <a:lumOff val="40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Tools</a:t>
              </a:r>
              <a:endParaRPr 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70" name="Rounded Rectangle 4">
              <a:extLst>
                <a:ext uri="{FF2B5EF4-FFF2-40B4-BE49-F238E27FC236}">
                  <a16:creationId xmlns:a16="http://schemas.microsoft.com/office/drawing/2014/main" xmlns="" id="{B963067D-6C46-4561-BA0A-3DD8F9173366}"/>
                </a:ext>
              </a:extLst>
            </p:cNvPr>
            <p:cNvSpPr/>
            <p:nvPr/>
          </p:nvSpPr>
          <p:spPr>
            <a:xfrm>
              <a:off x="543210" y="3982790"/>
              <a:ext cx="668544" cy="250313"/>
            </a:xfrm>
            <a:prstGeom prst="roundRect">
              <a:avLst/>
            </a:prstGeom>
            <a:solidFill>
              <a:srgbClr val="FF0000">
                <a:alpha val="30000"/>
              </a:srgbClr>
            </a:solidFill>
            <a:ln w="9525">
              <a:solidFill>
                <a:schemeClr val="accent2">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I18n</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71" name="Rounded Rectangle 4">
              <a:extLst>
                <a:ext uri="{FF2B5EF4-FFF2-40B4-BE49-F238E27FC236}">
                  <a16:creationId xmlns:a16="http://schemas.microsoft.com/office/drawing/2014/main" xmlns="" id="{6C41DCB1-9896-4AC5-92B9-C9052256DE14}"/>
                </a:ext>
              </a:extLst>
            </p:cNvPr>
            <p:cNvSpPr/>
            <p:nvPr/>
          </p:nvSpPr>
          <p:spPr>
            <a:xfrm>
              <a:off x="552374" y="2709103"/>
              <a:ext cx="668544" cy="257359"/>
            </a:xfrm>
            <a:prstGeom prst="roundRect">
              <a:avLst/>
            </a:prstGeom>
            <a:solidFill>
              <a:srgbClr val="FF9300">
                <a:alpha val="30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Security</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72" name="圆角矩形 208">
              <a:extLst>
                <a:ext uri="{FF2B5EF4-FFF2-40B4-BE49-F238E27FC236}">
                  <a16:creationId xmlns:a16="http://schemas.microsoft.com/office/drawing/2014/main" xmlns="" id="{AD19023A-B570-4B5C-AC62-B14B2044A546}"/>
                </a:ext>
              </a:extLst>
            </p:cNvPr>
            <p:cNvSpPr/>
            <p:nvPr/>
          </p:nvSpPr>
          <p:spPr>
            <a:xfrm>
              <a:off x="3767297" y="3609080"/>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Catalogue</a:t>
              </a:r>
            </a:p>
          </p:txBody>
        </p:sp>
        <p:sp>
          <p:nvSpPr>
            <p:cNvPr id="173" name="圆角矩形 208">
              <a:extLst>
                <a:ext uri="{FF2B5EF4-FFF2-40B4-BE49-F238E27FC236}">
                  <a16:creationId xmlns:a16="http://schemas.microsoft.com/office/drawing/2014/main" xmlns="" id="{AD19023A-B570-4B5C-AC62-B14B2044A546}"/>
                </a:ext>
              </a:extLst>
            </p:cNvPr>
            <p:cNvSpPr/>
            <p:nvPr/>
          </p:nvSpPr>
          <p:spPr>
            <a:xfrm>
              <a:off x="3767297" y="3775500"/>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Redo</a:t>
              </a:r>
            </a:p>
          </p:txBody>
        </p:sp>
        <p:sp>
          <p:nvSpPr>
            <p:cNvPr id="174" name="圆角矩形 208">
              <a:extLst>
                <a:ext uri="{FF2B5EF4-FFF2-40B4-BE49-F238E27FC236}">
                  <a16:creationId xmlns:a16="http://schemas.microsoft.com/office/drawing/2014/main" xmlns="" id="{AD19023A-B570-4B5C-AC62-B14B2044A546}"/>
                </a:ext>
              </a:extLst>
            </p:cNvPr>
            <p:cNvSpPr/>
            <p:nvPr/>
          </p:nvSpPr>
          <p:spPr>
            <a:xfrm>
              <a:off x="4236114" y="3610989"/>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Notification</a:t>
              </a:r>
            </a:p>
          </p:txBody>
        </p:sp>
        <p:sp>
          <p:nvSpPr>
            <p:cNvPr id="175" name="圆角矩形 208">
              <a:extLst>
                <a:ext uri="{FF2B5EF4-FFF2-40B4-BE49-F238E27FC236}">
                  <a16:creationId xmlns:a16="http://schemas.microsoft.com/office/drawing/2014/main" xmlns="" id="{AD19023A-B570-4B5C-AC62-B14B2044A546}"/>
                </a:ext>
              </a:extLst>
            </p:cNvPr>
            <p:cNvSpPr/>
            <p:nvPr/>
          </p:nvSpPr>
          <p:spPr>
            <a:xfrm>
              <a:off x="4236113" y="3778577"/>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Version</a:t>
              </a:r>
            </a:p>
          </p:txBody>
        </p:sp>
        <p:sp>
          <p:nvSpPr>
            <p:cNvPr id="176" name="圆角矩形 208">
              <a:extLst>
                <a:ext uri="{FF2B5EF4-FFF2-40B4-BE49-F238E27FC236}">
                  <a16:creationId xmlns:a16="http://schemas.microsoft.com/office/drawing/2014/main" xmlns="" id="{AD19023A-B570-4B5C-AC62-B14B2044A546}"/>
                </a:ext>
              </a:extLst>
            </p:cNvPr>
            <p:cNvSpPr/>
            <p:nvPr/>
          </p:nvSpPr>
          <p:spPr>
            <a:xfrm>
              <a:off x="4701628" y="3606952"/>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Description</a:t>
              </a:r>
            </a:p>
          </p:txBody>
        </p:sp>
        <p:sp>
          <p:nvSpPr>
            <p:cNvPr id="177" name="圆角矩形 48">
              <a:extLst>
                <a:ext uri="{FF2B5EF4-FFF2-40B4-BE49-F238E27FC236}">
                  <a16:creationId xmlns:a16="http://schemas.microsoft.com/office/drawing/2014/main" xmlns="" id="{FB3F5AED-6CDF-402D-989C-54CEB0DF9843}"/>
                </a:ext>
              </a:extLst>
            </p:cNvPr>
            <p:cNvSpPr/>
            <p:nvPr/>
          </p:nvSpPr>
          <p:spPr>
            <a:xfrm>
              <a:off x="5311442" y="3421512"/>
              <a:ext cx="1479021" cy="552953"/>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smtClean="0">
                  <a:latin typeface="Open Sans" panose="020B0606030504020204" pitchFamily="34" charset="0"/>
                  <a:ea typeface="思源黑体 CN Normal" panose="020B0400000000000000" pitchFamily="34" charset="-122"/>
                  <a:sym typeface="Open Sans" panose="020B0606030504020204" pitchFamily="34" charset="0"/>
                </a:rPr>
                <a:t>Data Element Management</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78" name="圆角矩形 208">
              <a:extLst>
                <a:ext uri="{FF2B5EF4-FFF2-40B4-BE49-F238E27FC236}">
                  <a16:creationId xmlns:a16="http://schemas.microsoft.com/office/drawing/2014/main" xmlns="" id="{AD19023A-B570-4B5C-AC62-B14B2044A546}"/>
                </a:ext>
              </a:extLst>
            </p:cNvPr>
            <p:cNvSpPr/>
            <p:nvPr/>
          </p:nvSpPr>
          <p:spPr>
            <a:xfrm>
              <a:off x="5357788" y="3611899"/>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Elements</a:t>
              </a:r>
            </a:p>
          </p:txBody>
        </p:sp>
        <p:sp>
          <p:nvSpPr>
            <p:cNvPr id="179" name="圆角矩形 208">
              <a:extLst>
                <a:ext uri="{FF2B5EF4-FFF2-40B4-BE49-F238E27FC236}">
                  <a16:creationId xmlns:a16="http://schemas.microsoft.com/office/drawing/2014/main" xmlns="" id="{AD19023A-B570-4B5C-AC62-B14B2044A546}"/>
                </a:ext>
              </a:extLst>
            </p:cNvPr>
            <p:cNvSpPr/>
            <p:nvPr/>
          </p:nvSpPr>
          <p:spPr>
            <a:xfrm>
              <a:off x="5359994" y="3780483"/>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Objects</a:t>
              </a:r>
            </a:p>
          </p:txBody>
        </p:sp>
        <p:sp>
          <p:nvSpPr>
            <p:cNvPr id="180" name="圆角矩形 208">
              <a:extLst>
                <a:ext uri="{FF2B5EF4-FFF2-40B4-BE49-F238E27FC236}">
                  <a16:creationId xmlns:a16="http://schemas.microsoft.com/office/drawing/2014/main" xmlns="" id="{AD19023A-B570-4B5C-AC62-B14B2044A546}"/>
                </a:ext>
              </a:extLst>
            </p:cNvPr>
            <p:cNvSpPr/>
            <p:nvPr/>
          </p:nvSpPr>
          <p:spPr>
            <a:xfrm>
              <a:off x="5827598" y="3609096"/>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Router</a:t>
              </a:r>
            </a:p>
          </p:txBody>
        </p:sp>
        <p:sp>
          <p:nvSpPr>
            <p:cNvPr id="181" name="圆角矩形 208">
              <a:extLst>
                <a:ext uri="{FF2B5EF4-FFF2-40B4-BE49-F238E27FC236}">
                  <a16:creationId xmlns:a16="http://schemas.microsoft.com/office/drawing/2014/main" xmlns="" id="{AD19023A-B570-4B5C-AC62-B14B2044A546}"/>
                </a:ext>
              </a:extLst>
            </p:cNvPr>
            <p:cNvSpPr/>
            <p:nvPr/>
          </p:nvSpPr>
          <p:spPr>
            <a:xfrm>
              <a:off x="5831915" y="3778576"/>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Catalogue</a:t>
              </a:r>
            </a:p>
          </p:txBody>
        </p:sp>
        <p:sp>
          <p:nvSpPr>
            <p:cNvPr id="182" name="Rounded Rectangle 4">
              <a:extLst>
                <a:ext uri="{FF2B5EF4-FFF2-40B4-BE49-F238E27FC236}">
                  <a16:creationId xmlns:a16="http://schemas.microsoft.com/office/drawing/2014/main" xmlns="" id="{6C41DCB1-9896-4AC5-92B9-C9052256DE14}"/>
                </a:ext>
              </a:extLst>
            </p:cNvPr>
            <p:cNvSpPr/>
            <p:nvPr/>
          </p:nvSpPr>
          <p:spPr>
            <a:xfrm>
              <a:off x="552374" y="2404303"/>
              <a:ext cx="668544" cy="248178"/>
            </a:xfrm>
            <a:prstGeom prst="roundRect">
              <a:avLst/>
            </a:prstGeom>
            <a:solidFill>
              <a:srgbClr val="FF9300">
                <a:alpha val="30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Cooperation</a:t>
              </a:r>
              <a:endParaRPr 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83" name="圆角矩形 208">
              <a:extLst>
                <a:ext uri="{FF2B5EF4-FFF2-40B4-BE49-F238E27FC236}">
                  <a16:creationId xmlns:a16="http://schemas.microsoft.com/office/drawing/2014/main" xmlns="" id="{AD19023A-B570-4B5C-AC62-B14B2044A546}"/>
                </a:ext>
              </a:extLst>
            </p:cNvPr>
            <p:cNvSpPr/>
            <p:nvPr/>
          </p:nvSpPr>
          <p:spPr>
            <a:xfrm>
              <a:off x="6288213" y="3615282"/>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Relation</a:t>
              </a:r>
            </a:p>
          </p:txBody>
        </p:sp>
        <p:sp>
          <p:nvSpPr>
            <p:cNvPr id="184" name="圆角矩形 48">
              <a:extLst>
                <a:ext uri="{FF2B5EF4-FFF2-40B4-BE49-F238E27FC236}">
                  <a16:creationId xmlns:a16="http://schemas.microsoft.com/office/drawing/2014/main" xmlns="" id="{FB3F5AED-6CDF-402D-989C-54CEB0DF9843}"/>
                </a:ext>
              </a:extLst>
            </p:cNvPr>
            <p:cNvSpPr/>
            <p:nvPr/>
          </p:nvSpPr>
          <p:spPr>
            <a:xfrm>
              <a:off x="6824935" y="3428758"/>
              <a:ext cx="1068586" cy="552953"/>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smtClean="0">
                  <a:latin typeface="Open Sans" panose="020B0606030504020204" pitchFamily="34" charset="0"/>
                  <a:ea typeface="思源黑体 CN Normal" panose="020B0400000000000000" pitchFamily="34" charset="-122"/>
                  <a:sym typeface="Open Sans" panose="020B0606030504020204" pitchFamily="34" charset="0"/>
                </a:rPr>
                <a:t>Contract</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85" name="圆角矩形 208">
              <a:extLst>
                <a:ext uri="{FF2B5EF4-FFF2-40B4-BE49-F238E27FC236}">
                  <a16:creationId xmlns:a16="http://schemas.microsoft.com/office/drawing/2014/main" xmlns="" id="{AD19023A-B570-4B5C-AC62-B14B2044A546}"/>
                </a:ext>
              </a:extLst>
            </p:cNvPr>
            <p:cNvSpPr/>
            <p:nvPr/>
          </p:nvSpPr>
          <p:spPr>
            <a:xfrm>
              <a:off x="6909414" y="3606952"/>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Account</a:t>
              </a:r>
            </a:p>
          </p:txBody>
        </p:sp>
        <p:sp>
          <p:nvSpPr>
            <p:cNvPr id="186" name="圆角矩形 208">
              <a:extLst>
                <a:ext uri="{FF2B5EF4-FFF2-40B4-BE49-F238E27FC236}">
                  <a16:creationId xmlns:a16="http://schemas.microsoft.com/office/drawing/2014/main" xmlns="" id="{AD19023A-B570-4B5C-AC62-B14B2044A546}"/>
                </a:ext>
              </a:extLst>
            </p:cNvPr>
            <p:cNvSpPr/>
            <p:nvPr/>
          </p:nvSpPr>
          <p:spPr>
            <a:xfrm>
              <a:off x="6909413" y="3768130"/>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Roles</a:t>
              </a:r>
            </a:p>
          </p:txBody>
        </p:sp>
        <p:sp>
          <p:nvSpPr>
            <p:cNvPr id="187" name="圆角矩形 195">
              <a:extLst>
                <a:ext uri="{FF2B5EF4-FFF2-40B4-BE49-F238E27FC236}">
                  <a16:creationId xmlns:a16="http://schemas.microsoft.com/office/drawing/2014/main" xmlns="" id="{DFDF4364-5B7B-42B4-8D06-0497D5E469B6}"/>
                </a:ext>
              </a:extLst>
            </p:cNvPr>
            <p:cNvSpPr/>
            <p:nvPr/>
          </p:nvSpPr>
          <p:spPr>
            <a:xfrm>
              <a:off x="2356103" y="2137600"/>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SSL</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88" name="圆角矩形 195">
              <a:extLst>
                <a:ext uri="{FF2B5EF4-FFF2-40B4-BE49-F238E27FC236}">
                  <a16:creationId xmlns:a16="http://schemas.microsoft.com/office/drawing/2014/main" xmlns="" id="{DFDF4364-5B7B-42B4-8D06-0497D5E469B6}"/>
                </a:ext>
              </a:extLst>
            </p:cNvPr>
            <p:cNvSpPr/>
            <p:nvPr/>
          </p:nvSpPr>
          <p:spPr>
            <a:xfrm>
              <a:off x="2968883" y="2137600"/>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Token</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89" name="圆角矩形 195">
              <a:extLst>
                <a:ext uri="{FF2B5EF4-FFF2-40B4-BE49-F238E27FC236}">
                  <a16:creationId xmlns:a16="http://schemas.microsoft.com/office/drawing/2014/main" xmlns="" id="{DFDF4364-5B7B-42B4-8D06-0497D5E469B6}"/>
                </a:ext>
              </a:extLst>
            </p:cNvPr>
            <p:cNvSpPr/>
            <p:nvPr/>
          </p:nvSpPr>
          <p:spPr>
            <a:xfrm>
              <a:off x="3581413" y="2137600"/>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Session</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0" name="圆角矩形 195">
              <a:extLst>
                <a:ext uri="{FF2B5EF4-FFF2-40B4-BE49-F238E27FC236}">
                  <a16:creationId xmlns:a16="http://schemas.microsoft.com/office/drawing/2014/main" xmlns="" id="{DFDF4364-5B7B-42B4-8D06-0497D5E469B6}"/>
                </a:ext>
              </a:extLst>
            </p:cNvPr>
            <p:cNvSpPr/>
            <p:nvPr/>
          </p:nvSpPr>
          <p:spPr>
            <a:xfrm>
              <a:off x="4191621" y="2137600"/>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Context</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1" name="圆角矩形 195">
              <a:extLst>
                <a:ext uri="{FF2B5EF4-FFF2-40B4-BE49-F238E27FC236}">
                  <a16:creationId xmlns:a16="http://schemas.microsoft.com/office/drawing/2014/main" xmlns="" id="{DFDF4364-5B7B-42B4-8D06-0497D5E469B6}"/>
                </a:ext>
              </a:extLst>
            </p:cNvPr>
            <p:cNvSpPr/>
            <p:nvPr/>
          </p:nvSpPr>
          <p:spPr>
            <a:xfrm>
              <a:off x="4801829" y="2137600"/>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Protocol</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2" name="圆角矩形 195">
              <a:extLst>
                <a:ext uri="{FF2B5EF4-FFF2-40B4-BE49-F238E27FC236}">
                  <a16:creationId xmlns:a16="http://schemas.microsoft.com/office/drawing/2014/main" xmlns="" id="{DFDF4364-5B7B-42B4-8D06-0497D5E469B6}"/>
                </a:ext>
              </a:extLst>
            </p:cNvPr>
            <p:cNvSpPr/>
            <p:nvPr/>
          </p:nvSpPr>
          <p:spPr>
            <a:xfrm>
              <a:off x="5415283" y="2137600"/>
              <a:ext cx="597521" cy="124779"/>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Data Transform</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3" name="圆角矩形 195">
              <a:extLst>
                <a:ext uri="{FF2B5EF4-FFF2-40B4-BE49-F238E27FC236}">
                  <a16:creationId xmlns:a16="http://schemas.microsoft.com/office/drawing/2014/main" xmlns="" id="{DFDF4364-5B7B-42B4-8D06-0497D5E469B6}"/>
                </a:ext>
              </a:extLst>
            </p:cNvPr>
            <p:cNvSpPr/>
            <p:nvPr/>
          </p:nvSpPr>
          <p:spPr>
            <a:xfrm>
              <a:off x="6677172" y="2137600"/>
              <a:ext cx="725674" cy="135364"/>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 Front-End Cache</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4" name="圆角矩形 195">
              <a:extLst>
                <a:ext uri="{FF2B5EF4-FFF2-40B4-BE49-F238E27FC236}">
                  <a16:creationId xmlns:a16="http://schemas.microsoft.com/office/drawing/2014/main" xmlns="" id="{DFDF4364-5B7B-42B4-8D06-0497D5E469B6}"/>
                </a:ext>
              </a:extLst>
            </p:cNvPr>
            <p:cNvSpPr/>
            <p:nvPr/>
          </p:nvSpPr>
          <p:spPr>
            <a:xfrm>
              <a:off x="6055276" y="2137600"/>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Flow</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5" name="Rounded Rectangle 4">
              <a:extLst>
                <a:ext uri="{FF2B5EF4-FFF2-40B4-BE49-F238E27FC236}">
                  <a16:creationId xmlns:a16="http://schemas.microsoft.com/office/drawing/2014/main" xmlns="" id="{B554FF99-FFFA-4BBC-816B-01CEAA668BC5}"/>
                </a:ext>
              </a:extLst>
            </p:cNvPr>
            <p:cNvSpPr/>
            <p:nvPr/>
          </p:nvSpPr>
          <p:spPr>
            <a:xfrm>
              <a:off x="8105564" y="3477620"/>
              <a:ext cx="668544" cy="283529"/>
            </a:xfrm>
            <a:prstGeom prst="roundRect">
              <a:avLst/>
            </a:prstGeom>
            <a:solidFill>
              <a:schemeClr val="accent4">
                <a:lumMod val="60000"/>
                <a:lumOff val="40000"/>
                <a:alpha val="50000"/>
              </a:schemeClr>
            </a:solidFill>
            <a:ln w="9525">
              <a:solidFill>
                <a:schemeClr val="accent4">
                  <a:lumMod val="75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Statistic</a:t>
              </a:r>
              <a:endParaRPr lang="en-US"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6" name="圆角矩形 208">
              <a:extLst>
                <a:ext uri="{FF2B5EF4-FFF2-40B4-BE49-F238E27FC236}">
                  <a16:creationId xmlns:a16="http://schemas.microsoft.com/office/drawing/2014/main" xmlns="" id="{AD19023A-B570-4B5C-AC62-B14B2044A546}"/>
                </a:ext>
              </a:extLst>
            </p:cNvPr>
            <p:cNvSpPr/>
            <p:nvPr/>
          </p:nvSpPr>
          <p:spPr>
            <a:xfrm>
              <a:off x="7374088" y="3608855"/>
              <a:ext cx="440375" cy="141339"/>
            </a:xfrm>
            <a:prstGeom prst="roundRect">
              <a:avLst/>
            </a:prstGeom>
            <a:solidFill>
              <a:srgbClr val="00B050">
                <a:alpha val="50000"/>
              </a:srgbClr>
            </a:solidFill>
            <a:ln w="9525">
              <a:solidFill>
                <a:schemeClr val="accent3">
                  <a:lumMod val="50000"/>
                </a:schemeClr>
              </a:soli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7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Limit</a:t>
              </a:r>
              <a:endParaRPr lang="en-US" altLang="zh-CN" sz="7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8" name="圆角矩形 48">
              <a:extLst>
                <a:ext uri="{FF2B5EF4-FFF2-40B4-BE49-F238E27FC236}">
                  <a16:creationId xmlns:a16="http://schemas.microsoft.com/office/drawing/2014/main" xmlns="" id="{09B25331-A773-4A38-BEE0-792292442F33}"/>
                </a:ext>
              </a:extLst>
            </p:cNvPr>
            <p:cNvSpPr/>
            <p:nvPr/>
          </p:nvSpPr>
          <p:spPr>
            <a:xfrm>
              <a:off x="2363772" y="1694816"/>
              <a:ext cx="843282" cy="193737"/>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8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Customer Service</a:t>
              </a:r>
              <a:endParaRPr lang="zh-CN" altLang="en-US" sz="8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199" name="圆角矩形 65">
              <a:extLst>
                <a:ext uri="{FF2B5EF4-FFF2-40B4-BE49-F238E27FC236}">
                  <a16:creationId xmlns:a16="http://schemas.microsoft.com/office/drawing/2014/main" xmlns="" id="{C65D464B-578E-49A5-8564-49264B68E665}"/>
                </a:ext>
              </a:extLst>
            </p:cNvPr>
            <p:cNvSpPr/>
            <p:nvPr/>
          </p:nvSpPr>
          <p:spPr>
            <a:xfrm>
              <a:off x="1346950" y="2420324"/>
              <a:ext cx="6630216" cy="835854"/>
            </a:xfrm>
            <a:prstGeom prst="roundRect">
              <a:avLst>
                <a:gd name="adj" fmla="val 2611"/>
              </a:avLst>
            </a:prstGeom>
            <a:solidFill>
              <a:schemeClr val="bg1">
                <a:lumMod val="25000"/>
              </a:schemeClr>
            </a:solidFill>
            <a:ln w="9525" cap="flat" cmpd="sng" algn="ctr">
              <a:solidFill>
                <a:schemeClr val="accent5">
                  <a:lumMod val="60000"/>
                  <a:lumOff val="40000"/>
                </a:schemeClr>
              </a:solidFill>
              <a:prstDash val="sysDash"/>
              <a:miter lim="800000"/>
            </a:ln>
            <a:effectLst>
              <a:outerShdw blurRad="25400" dist="12700" dir="5400000" algn="t" rotWithShape="0">
                <a:srgbClr val="404040">
                  <a:lumMod val="50000"/>
                  <a:alpha val="40000"/>
                </a:srgbClr>
              </a:outerShdw>
            </a:effectLst>
          </p:spPr>
          <p:txBody>
            <a:bodyPr lIns="36000" tIns="0" rIns="0" rtlCol="0" anchor="ctr"/>
            <a:lstStyle/>
            <a:p>
              <a:r>
                <a:rPr kumimoji="1" lang="en-US" altLang="zh-CN" sz="1200" dirty="0" smtClean="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rPr>
                <a:t>Business</a:t>
              </a:r>
              <a:endParaRPr kumimoji="1" lang="en-US" altLang="zh-CN" sz="1200" dirty="0">
                <a:solidFill>
                  <a:schemeClr val="bg1"/>
                </a:solidFill>
                <a:latin typeface="Open Sans" panose="020B0606030504020204" pitchFamily="34" charset="0"/>
                <a:ea typeface="思源黑体 CN Normal" panose="020B0400000000000000" pitchFamily="34" charset="-122"/>
                <a:cs typeface="+mn-ea"/>
                <a:sym typeface="Open Sans" panose="020B0606030504020204" pitchFamily="34" charset="0"/>
              </a:endParaRPr>
            </a:p>
          </p:txBody>
        </p:sp>
        <p:sp>
          <p:nvSpPr>
            <p:cNvPr id="201" name="圆角矩形 48">
              <a:extLst>
                <a:ext uri="{FF2B5EF4-FFF2-40B4-BE49-F238E27FC236}">
                  <a16:creationId xmlns:a16="http://schemas.microsoft.com/office/drawing/2014/main" xmlns="" id="{FB3F5AED-6CDF-402D-989C-54CEB0DF9843}"/>
                </a:ext>
              </a:extLst>
            </p:cNvPr>
            <p:cNvSpPr/>
            <p:nvPr/>
          </p:nvSpPr>
          <p:spPr>
            <a:xfrm>
              <a:off x="1954972" y="2484176"/>
              <a:ext cx="1930126" cy="717832"/>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smtClean="0">
                  <a:latin typeface="Open Sans" panose="020B0606030504020204" pitchFamily="34" charset="0"/>
                  <a:ea typeface="思源黑体 CN Normal" panose="020B0400000000000000" pitchFamily="34" charset="-122"/>
                  <a:sym typeface="Open Sans" panose="020B0606030504020204" pitchFamily="34" charset="0"/>
                </a:rPr>
                <a:t>CRM</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2" name="圆角矩形 48">
              <a:extLst>
                <a:ext uri="{FF2B5EF4-FFF2-40B4-BE49-F238E27FC236}">
                  <a16:creationId xmlns:a16="http://schemas.microsoft.com/office/drawing/2014/main" xmlns="" id="{FB3F5AED-6CDF-402D-989C-54CEB0DF9843}"/>
                </a:ext>
              </a:extLst>
            </p:cNvPr>
            <p:cNvSpPr/>
            <p:nvPr/>
          </p:nvSpPr>
          <p:spPr>
            <a:xfrm>
              <a:off x="3936173" y="2482568"/>
              <a:ext cx="902529" cy="717832"/>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smtClean="0">
                  <a:latin typeface="Open Sans" panose="020B0606030504020204" pitchFamily="34" charset="0"/>
                  <a:ea typeface="思源黑体 CN Normal" panose="020B0400000000000000" pitchFamily="34" charset="-122"/>
                  <a:sym typeface="Open Sans" panose="020B0606030504020204" pitchFamily="34" charset="0"/>
                </a:rPr>
                <a:t>OSS</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3" name="圆角矩形 48">
              <a:extLst>
                <a:ext uri="{FF2B5EF4-FFF2-40B4-BE49-F238E27FC236}">
                  <a16:creationId xmlns:a16="http://schemas.microsoft.com/office/drawing/2014/main" xmlns="" id="{FB3F5AED-6CDF-402D-989C-54CEB0DF9843}"/>
                </a:ext>
              </a:extLst>
            </p:cNvPr>
            <p:cNvSpPr/>
            <p:nvPr/>
          </p:nvSpPr>
          <p:spPr>
            <a:xfrm>
              <a:off x="6835801" y="2470027"/>
              <a:ext cx="1014517" cy="717832"/>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smtClean="0">
                  <a:latin typeface="Open Sans" panose="020B0606030504020204" pitchFamily="34" charset="0"/>
                  <a:ea typeface="思源黑体 CN Normal" panose="020B0400000000000000" pitchFamily="34" charset="-122"/>
                  <a:sym typeface="Open Sans" panose="020B0606030504020204" pitchFamily="34" charset="0"/>
                </a:rPr>
                <a:t>Others</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4" name="圆角矩形 195">
              <a:extLst>
                <a:ext uri="{FF2B5EF4-FFF2-40B4-BE49-F238E27FC236}">
                  <a16:creationId xmlns:a16="http://schemas.microsoft.com/office/drawing/2014/main" xmlns="" id="{DFDF4364-5B7B-42B4-8D06-0497D5E469B6}"/>
                </a:ext>
              </a:extLst>
            </p:cNvPr>
            <p:cNvSpPr/>
            <p:nvPr/>
          </p:nvSpPr>
          <p:spPr>
            <a:xfrm>
              <a:off x="2040631" y="2655187"/>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Customer</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5" name="圆角矩形 195">
              <a:extLst>
                <a:ext uri="{FF2B5EF4-FFF2-40B4-BE49-F238E27FC236}">
                  <a16:creationId xmlns:a16="http://schemas.microsoft.com/office/drawing/2014/main" xmlns="" id="{DFDF4364-5B7B-42B4-8D06-0497D5E469B6}"/>
                </a:ext>
              </a:extLst>
            </p:cNvPr>
            <p:cNvSpPr/>
            <p:nvPr/>
          </p:nvSpPr>
          <p:spPr>
            <a:xfrm>
              <a:off x="2040631" y="2831333"/>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Marketing</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6" name="圆角矩形 195">
              <a:extLst>
                <a:ext uri="{FF2B5EF4-FFF2-40B4-BE49-F238E27FC236}">
                  <a16:creationId xmlns:a16="http://schemas.microsoft.com/office/drawing/2014/main" xmlns="" id="{DFDF4364-5B7B-42B4-8D06-0497D5E469B6}"/>
                </a:ext>
              </a:extLst>
            </p:cNvPr>
            <p:cNvSpPr/>
            <p:nvPr/>
          </p:nvSpPr>
          <p:spPr>
            <a:xfrm>
              <a:off x="2040631" y="2991567"/>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Channel</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7" name="圆角矩形 195">
              <a:extLst>
                <a:ext uri="{FF2B5EF4-FFF2-40B4-BE49-F238E27FC236}">
                  <a16:creationId xmlns:a16="http://schemas.microsoft.com/office/drawing/2014/main" xmlns="" id="{DFDF4364-5B7B-42B4-8D06-0497D5E469B6}"/>
                </a:ext>
              </a:extLst>
            </p:cNvPr>
            <p:cNvSpPr/>
            <p:nvPr/>
          </p:nvSpPr>
          <p:spPr>
            <a:xfrm>
              <a:off x="2661570" y="2655187"/>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Resource</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8" name="圆角矩形 195">
              <a:extLst>
                <a:ext uri="{FF2B5EF4-FFF2-40B4-BE49-F238E27FC236}">
                  <a16:creationId xmlns:a16="http://schemas.microsoft.com/office/drawing/2014/main" xmlns="" id="{DFDF4364-5B7B-42B4-8D06-0497D5E469B6}"/>
                </a:ext>
              </a:extLst>
            </p:cNvPr>
            <p:cNvSpPr/>
            <p:nvPr/>
          </p:nvSpPr>
          <p:spPr>
            <a:xfrm>
              <a:off x="2665246" y="2831333"/>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Order</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09" name="圆角矩形 195">
              <a:extLst>
                <a:ext uri="{FF2B5EF4-FFF2-40B4-BE49-F238E27FC236}">
                  <a16:creationId xmlns:a16="http://schemas.microsoft.com/office/drawing/2014/main" xmlns="" id="{DFDF4364-5B7B-42B4-8D06-0497D5E469B6}"/>
                </a:ext>
              </a:extLst>
            </p:cNvPr>
            <p:cNvSpPr/>
            <p:nvPr/>
          </p:nvSpPr>
          <p:spPr>
            <a:xfrm>
              <a:off x="2661570" y="2991567"/>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Partner</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0" name="圆角矩形 195">
              <a:extLst>
                <a:ext uri="{FF2B5EF4-FFF2-40B4-BE49-F238E27FC236}">
                  <a16:creationId xmlns:a16="http://schemas.microsoft.com/office/drawing/2014/main" xmlns="" id="{DFDF4364-5B7B-42B4-8D06-0497D5E469B6}"/>
                </a:ext>
              </a:extLst>
            </p:cNvPr>
            <p:cNvSpPr/>
            <p:nvPr/>
          </p:nvSpPr>
          <p:spPr>
            <a:xfrm>
              <a:off x="3276711" y="2655187"/>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Payment</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1" name="圆角矩形 195">
              <a:extLst>
                <a:ext uri="{FF2B5EF4-FFF2-40B4-BE49-F238E27FC236}">
                  <a16:creationId xmlns:a16="http://schemas.microsoft.com/office/drawing/2014/main" xmlns="" id="{DFDF4364-5B7B-42B4-8D06-0497D5E469B6}"/>
                </a:ext>
              </a:extLst>
            </p:cNvPr>
            <p:cNvSpPr/>
            <p:nvPr/>
          </p:nvSpPr>
          <p:spPr>
            <a:xfrm>
              <a:off x="3276711" y="2831333"/>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Payment</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2" name="圆角矩形 195">
              <a:extLst>
                <a:ext uri="{FF2B5EF4-FFF2-40B4-BE49-F238E27FC236}">
                  <a16:creationId xmlns:a16="http://schemas.microsoft.com/office/drawing/2014/main" xmlns="" id="{DFDF4364-5B7B-42B4-8D06-0497D5E469B6}"/>
                </a:ext>
              </a:extLst>
            </p:cNvPr>
            <p:cNvSpPr/>
            <p:nvPr/>
          </p:nvSpPr>
          <p:spPr>
            <a:xfrm>
              <a:off x="3276711" y="2991567"/>
              <a:ext cx="578140"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Credit</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3" name="圆角矩形 48">
              <a:extLst>
                <a:ext uri="{FF2B5EF4-FFF2-40B4-BE49-F238E27FC236}">
                  <a16:creationId xmlns:a16="http://schemas.microsoft.com/office/drawing/2014/main" xmlns="" id="{FB3F5AED-6CDF-402D-989C-54CEB0DF9843}"/>
                </a:ext>
              </a:extLst>
            </p:cNvPr>
            <p:cNvSpPr/>
            <p:nvPr/>
          </p:nvSpPr>
          <p:spPr>
            <a:xfrm>
              <a:off x="4883796" y="2477242"/>
              <a:ext cx="902529" cy="717832"/>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a:latin typeface="Open Sans" panose="020B0606030504020204" pitchFamily="34" charset="0"/>
                  <a:ea typeface="思源黑体 CN Normal" panose="020B0400000000000000" pitchFamily="34" charset="-122"/>
                  <a:sym typeface="Open Sans" panose="020B0606030504020204" pitchFamily="34" charset="0"/>
                </a:rPr>
                <a:t>CS</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4" name="圆角矩形 48">
              <a:extLst>
                <a:ext uri="{FF2B5EF4-FFF2-40B4-BE49-F238E27FC236}">
                  <a16:creationId xmlns:a16="http://schemas.microsoft.com/office/drawing/2014/main" xmlns="" id="{FB3F5AED-6CDF-402D-989C-54CEB0DF9843}"/>
                </a:ext>
              </a:extLst>
            </p:cNvPr>
            <p:cNvSpPr/>
            <p:nvPr/>
          </p:nvSpPr>
          <p:spPr>
            <a:xfrm>
              <a:off x="5839541" y="2481289"/>
              <a:ext cx="940005" cy="717832"/>
            </a:xfrm>
            <a:prstGeom prst="roundRect">
              <a:avLst>
                <a:gd name="adj" fmla="val 7829"/>
              </a:avLst>
            </a:prstGeom>
            <a:solidFill>
              <a:schemeClr val="accent1">
                <a:lumMod val="60000"/>
                <a:lumOff val="40000"/>
                <a:alpha val="20000"/>
              </a:schemeClr>
            </a:solidFill>
            <a:ln w="9525">
              <a:solidFill>
                <a:schemeClr val="accent1">
                  <a:lumMod val="60000"/>
                  <a:lumOff val="40000"/>
                </a:schemeClr>
              </a:solidFill>
            </a:ln>
          </p:spPr>
          <p:style>
            <a:lnRef idx="1">
              <a:schemeClr val="accent1"/>
            </a:lnRef>
            <a:fillRef idx="1">
              <a:schemeClr val="accent1"/>
            </a:fillRef>
            <a:effectRef idx="0">
              <a:schemeClr val="accent1"/>
            </a:effectRef>
            <a:fontRef idx="minor">
              <a:schemeClr val="lt1"/>
            </a:fontRef>
          </p:style>
          <p:txBody>
            <a:bodyPr lIns="0" tIns="21600" rIns="0" bIns="0" rtlCol="0" anchor="t"/>
            <a:lstStyle/>
            <a:p>
              <a:pPr algn="ctr"/>
              <a:r>
                <a:rPr lang="en-US" altLang="zh-CN" sz="900" b="1" dirty="0">
                  <a:latin typeface="Open Sans" panose="020B0606030504020204" pitchFamily="34" charset="0"/>
                  <a:ea typeface="思源黑体 CN Normal" panose="020B0400000000000000" pitchFamily="34" charset="-122"/>
                  <a:sym typeface="Open Sans" panose="020B0606030504020204" pitchFamily="34" charset="0"/>
                </a:rPr>
                <a:t>Product</a:t>
              </a:r>
              <a:endParaRPr lang="zh-CN" altLang="en-US" sz="900" b="1" dirty="0">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6" name="圆角矩形 195">
              <a:extLst>
                <a:ext uri="{FF2B5EF4-FFF2-40B4-BE49-F238E27FC236}">
                  <a16:creationId xmlns:a16="http://schemas.microsoft.com/office/drawing/2014/main" xmlns="" id="{DFDF4364-5B7B-42B4-8D06-0497D5E469B6}"/>
                </a:ext>
              </a:extLst>
            </p:cNvPr>
            <p:cNvSpPr/>
            <p:nvPr/>
          </p:nvSpPr>
          <p:spPr>
            <a:xfrm>
              <a:off x="4950932" y="2677481"/>
              <a:ext cx="464351"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Trouble Ticket</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17" name="圆角矩形 195">
              <a:extLst>
                <a:ext uri="{FF2B5EF4-FFF2-40B4-BE49-F238E27FC236}">
                  <a16:creationId xmlns:a16="http://schemas.microsoft.com/office/drawing/2014/main" xmlns="" id="{DFDF4364-5B7B-42B4-8D06-0497D5E469B6}"/>
                </a:ext>
              </a:extLst>
            </p:cNvPr>
            <p:cNvSpPr/>
            <p:nvPr/>
          </p:nvSpPr>
          <p:spPr>
            <a:xfrm>
              <a:off x="4008096" y="2677481"/>
              <a:ext cx="470534" cy="106558"/>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Provisioning</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23" name="圆角矩形 195">
              <a:extLst>
                <a:ext uri="{FF2B5EF4-FFF2-40B4-BE49-F238E27FC236}">
                  <a16:creationId xmlns:a16="http://schemas.microsoft.com/office/drawing/2014/main" xmlns="" id="{DFDF4364-5B7B-42B4-8D06-0497D5E469B6}"/>
                </a:ext>
              </a:extLst>
            </p:cNvPr>
            <p:cNvSpPr/>
            <p:nvPr/>
          </p:nvSpPr>
          <p:spPr>
            <a:xfrm>
              <a:off x="5906259" y="2669574"/>
              <a:ext cx="404804" cy="105365"/>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Offer</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25" name="圆角矩形 195">
              <a:extLst>
                <a:ext uri="{FF2B5EF4-FFF2-40B4-BE49-F238E27FC236}">
                  <a16:creationId xmlns:a16="http://schemas.microsoft.com/office/drawing/2014/main" xmlns="" id="{DFDF4364-5B7B-42B4-8D06-0497D5E469B6}"/>
                </a:ext>
              </a:extLst>
            </p:cNvPr>
            <p:cNvSpPr/>
            <p:nvPr/>
          </p:nvSpPr>
          <p:spPr>
            <a:xfrm>
              <a:off x="6343878" y="2669574"/>
              <a:ext cx="404804" cy="105365"/>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Catalogue</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26" name="圆角矩形 195">
              <a:extLst>
                <a:ext uri="{FF2B5EF4-FFF2-40B4-BE49-F238E27FC236}">
                  <a16:creationId xmlns:a16="http://schemas.microsoft.com/office/drawing/2014/main" xmlns="" id="{DFDF4364-5B7B-42B4-8D06-0497D5E469B6}"/>
                </a:ext>
              </a:extLst>
            </p:cNvPr>
            <p:cNvSpPr/>
            <p:nvPr/>
          </p:nvSpPr>
          <p:spPr>
            <a:xfrm>
              <a:off x="5906259" y="2822086"/>
              <a:ext cx="404804" cy="105365"/>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Product</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27" name="圆角矩形 195">
              <a:extLst>
                <a:ext uri="{FF2B5EF4-FFF2-40B4-BE49-F238E27FC236}">
                  <a16:creationId xmlns:a16="http://schemas.microsoft.com/office/drawing/2014/main" xmlns="" id="{DFDF4364-5B7B-42B4-8D06-0497D5E469B6}"/>
                </a:ext>
              </a:extLst>
            </p:cNvPr>
            <p:cNvSpPr/>
            <p:nvPr/>
          </p:nvSpPr>
          <p:spPr>
            <a:xfrm>
              <a:off x="5904739" y="2974466"/>
              <a:ext cx="404804" cy="105365"/>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Server</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28" name="圆角矩形 195">
              <a:extLst>
                <a:ext uri="{FF2B5EF4-FFF2-40B4-BE49-F238E27FC236}">
                  <a16:creationId xmlns:a16="http://schemas.microsoft.com/office/drawing/2014/main" xmlns="" id="{DFDF4364-5B7B-42B4-8D06-0497D5E469B6}"/>
                </a:ext>
              </a:extLst>
            </p:cNvPr>
            <p:cNvSpPr/>
            <p:nvPr/>
          </p:nvSpPr>
          <p:spPr>
            <a:xfrm>
              <a:off x="6344756" y="2975207"/>
              <a:ext cx="404804" cy="105365"/>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Attributes</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29" name="圆角矩形 195">
              <a:extLst>
                <a:ext uri="{FF2B5EF4-FFF2-40B4-BE49-F238E27FC236}">
                  <a16:creationId xmlns:a16="http://schemas.microsoft.com/office/drawing/2014/main" xmlns="" id="{DFDF4364-5B7B-42B4-8D06-0497D5E469B6}"/>
                </a:ext>
              </a:extLst>
            </p:cNvPr>
            <p:cNvSpPr/>
            <p:nvPr/>
          </p:nvSpPr>
          <p:spPr>
            <a:xfrm>
              <a:off x="6341363" y="2828659"/>
              <a:ext cx="404804" cy="105365"/>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Price</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31" name="圆角矩形 195">
              <a:extLst>
                <a:ext uri="{FF2B5EF4-FFF2-40B4-BE49-F238E27FC236}">
                  <a16:creationId xmlns:a16="http://schemas.microsoft.com/office/drawing/2014/main" xmlns="" id="{DFDF4364-5B7B-42B4-8D06-0497D5E469B6}"/>
                </a:ext>
              </a:extLst>
            </p:cNvPr>
            <p:cNvSpPr/>
            <p:nvPr/>
          </p:nvSpPr>
          <p:spPr>
            <a:xfrm>
              <a:off x="4951535" y="2843232"/>
              <a:ext cx="463748"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Consultation</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32" name="圆角矩形 195">
              <a:extLst>
                <a:ext uri="{FF2B5EF4-FFF2-40B4-BE49-F238E27FC236}">
                  <a16:creationId xmlns:a16="http://schemas.microsoft.com/office/drawing/2014/main" xmlns="" id="{DFDF4364-5B7B-42B4-8D06-0497D5E469B6}"/>
                </a:ext>
              </a:extLst>
            </p:cNvPr>
            <p:cNvSpPr/>
            <p:nvPr/>
          </p:nvSpPr>
          <p:spPr>
            <a:xfrm>
              <a:off x="4000846" y="2827466"/>
              <a:ext cx="470534" cy="106558"/>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Address</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33" name="圆角矩形 195">
              <a:extLst>
                <a:ext uri="{FF2B5EF4-FFF2-40B4-BE49-F238E27FC236}">
                  <a16:creationId xmlns:a16="http://schemas.microsoft.com/office/drawing/2014/main" xmlns="" id="{DFDF4364-5B7B-42B4-8D06-0497D5E469B6}"/>
                </a:ext>
              </a:extLst>
            </p:cNvPr>
            <p:cNvSpPr/>
            <p:nvPr/>
          </p:nvSpPr>
          <p:spPr>
            <a:xfrm>
              <a:off x="4004440" y="2967131"/>
              <a:ext cx="470534" cy="106558"/>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Net Equipment</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34" name="圆角矩形 195">
              <a:extLst>
                <a:ext uri="{FF2B5EF4-FFF2-40B4-BE49-F238E27FC236}">
                  <a16:creationId xmlns:a16="http://schemas.microsoft.com/office/drawing/2014/main" xmlns="" id="{DFDF4364-5B7B-42B4-8D06-0497D5E469B6}"/>
                </a:ext>
              </a:extLst>
            </p:cNvPr>
            <p:cNvSpPr/>
            <p:nvPr/>
          </p:nvSpPr>
          <p:spPr>
            <a:xfrm>
              <a:off x="4512744" y="2679896"/>
              <a:ext cx="254817" cy="104143"/>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Flow</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35" name="圆角矩形 195">
              <a:extLst>
                <a:ext uri="{FF2B5EF4-FFF2-40B4-BE49-F238E27FC236}">
                  <a16:creationId xmlns:a16="http://schemas.microsoft.com/office/drawing/2014/main" xmlns="" id="{DFDF4364-5B7B-42B4-8D06-0497D5E469B6}"/>
                </a:ext>
              </a:extLst>
            </p:cNvPr>
            <p:cNvSpPr/>
            <p:nvPr/>
          </p:nvSpPr>
          <p:spPr>
            <a:xfrm>
              <a:off x="4954141" y="3012530"/>
              <a:ext cx="461142"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IM</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sp>
          <p:nvSpPr>
            <p:cNvPr id="236" name="圆角矩形 195">
              <a:extLst>
                <a:ext uri="{FF2B5EF4-FFF2-40B4-BE49-F238E27FC236}">
                  <a16:creationId xmlns:a16="http://schemas.microsoft.com/office/drawing/2014/main" xmlns="" id="{DFDF4364-5B7B-42B4-8D06-0497D5E469B6}"/>
                </a:ext>
              </a:extLst>
            </p:cNvPr>
            <p:cNvSpPr/>
            <p:nvPr/>
          </p:nvSpPr>
          <p:spPr>
            <a:xfrm>
              <a:off x="5447036" y="2681866"/>
              <a:ext cx="308745" cy="134602"/>
            </a:xfrm>
            <a:prstGeom prst="roundRect">
              <a:avLst/>
            </a:prstGeom>
            <a:solidFill>
              <a:srgbClr val="FF9300">
                <a:alpha val="32000"/>
              </a:srgbClr>
            </a:solidFill>
            <a:ln w="9525">
              <a:gradFill>
                <a:gsLst>
                  <a:gs pos="0">
                    <a:schemeClr val="accent2">
                      <a:lumMod val="60000"/>
                      <a:lumOff val="40000"/>
                    </a:schemeClr>
                  </a:gs>
                  <a:gs pos="100000">
                    <a:schemeClr val="accent2">
                      <a:lumMod val="60000"/>
                      <a:lumOff val="40000"/>
                    </a:schemeClr>
                  </a:gs>
                </a:gsLst>
                <a:lin ang="5400000" scaled="1"/>
              </a:gradFill>
            </a:ln>
          </p:spPr>
          <p:style>
            <a:lnRef idx="1">
              <a:schemeClr val="accent1"/>
            </a:lnRef>
            <a:fillRef idx="1">
              <a:schemeClr val="accent1"/>
            </a:fillRef>
            <a:effectRef idx="0">
              <a:schemeClr val="accent1"/>
            </a:effectRef>
            <a:fontRef idx="minor">
              <a:schemeClr val="lt1"/>
            </a:fontRef>
          </p:style>
          <p:txBody>
            <a:bodyPr lIns="0" tIns="0" rIns="0" bIns="0" rtlCol="0" anchor="ctr"/>
            <a:lstStyle/>
            <a:p>
              <a:pPr algn="ctr" defTabSz="607695" fontAlgn="base">
                <a:spcBef>
                  <a:spcPct val="0"/>
                </a:spcBef>
                <a:spcAft>
                  <a:spcPct val="0"/>
                </a:spcAft>
              </a:pPr>
              <a:r>
                <a:rPr lang="en-US" altLang="zh-CN" sz="600" kern="0" dirty="0" smtClean="0">
                  <a:solidFill>
                    <a:srgbClr val="FFFFFF"/>
                  </a:solidFill>
                  <a:latin typeface="Open Sans" panose="020B0606030504020204" pitchFamily="34" charset="0"/>
                  <a:ea typeface="思源黑体 CN Normal" panose="020B0400000000000000" pitchFamily="34" charset="-122"/>
                  <a:sym typeface="Open Sans" panose="020B0606030504020204" pitchFamily="34" charset="0"/>
                </a:rPr>
                <a:t>CM</a:t>
              </a:r>
              <a:endParaRPr lang="zh-CN" altLang="en-US" sz="600" kern="0" dirty="0">
                <a:solidFill>
                  <a:srgbClr val="FFFFFF"/>
                </a:solidFill>
                <a:latin typeface="Open Sans" panose="020B0606030504020204" pitchFamily="34" charset="0"/>
                <a:ea typeface="思源黑体 CN Normal" panose="020B0400000000000000" pitchFamily="34" charset="-122"/>
                <a:sym typeface="Open Sans" panose="020B0606030504020204" pitchFamily="34" charset="0"/>
              </a:endParaRPr>
            </a:p>
          </p:txBody>
        </p:sp>
      </p:grpSp>
    </p:spTree>
    <p:extLst>
      <p:ext uri="{BB962C8B-B14F-4D97-AF65-F5344CB8AC3E}">
        <p14:creationId xmlns:p14="http://schemas.microsoft.com/office/powerpoint/2010/main" val="2094371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0" y="152400"/>
            <a:ext cx="11426032" cy="411162"/>
          </a:xfrm>
        </p:spPr>
        <p:txBody>
          <a:bodyPr>
            <a:normAutofit fontScale="90000"/>
          </a:bodyPr>
          <a:lstStyle/>
          <a:p>
            <a:r>
              <a:rPr lang="en-US" altLang="zh-CN" sz="2400" dirty="0" smtClean="0"/>
              <a:t>Core Value</a:t>
            </a:r>
            <a:endParaRPr lang="zh-CN" altLang="en-US" sz="2400" dirty="0"/>
          </a:p>
        </p:txBody>
      </p:sp>
      <p:sp>
        <p:nvSpPr>
          <p:cNvPr id="5" name="Rectangle 45"/>
          <p:cNvSpPr/>
          <p:nvPr/>
        </p:nvSpPr>
        <p:spPr>
          <a:xfrm>
            <a:off x="7317831" y="1371600"/>
            <a:ext cx="2144681" cy="45505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1">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33"/>
          <p:cNvSpPr/>
          <p:nvPr/>
        </p:nvSpPr>
        <p:spPr>
          <a:xfrm>
            <a:off x="680532" y="1371600"/>
            <a:ext cx="2144681" cy="224402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Rectangle 34"/>
          <p:cNvSpPr/>
          <p:nvPr/>
        </p:nvSpPr>
        <p:spPr>
          <a:xfrm>
            <a:off x="2892966" y="1371600"/>
            <a:ext cx="2144681" cy="2244027"/>
          </a:xfrm>
          <a:prstGeom prst="rect">
            <a:avLst/>
          </a:prstGeom>
          <a:blipFill dpi="0" rotWithShape="1">
            <a:blip r:embed="rId2" cstate="print">
              <a:graysc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35"/>
          <p:cNvSpPr/>
          <p:nvPr/>
        </p:nvSpPr>
        <p:spPr>
          <a:xfrm>
            <a:off x="5105399" y="1374946"/>
            <a:ext cx="2144681" cy="22440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1">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38"/>
          <p:cNvSpPr/>
          <p:nvPr/>
        </p:nvSpPr>
        <p:spPr>
          <a:xfrm>
            <a:off x="9530265" y="1371600"/>
            <a:ext cx="2144681" cy="2244027"/>
          </a:xfrm>
          <a:prstGeom prst="rect">
            <a:avLst/>
          </a:prstGeom>
          <a:blipFill dpi="0" rotWithShape="1">
            <a:blip r:embed="rId3" cstate="print">
              <a:graysc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id-ID" sz="1481">
              <a:latin typeface="Arial" panose="020B0604020202020204" pitchFamily="34" charset="0"/>
              <a:ea typeface="微软雅黑" panose="020B0503020204020204" pitchFamily="34" charset="-122"/>
              <a:sym typeface="Arial" panose="020B0604020202020204" pitchFamily="34" charset="0"/>
            </a:endParaRPr>
          </a:p>
        </p:txBody>
      </p:sp>
      <p:sp>
        <p:nvSpPr>
          <p:cNvPr id="10" name="Rectangle 41"/>
          <p:cNvSpPr/>
          <p:nvPr/>
        </p:nvSpPr>
        <p:spPr>
          <a:xfrm>
            <a:off x="680534" y="3678114"/>
            <a:ext cx="4357113" cy="22440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43"/>
          <p:cNvSpPr/>
          <p:nvPr/>
        </p:nvSpPr>
        <p:spPr>
          <a:xfrm>
            <a:off x="5105400" y="3678113"/>
            <a:ext cx="2144681" cy="2244027"/>
          </a:xfrm>
          <a:prstGeom prst="rect">
            <a:avLst/>
          </a:prstGeom>
          <a:blipFill dpi="0" rotWithShape="1">
            <a:blip r:embed="rId4" cstate="print">
              <a:grayscl/>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69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47"/>
          <p:cNvSpPr/>
          <p:nvPr/>
        </p:nvSpPr>
        <p:spPr>
          <a:xfrm>
            <a:off x="9530265" y="3678113"/>
            <a:ext cx="2144681" cy="224402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 Placeholder 32"/>
          <p:cNvSpPr txBox="1">
            <a:spLocks/>
          </p:cNvSpPr>
          <p:nvPr/>
        </p:nvSpPr>
        <p:spPr>
          <a:xfrm>
            <a:off x="5105396" y="1928336"/>
            <a:ext cx="2144681" cy="110799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0"/>
              </a:spcBef>
              <a:buNone/>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All aspects provide the ability of interface integration, so that integration anytime, anywhere, safe and stable.</a:t>
            </a:r>
            <a:endParaRPr 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 Placeholder 32"/>
          <p:cNvSpPr txBox="1">
            <a:spLocks/>
          </p:cNvSpPr>
          <p:nvPr/>
        </p:nvSpPr>
        <p:spPr>
          <a:xfrm>
            <a:off x="838200" y="4143536"/>
            <a:ext cx="4058038" cy="1415772"/>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ü"/>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Design is development</a:t>
            </a:r>
          </a:p>
          <a:p>
            <a:pPr>
              <a:lnSpc>
                <a:spcPct val="150000"/>
              </a:lnSpc>
              <a:buFont typeface="Wingdings" panose="05000000000000000000" pitchFamily="2" charset="2"/>
              <a:buChar char="ü"/>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Development is </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deployment</a:t>
            </a:r>
          </a:p>
          <a:p>
            <a:pPr>
              <a:lnSpc>
                <a:spcPct val="150000"/>
              </a:lnSpc>
              <a:buFont typeface="Wingdings" panose="05000000000000000000" pitchFamily="2" charset="2"/>
              <a:buChar char="ü"/>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No compilation , No Building</a:t>
            </a:r>
          </a:p>
          <a:p>
            <a:pPr>
              <a:lnSpc>
                <a:spcPct val="150000"/>
              </a:lnSpc>
              <a:buFont typeface="Wingdings" panose="05000000000000000000" pitchFamily="2" charset="2"/>
              <a:buChar char="ü"/>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The Center of Design is Business Logic and presentation </a:t>
            </a:r>
          </a:p>
        </p:txBody>
      </p:sp>
      <p:sp>
        <p:nvSpPr>
          <p:cNvPr id="16" name="Text Placeholder 32"/>
          <p:cNvSpPr txBox="1">
            <a:spLocks/>
          </p:cNvSpPr>
          <p:nvPr/>
        </p:nvSpPr>
        <p:spPr>
          <a:xfrm>
            <a:off x="7434450" y="2231410"/>
            <a:ext cx="1861950" cy="249299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Provides the ability to insert data probes anywhere, and provides monitoring tools to help pinpoint the cause of a problem in a timely </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manner </a:t>
            </a: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 Display business logic graphically, from large to </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small and the usage of the business.</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50"/>
          <p:cNvSpPr txBox="1"/>
          <p:nvPr/>
        </p:nvSpPr>
        <p:spPr>
          <a:xfrm>
            <a:off x="978043" y="3780703"/>
            <a:ext cx="3515339" cy="246221"/>
          </a:xfrm>
          <a:prstGeom prst="rect">
            <a:avLst/>
          </a:prstGeom>
          <a:noFill/>
        </p:spPr>
        <p:txBody>
          <a:bodyPr wrap="square" lIns="0" tIns="0" rIns="0" bIns="0" rtlCol="0" anchor="ctr">
            <a:spAutoFit/>
          </a:bodyPr>
          <a:lstStyle/>
          <a:p>
            <a:pPr algn="ctr"/>
            <a:r>
              <a:rPr lang="en-US" altLang="zh-CN" sz="1600" b="1" dirty="0">
                <a:solidFill>
                  <a:schemeClr val="bg1"/>
                </a:solidFill>
              </a:rPr>
              <a:t>Simplify development</a:t>
            </a:r>
            <a:endParaRPr lang="en-AU" sz="1476"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50"/>
          <p:cNvSpPr txBox="1"/>
          <p:nvPr/>
        </p:nvSpPr>
        <p:spPr>
          <a:xfrm>
            <a:off x="5381179" y="1524000"/>
            <a:ext cx="1590846" cy="227113"/>
          </a:xfrm>
          <a:prstGeom prst="rect">
            <a:avLst/>
          </a:prstGeom>
          <a:noFill/>
        </p:spPr>
        <p:txBody>
          <a:bodyPr wrap="square" lIns="0" tIns="0" rIns="0" bIns="0" rtlCol="0" anchor="ctr">
            <a:spAutoFit/>
          </a:bodyPr>
          <a:lstStyle/>
          <a:p>
            <a:pPr algn="ctr"/>
            <a:r>
              <a:rPr lang="en-AU" sz="1476"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Easy to Integra</a:t>
            </a:r>
            <a:r>
              <a:rPr lang="en-US" altLang="zh-CN" sz="1476"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a:t>
            </a:r>
            <a:endParaRPr lang="en-AU" sz="1476"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50"/>
          <p:cNvSpPr txBox="1"/>
          <p:nvPr/>
        </p:nvSpPr>
        <p:spPr>
          <a:xfrm>
            <a:off x="7391400" y="1507865"/>
            <a:ext cx="1934378" cy="473335"/>
          </a:xfrm>
          <a:prstGeom prst="rect">
            <a:avLst/>
          </a:prstGeom>
          <a:noFill/>
        </p:spPr>
        <p:txBody>
          <a:bodyPr wrap="square" lIns="0" tIns="0" rIns="0" bIns="0" rtlCol="0" anchor="ctr">
            <a:spAutoFit/>
          </a:bodyPr>
          <a:lstStyle/>
          <a:p>
            <a:pPr algn="ctr"/>
            <a:r>
              <a:rPr lang="en-US" altLang="zh-CN" sz="1600" dirty="0" smtClean="0">
                <a:solidFill>
                  <a:schemeClr val="bg1"/>
                </a:solidFill>
              </a:rPr>
              <a:t>Auto Operations </a:t>
            </a:r>
            <a:r>
              <a:rPr lang="en-US" altLang="zh-CN" sz="1476"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Easy to Learn</a:t>
            </a:r>
            <a:endParaRPr lang="en-AU" sz="1476"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50"/>
          <p:cNvSpPr txBox="1"/>
          <p:nvPr/>
        </p:nvSpPr>
        <p:spPr>
          <a:xfrm>
            <a:off x="9807182" y="3810000"/>
            <a:ext cx="1590846" cy="227113"/>
          </a:xfrm>
          <a:prstGeom prst="rect">
            <a:avLst/>
          </a:prstGeom>
          <a:noFill/>
        </p:spPr>
        <p:txBody>
          <a:bodyPr wrap="square" lIns="0" tIns="0" rIns="0" bIns="0" rtlCol="0" anchor="ctr">
            <a:spAutoFit/>
          </a:bodyPr>
          <a:lstStyle/>
          <a:p>
            <a:pPr algn="ctr"/>
            <a:r>
              <a:rPr lang="en-US" altLang="zh-CN" sz="1476"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Easy to Modify</a:t>
            </a:r>
            <a:endParaRPr lang="en-AU" sz="1476"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50"/>
          <p:cNvSpPr txBox="1"/>
          <p:nvPr/>
        </p:nvSpPr>
        <p:spPr>
          <a:xfrm>
            <a:off x="674354" y="1455626"/>
            <a:ext cx="2150859" cy="473335"/>
          </a:xfrm>
          <a:prstGeom prst="rect">
            <a:avLst/>
          </a:prstGeom>
          <a:noFill/>
        </p:spPr>
        <p:txBody>
          <a:bodyPr wrap="square" lIns="0" tIns="0" rIns="0" bIns="0" rtlCol="0" anchor="ctr">
            <a:spAutoFit/>
          </a:bodyPr>
          <a:lstStyle/>
          <a:p>
            <a:pPr algn="ctr"/>
            <a:r>
              <a:rPr lang="en-US" altLang="zh-CN" sz="1600" b="1" dirty="0" smtClean="0">
                <a:solidFill>
                  <a:schemeClr val="bg1"/>
                </a:solidFill>
              </a:rPr>
              <a:t>Configured services</a:t>
            </a:r>
            <a:endParaRPr lang="id-ID"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endParaRPr lang="en-US" altLang="zh-CN" sz="1476"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734570" y="1828800"/>
            <a:ext cx="1949234" cy="1384995"/>
          </a:xfrm>
          <a:prstGeom prst="rect">
            <a:avLst/>
          </a:prstGeom>
          <a:noFill/>
        </p:spPr>
        <p:txBody>
          <a:bodyPr wrap="square" rtlCol="0">
            <a:spAutoFit/>
          </a:bodyPr>
          <a:lstStyle/>
          <a:p>
            <a:r>
              <a:rPr lang="en-US" altLang="zh-CN" sz="1200" dirty="0">
                <a:solidFill>
                  <a:schemeClr val="bg1"/>
                </a:solidFill>
              </a:rPr>
              <a:t>All capabilities are provided through services, services are configured, and all businesses can be configured online</a:t>
            </a:r>
            <a:r>
              <a:rPr lang="en-US" altLang="zh-CN" sz="1200" dirty="0" smtClean="0">
                <a:solidFill>
                  <a:schemeClr val="bg1"/>
                </a:solidFill>
              </a:rPr>
              <a:t>.</a:t>
            </a:r>
            <a:r>
              <a:rPr lang="en-US" altLang="zh-CN" sz="1200" dirty="0">
                <a:solidFill>
                  <a:schemeClr val="bg1"/>
                </a:solidFill>
              </a:rPr>
              <a:t> It provides maximum flexibility</a:t>
            </a:r>
            <a:endParaRPr lang="zh-CN" altLang="en-US" sz="1200" dirty="0" smtClean="0">
              <a:solidFill>
                <a:schemeClr val="bg1"/>
              </a:solidFill>
            </a:endParaRPr>
          </a:p>
        </p:txBody>
      </p:sp>
      <p:sp>
        <p:nvSpPr>
          <p:cNvPr id="22" name="文本框 21"/>
          <p:cNvSpPr txBox="1"/>
          <p:nvPr/>
        </p:nvSpPr>
        <p:spPr>
          <a:xfrm>
            <a:off x="9627988" y="4107628"/>
            <a:ext cx="1949234" cy="1569660"/>
          </a:xfrm>
          <a:prstGeom prst="rect">
            <a:avLst/>
          </a:prstGeom>
          <a:noFill/>
        </p:spPr>
        <p:txBody>
          <a:bodyPr wrap="square" rtlCol="0">
            <a:spAutoFit/>
          </a:bodyPr>
          <a:lstStyle/>
          <a:p>
            <a:r>
              <a:rPr lang="en-US" altLang="zh-CN" sz="1200" dirty="0">
                <a:solidFill>
                  <a:schemeClr val="bg1"/>
                </a:solidFill>
              </a:rPr>
              <a:t>Order on demand services, flexible </a:t>
            </a:r>
            <a:r>
              <a:rPr lang="en-US" altLang="zh-CN" sz="1200" dirty="0" smtClean="0">
                <a:solidFill>
                  <a:schemeClr val="bg1"/>
                </a:solidFill>
              </a:rPr>
              <a:t>modification . Accelerate </a:t>
            </a:r>
            <a:r>
              <a:rPr lang="en-US" altLang="zh-CN" sz="1200" dirty="0">
                <a:solidFill>
                  <a:schemeClr val="bg1"/>
                </a:solidFill>
              </a:rPr>
              <a:t>the replacement of applications, reduce risks, accelerate business innovation and transformation.</a:t>
            </a:r>
            <a:endParaRPr lang="zh-CN" altLang="en-US" sz="1200" dirty="0" smtClean="0">
              <a:solidFill>
                <a:schemeClr val="bg1"/>
              </a:solidFill>
            </a:endParaRPr>
          </a:p>
        </p:txBody>
      </p:sp>
    </p:spTree>
    <p:extLst>
      <p:ext uri="{BB962C8B-B14F-4D97-AF65-F5344CB8AC3E}">
        <p14:creationId xmlns:p14="http://schemas.microsoft.com/office/powerpoint/2010/main" val="219118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5176"/>
          <p:cNvSpPr/>
          <p:nvPr/>
        </p:nvSpPr>
        <p:spPr>
          <a:xfrm>
            <a:off x="4762406" y="2297394"/>
            <a:ext cx="1028794" cy="4302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输入文本</a:t>
            </a:r>
          </a:p>
        </p:txBody>
      </p:sp>
      <p:sp>
        <p:nvSpPr>
          <p:cNvPr id="22" name="Round Same Side Corner Rectangle 67"/>
          <p:cNvSpPr/>
          <p:nvPr/>
        </p:nvSpPr>
        <p:spPr>
          <a:xfrm rot="10800000" flipH="1">
            <a:off x="1619190" y="985794"/>
            <a:ext cx="60936" cy="627700"/>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ound Same Side Corner Rectangle 68"/>
          <p:cNvSpPr/>
          <p:nvPr/>
        </p:nvSpPr>
        <p:spPr>
          <a:xfrm rot="10800000" flipH="1">
            <a:off x="1617188" y="1939828"/>
            <a:ext cx="60936" cy="627700"/>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ound Same Side Corner Rectangle 69"/>
          <p:cNvSpPr/>
          <p:nvPr/>
        </p:nvSpPr>
        <p:spPr>
          <a:xfrm rot="10800000" flipH="1">
            <a:off x="1619190" y="2806970"/>
            <a:ext cx="60936" cy="627700"/>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5" name="组合 24"/>
          <p:cNvGrpSpPr/>
          <p:nvPr/>
        </p:nvGrpSpPr>
        <p:grpSpPr>
          <a:xfrm>
            <a:off x="1786844" y="764703"/>
            <a:ext cx="9719356" cy="974984"/>
            <a:chOff x="5228512" y="1049080"/>
            <a:chExt cx="2871880" cy="798447"/>
          </a:xfrm>
        </p:grpSpPr>
        <p:sp>
          <p:nvSpPr>
            <p:cNvPr id="26" name="TextBox 20"/>
            <p:cNvSpPr txBox="1"/>
            <p:nvPr/>
          </p:nvSpPr>
          <p:spPr>
            <a:xfrm>
              <a:off x="5228512" y="1303102"/>
              <a:ext cx="2871880" cy="544425"/>
            </a:xfrm>
            <a:prstGeom prst="rect">
              <a:avLst/>
            </a:prstGeom>
            <a:noFill/>
          </p:spPr>
          <p:txBody>
            <a:bodyPr wrap="square" lIns="0" tIns="0" rIns="0" bIns="0" rtlCol="0">
              <a:spAutoFit/>
            </a:bodyPr>
            <a:lstStyle/>
            <a:p>
              <a:pPr>
                <a:lnSpc>
                  <a:spcPct val="120000"/>
                </a:lnSpc>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Rapid SaaS application generation, can choose the function module, the form of cloud service rental, free of host maintenance, application performance maintenance, according to the service hours, functions and traffic payment, data privacy belongs to the </a:t>
              </a:r>
              <a:r>
                <a:rPr lang="en-US" altLang="zh-CN" sz="1200" dirty="0" smtClean="0">
                  <a:latin typeface="Arial" panose="020B0604020202020204" pitchFamily="34" charset="0"/>
                  <a:ea typeface="微软雅黑" panose="020B0503020204020204" pitchFamily="34" charset="-122"/>
                  <a:cs typeface="+mn-ea"/>
                  <a:sym typeface="Arial" panose="020B0604020202020204" pitchFamily="34" charset="0"/>
                </a:rPr>
                <a:t>customer . Tenants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share the system, data is stored separately, and the system allocates independent resources to wholesale users.</a:t>
              </a:r>
            </a:p>
          </p:txBody>
        </p:sp>
        <p:sp>
          <p:nvSpPr>
            <p:cNvPr id="27" name="Rectangle 71"/>
            <p:cNvSpPr/>
            <p:nvPr/>
          </p:nvSpPr>
          <p:spPr>
            <a:xfrm>
              <a:off x="5228512" y="1049080"/>
              <a:ext cx="363768" cy="219703"/>
            </a:xfrm>
            <a:prstGeom prst="rect">
              <a:avLst/>
            </a:prstGeom>
          </p:spPr>
          <p:txBody>
            <a:bodyPr wrap="none" lIns="0" tIns="0" rIns="0" bIns="0">
              <a:spAutoFit/>
            </a:bodyPr>
            <a:lstStyle/>
            <a:p>
              <a:pPr>
                <a:lnSpc>
                  <a:spcPct val="120000"/>
                </a:lnSpc>
              </a:pPr>
              <a:r>
                <a:rPr lang="en-US" altLang="zh-CN" sz="1600" b="1" dirty="0" smtClean="0">
                  <a:latin typeface="Arial" panose="020B0604020202020204" pitchFamily="34" charset="0"/>
                  <a:ea typeface="微软雅黑" panose="020B0503020204020204" pitchFamily="34" charset="-122"/>
                  <a:cs typeface="+mn-ea"/>
                  <a:sym typeface="Arial" panose="020B0604020202020204" pitchFamily="34" charset="0"/>
                </a:rPr>
                <a:t>Applications</a:t>
              </a:r>
              <a:endParaRPr lang="zh-CN" altLang="en-US" sz="16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组合 27"/>
          <p:cNvGrpSpPr/>
          <p:nvPr/>
        </p:nvGrpSpPr>
        <p:grpSpPr>
          <a:xfrm>
            <a:off x="1786844" y="1827067"/>
            <a:ext cx="9719356" cy="751097"/>
            <a:chOff x="5228512" y="1810866"/>
            <a:chExt cx="2871880" cy="615099"/>
          </a:xfrm>
        </p:grpSpPr>
        <p:sp>
          <p:nvSpPr>
            <p:cNvPr id="29" name="TextBox 22"/>
            <p:cNvSpPr txBox="1"/>
            <p:nvPr/>
          </p:nvSpPr>
          <p:spPr>
            <a:xfrm>
              <a:off x="5228512" y="2063015"/>
              <a:ext cx="2871880" cy="362950"/>
            </a:xfrm>
            <a:prstGeom prst="rect">
              <a:avLst/>
            </a:prstGeom>
            <a:noFill/>
          </p:spPr>
          <p:txBody>
            <a:bodyPr wrap="square" lIns="0" tIns="0" rIns="0" bIns="0" rtlCol="0">
              <a:spAutoFit/>
            </a:bodyPr>
            <a:lstStyle/>
            <a:p>
              <a:pPr>
                <a:lnSpc>
                  <a:spcPct val="120000"/>
                </a:lnSpc>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The cloud service provides </a:t>
              </a:r>
              <a:r>
                <a:rPr lang="en-US" altLang="zh-CN" sz="1200" dirty="0" smtClean="0">
                  <a:latin typeface="Arial" panose="020B0604020202020204" pitchFamily="34" charset="0"/>
                  <a:ea typeface="微软雅黑" panose="020B0503020204020204" pitchFamily="34" charset="-122"/>
                  <a:cs typeface="+mn-ea"/>
                  <a:sym typeface="Arial" panose="020B0604020202020204" pitchFamily="34" charset="0"/>
                </a:rPr>
                <a:t>API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to the public in the form of two-way SSL encryption to ensure the security of transmission. It can quickly integrate </a:t>
              </a:r>
              <a:r>
                <a:rPr lang="en-US" altLang="zh-CN" sz="1200" dirty="0" smtClean="0">
                  <a:latin typeface="Arial" panose="020B0604020202020204" pitchFamily="34" charset="0"/>
                  <a:ea typeface="微软雅黑" panose="020B0503020204020204" pitchFamily="34" charset="-122"/>
                  <a:cs typeface="+mn-ea"/>
                  <a:sym typeface="Arial" panose="020B0604020202020204" pitchFamily="34" charset="0"/>
                </a:rPr>
                <a:t>API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with the external system, assign access rights of </a:t>
              </a:r>
              <a:r>
                <a:rPr lang="en-US" altLang="zh-CN" sz="1200" dirty="0" smtClean="0">
                  <a:latin typeface="Arial" panose="020B0604020202020204" pitchFamily="34" charset="0"/>
                  <a:ea typeface="微软雅黑" panose="020B0503020204020204" pitchFamily="34" charset="-122"/>
                  <a:cs typeface="+mn-ea"/>
                  <a:sym typeface="Arial" panose="020B0604020202020204" pitchFamily="34" charset="0"/>
                </a:rPr>
                <a:t>API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and data to each user, and record all operation tracks.</a:t>
              </a:r>
            </a:p>
          </p:txBody>
        </p:sp>
        <p:sp>
          <p:nvSpPr>
            <p:cNvPr id="30" name="Rectangle 73"/>
            <p:cNvSpPr/>
            <p:nvPr/>
          </p:nvSpPr>
          <p:spPr>
            <a:xfrm>
              <a:off x="5228512" y="1810866"/>
              <a:ext cx="239196" cy="219703"/>
            </a:xfrm>
            <a:prstGeom prst="rect">
              <a:avLst/>
            </a:prstGeom>
          </p:spPr>
          <p:txBody>
            <a:bodyPr wrap="none" lIns="0" tIns="0" rIns="0" bIns="0">
              <a:spAutoFit/>
            </a:bodyPr>
            <a:lstStyle/>
            <a:p>
              <a:pPr>
                <a:lnSpc>
                  <a:spcPct val="120000"/>
                </a:lnSpc>
              </a:pPr>
              <a:r>
                <a:rPr lang="en-US" altLang="zh-CN" sz="1600" b="1" dirty="0" smtClean="0">
                  <a:latin typeface="Arial" panose="020B0604020202020204" pitchFamily="34" charset="0"/>
                  <a:ea typeface="微软雅黑" panose="020B0503020204020204" pitchFamily="34" charset="-122"/>
                  <a:cs typeface="+mn-ea"/>
                  <a:sym typeface="Arial" panose="020B0604020202020204" pitchFamily="34" charset="0"/>
                </a:rPr>
                <a:t>Security</a:t>
              </a:r>
              <a:endParaRPr lang="zh-CN" altLang="en-US" sz="16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1" name="组合 30"/>
          <p:cNvGrpSpPr/>
          <p:nvPr/>
        </p:nvGrpSpPr>
        <p:grpSpPr>
          <a:xfrm>
            <a:off x="1786844" y="2725602"/>
            <a:ext cx="9566956" cy="760160"/>
            <a:chOff x="5228512" y="2546710"/>
            <a:chExt cx="2871880" cy="622521"/>
          </a:xfrm>
        </p:grpSpPr>
        <p:sp>
          <p:nvSpPr>
            <p:cNvPr id="32" name="TextBox 24"/>
            <p:cNvSpPr txBox="1"/>
            <p:nvPr/>
          </p:nvSpPr>
          <p:spPr>
            <a:xfrm>
              <a:off x="5228512" y="2822926"/>
              <a:ext cx="2871880" cy="346305"/>
            </a:xfrm>
            <a:prstGeom prst="rect">
              <a:avLst/>
            </a:prstGeom>
            <a:noFill/>
          </p:spPr>
          <p:txBody>
            <a:bodyPr wrap="square" lIns="0" tIns="0" rIns="0" bIns="0" rtlCol="0">
              <a:spAutoFit/>
            </a:bodyPr>
            <a:lstStyle/>
            <a:p>
              <a:pPr>
                <a:lnSpc>
                  <a:spcPct val="120000"/>
                </a:lnSpc>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The system supports the transnational use, according to each user configuration language, currency, time zone, the system automatically converts the input, the output </a:t>
              </a:r>
              <a:r>
                <a:rPr lang="en-US" altLang="zh-CN" sz="1200" dirty="0" smtClean="0">
                  <a:latin typeface="Arial" panose="020B0604020202020204" pitchFamily="34" charset="0"/>
                  <a:ea typeface="微软雅黑" panose="020B0503020204020204" pitchFamily="34" charset="-122"/>
                  <a:cs typeface="+mn-ea"/>
                  <a:sym typeface="Arial" panose="020B0604020202020204" pitchFamily="34" charset="0"/>
                </a:rPr>
                <a:t>data . The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system stores data using the default internationalization attribute.</a:t>
              </a:r>
            </a:p>
          </p:txBody>
        </p:sp>
        <p:sp>
          <p:nvSpPr>
            <p:cNvPr id="33" name="Rectangle 75"/>
            <p:cNvSpPr/>
            <p:nvPr/>
          </p:nvSpPr>
          <p:spPr>
            <a:xfrm>
              <a:off x="5228512" y="2546710"/>
              <a:ext cx="565412" cy="219703"/>
            </a:xfrm>
            <a:prstGeom prst="rect">
              <a:avLst/>
            </a:prstGeom>
          </p:spPr>
          <p:txBody>
            <a:bodyPr wrap="none" lIns="0" tIns="0" rIns="0" bIns="0">
              <a:spAutoFit/>
            </a:bodyPr>
            <a:lstStyle/>
            <a:p>
              <a:pPr>
                <a:lnSpc>
                  <a:spcPct val="120000"/>
                </a:lnSpc>
              </a:pPr>
              <a:r>
                <a:rPr lang="en-US" altLang="zh-CN" sz="1600" b="1" dirty="0" smtClean="0">
                  <a:latin typeface="Arial" panose="020B0604020202020204" pitchFamily="34" charset="0"/>
                  <a:ea typeface="微软雅黑" panose="020B0503020204020204" pitchFamily="34" charset="-122"/>
                  <a:cs typeface="+mn-ea"/>
                  <a:sym typeface="Arial" panose="020B0604020202020204" pitchFamily="34" charset="0"/>
                </a:rPr>
                <a:t>Internationalization</a:t>
              </a:r>
              <a:endParaRPr lang="zh-CN" altLang="en-US" sz="16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4" name="Round Same Side Corner Rectangle 76"/>
          <p:cNvSpPr/>
          <p:nvPr/>
        </p:nvSpPr>
        <p:spPr>
          <a:xfrm rot="10800000" flipH="1">
            <a:off x="1617188" y="3686758"/>
            <a:ext cx="60936" cy="627700"/>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Round Same Side Corner Rectangle 77"/>
          <p:cNvSpPr/>
          <p:nvPr/>
        </p:nvSpPr>
        <p:spPr>
          <a:xfrm rot="10800000" flipH="1">
            <a:off x="1619190" y="4553900"/>
            <a:ext cx="60936" cy="627700"/>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6" name="组合 35"/>
          <p:cNvGrpSpPr/>
          <p:nvPr/>
        </p:nvGrpSpPr>
        <p:grpSpPr>
          <a:xfrm>
            <a:off x="1786844" y="3588314"/>
            <a:ext cx="9566956" cy="736770"/>
            <a:chOff x="5228512" y="3253218"/>
            <a:chExt cx="2871880" cy="603367"/>
          </a:xfrm>
        </p:grpSpPr>
        <p:sp>
          <p:nvSpPr>
            <p:cNvPr id="37" name="TextBox 28"/>
            <p:cNvSpPr txBox="1"/>
            <p:nvPr/>
          </p:nvSpPr>
          <p:spPr>
            <a:xfrm>
              <a:off x="5228512" y="3493635"/>
              <a:ext cx="2871880" cy="362950"/>
            </a:xfrm>
            <a:prstGeom prst="rect">
              <a:avLst/>
            </a:prstGeom>
            <a:noFill/>
          </p:spPr>
          <p:txBody>
            <a:bodyPr wrap="square" lIns="0" tIns="0" rIns="0" bIns="0" rtlCol="0">
              <a:spAutoFit/>
            </a:bodyPr>
            <a:lstStyle/>
            <a:p>
              <a:pPr>
                <a:lnSpc>
                  <a:spcPct val="120000"/>
                </a:lnSpc>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System changes will not restart the service, really achieve 7*24 service </a:t>
              </a:r>
              <a:r>
                <a:rPr lang="en-US" altLang="zh-CN" sz="1200" dirty="0" smtClean="0">
                  <a:latin typeface="Arial" panose="020B0604020202020204" pitchFamily="34" charset="0"/>
                  <a:ea typeface="微软雅黑" panose="020B0503020204020204" pitchFamily="34" charset="-122"/>
                  <a:cs typeface="+mn-ea"/>
                  <a:sym typeface="Arial" panose="020B0604020202020204" pitchFamily="34" charset="0"/>
                </a:rPr>
                <a:t>online . Provide </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customers with common business statistics and basic business alerts.</a:t>
              </a:r>
            </a:p>
          </p:txBody>
        </p:sp>
        <p:sp>
          <p:nvSpPr>
            <p:cNvPr id="38" name="Rectangle 79"/>
            <p:cNvSpPr/>
            <p:nvPr/>
          </p:nvSpPr>
          <p:spPr>
            <a:xfrm>
              <a:off x="5228512" y="3253218"/>
              <a:ext cx="325292" cy="219703"/>
            </a:xfrm>
            <a:prstGeom prst="rect">
              <a:avLst/>
            </a:prstGeom>
          </p:spPr>
          <p:txBody>
            <a:bodyPr wrap="none" lIns="0" tIns="0" rIns="0" bIns="0">
              <a:spAutoFit/>
            </a:bodyPr>
            <a:lstStyle/>
            <a:p>
              <a:pPr>
                <a:lnSpc>
                  <a:spcPct val="120000"/>
                </a:lnSpc>
              </a:pPr>
              <a:r>
                <a:rPr lang="en-US" altLang="zh-CN" sz="1600" b="1" dirty="0" smtClean="0">
                  <a:latin typeface="Arial" panose="020B0604020202020204" pitchFamily="34" charset="0"/>
                  <a:ea typeface="微软雅黑" panose="020B0503020204020204" pitchFamily="34" charset="-122"/>
                  <a:cs typeface="+mn-ea"/>
                  <a:sym typeface="Arial" panose="020B0604020202020204" pitchFamily="34" charset="0"/>
                </a:rPr>
                <a:t>Operations</a:t>
              </a:r>
              <a:endParaRPr lang="zh-CN" altLang="en-US" sz="16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组合 38"/>
          <p:cNvGrpSpPr/>
          <p:nvPr/>
        </p:nvGrpSpPr>
        <p:grpSpPr>
          <a:xfrm>
            <a:off x="1786844" y="4445776"/>
            <a:ext cx="9719356" cy="786904"/>
            <a:chOff x="5228512" y="3955429"/>
            <a:chExt cx="2871880" cy="644424"/>
          </a:xfrm>
        </p:grpSpPr>
        <p:sp>
          <p:nvSpPr>
            <p:cNvPr id="40" name="TextBox 30"/>
            <p:cNvSpPr txBox="1"/>
            <p:nvPr/>
          </p:nvSpPr>
          <p:spPr>
            <a:xfrm>
              <a:off x="5228512" y="4253547"/>
              <a:ext cx="2871880" cy="346306"/>
            </a:xfrm>
            <a:prstGeom prst="rect">
              <a:avLst/>
            </a:prstGeom>
            <a:noFill/>
          </p:spPr>
          <p:txBody>
            <a:bodyPr wrap="square" lIns="0" tIns="0" rIns="0" bIns="0" rtlCol="0">
              <a:spAutoFit/>
            </a:bodyPr>
            <a:lstStyle/>
            <a:p>
              <a:pPr>
                <a:lnSpc>
                  <a:spcPct val="120000"/>
                </a:lnSpc>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The system has good expansibility and can be configured online to facilitate the addition, deletion and modification of the existing service modules and the customer to combine the existing functions.</a:t>
              </a:r>
            </a:p>
          </p:txBody>
        </p:sp>
        <p:sp>
          <p:nvSpPr>
            <p:cNvPr id="41" name="Rectangle 81"/>
            <p:cNvSpPr/>
            <p:nvPr/>
          </p:nvSpPr>
          <p:spPr>
            <a:xfrm>
              <a:off x="5228512" y="3955429"/>
              <a:ext cx="417765" cy="219703"/>
            </a:xfrm>
            <a:prstGeom prst="rect">
              <a:avLst/>
            </a:prstGeom>
          </p:spPr>
          <p:txBody>
            <a:bodyPr wrap="none" lIns="0" tIns="0" rIns="0" bIns="0">
              <a:spAutoFit/>
            </a:bodyPr>
            <a:lstStyle/>
            <a:p>
              <a:pPr>
                <a:lnSpc>
                  <a:spcPct val="120000"/>
                </a:lnSpc>
              </a:pPr>
              <a:r>
                <a:rPr lang="en-US" altLang="zh-CN" sz="1600" b="1" dirty="0" smtClean="0">
                  <a:latin typeface="Arial" panose="020B0604020202020204" pitchFamily="34" charset="0"/>
                  <a:ea typeface="微软雅黑" panose="020B0503020204020204" pitchFamily="34" charset="-122"/>
                  <a:cs typeface="+mn-ea"/>
                  <a:sym typeface="Arial" panose="020B0604020202020204" pitchFamily="34" charset="0"/>
                </a:rPr>
                <a:t>Customization</a:t>
              </a:r>
              <a:endParaRPr lang="zh-CN" altLang="en-US" sz="16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Round Same Side Corner Rectangle 77"/>
          <p:cNvSpPr/>
          <p:nvPr/>
        </p:nvSpPr>
        <p:spPr>
          <a:xfrm rot="10800000" flipH="1">
            <a:off x="1600200" y="5468300"/>
            <a:ext cx="60936" cy="627700"/>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0475" tIns="50237" rIns="100475" bIns="50237" rtlCol="0" anchor="ctr"/>
          <a:lstStyle/>
          <a:p>
            <a:pPr algn="ctr">
              <a:lnSpc>
                <a:spcPct val="120000"/>
              </a:lnSpc>
            </a:pPr>
            <a:endParaRPr lang="bg-BG" sz="1600"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4" name="组合 43"/>
          <p:cNvGrpSpPr/>
          <p:nvPr/>
        </p:nvGrpSpPr>
        <p:grpSpPr>
          <a:xfrm>
            <a:off x="1767854" y="5391781"/>
            <a:ext cx="9585946" cy="755304"/>
            <a:chOff x="5228512" y="3981308"/>
            <a:chExt cx="2871880" cy="618545"/>
          </a:xfrm>
        </p:grpSpPr>
        <p:sp>
          <p:nvSpPr>
            <p:cNvPr id="45" name="TextBox 30"/>
            <p:cNvSpPr txBox="1"/>
            <p:nvPr/>
          </p:nvSpPr>
          <p:spPr>
            <a:xfrm>
              <a:off x="5228512" y="4253547"/>
              <a:ext cx="2871880" cy="346306"/>
            </a:xfrm>
            <a:prstGeom prst="rect">
              <a:avLst/>
            </a:prstGeom>
            <a:noFill/>
          </p:spPr>
          <p:txBody>
            <a:bodyPr wrap="square" lIns="0" tIns="0" rIns="0" bIns="0" rtlCol="0">
              <a:spAutoFit/>
            </a:bodyPr>
            <a:lstStyle/>
            <a:p>
              <a:pPr>
                <a:lnSpc>
                  <a:spcPct val="120000"/>
                </a:lnSpc>
              </a:pP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The system adopts the separation of business and function, which reduces the complexity of the program. The business logic can be precipitated and reviewed, which is easy to learn and reduces the learning cost of personnel replacement.</a:t>
              </a:r>
            </a:p>
          </p:txBody>
        </p:sp>
        <p:sp>
          <p:nvSpPr>
            <p:cNvPr id="46" name="Rectangle 81"/>
            <p:cNvSpPr/>
            <p:nvPr/>
          </p:nvSpPr>
          <p:spPr>
            <a:xfrm>
              <a:off x="5228512" y="3981308"/>
              <a:ext cx="239125" cy="219703"/>
            </a:xfrm>
            <a:prstGeom prst="rect">
              <a:avLst/>
            </a:prstGeom>
          </p:spPr>
          <p:txBody>
            <a:bodyPr wrap="none" lIns="0" tIns="0" rIns="0" bIns="0">
              <a:spAutoFit/>
            </a:bodyPr>
            <a:lstStyle/>
            <a:p>
              <a:pPr>
                <a:lnSpc>
                  <a:spcPct val="120000"/>
                </a:lnSpc>
              </a:pPr>
              <a:r>
                <a:rPr lang="en-US" altLang="zh-CN" sz="1600" b="1" dirty="0" smtClean="0">
                  <a:latin typeface="Arial" panose="020B0604020202020204" pitchFamily="34" charset="0"/>
                  <a:ea typeface="微软雅黑" panose="020B0503020204020204" pitchFamily="34" charset="-122"/>
                  <a:cs typeface="+mn-ea"/>
                  <a:sym typeface="Arial" panose="020B0604020202020204" pitchFamily="34" charset="0"/>
                </a:rPr>
                <a:t>Training</a:t>
              </a:r>
              <a:endParaRPr lang="zh-CN" altLang="en-US" sz="1600" b="1"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8" name="标题 1"/>
          <p:cNvSpPr>
            <a:spLocks noGrp="1"/>
          </p:cNvSpPr>
          <p:nvPr>
            <p:ph type="title"/>
          </p:nvPr>
        </p:nvSpPr>
        <p:spPr>
          <a:xfrm>
            <a:off x="0" y="152400"/>
            <a:ext cx="11426032" cy="411162"/>
          </a:xfrm>
        </p:spPr>
        <p:txBody>
          <a:bodyPr>
            <a:normAutofit fontScale="90000"/>
          </a:bodyPr>
          <a:lstStyle/>
          <a:p>
            <a:r>
              <a:rPr lang="en-US" altLang="zh-CN" sz="2400" dirty="0" smtClean="0"/>
              <a:t>Customer Value</a:t>
            </a:r>
            <a:endParaRPr lang="zh-CN" altLang="en-US" sz="2400" dirty="0"/>
          </a:p>
        </p:txBody>
      </p:sp>
      <p:sp>
        <p:nvSpPr>
          <p:cNvPr id="47" name="Hexagon 33"/>
          <p:cNvSpPr/>
          <p:nvPr/>
        </p:nvSpPr>
        <p:spPr>
          <a:xfrm>
            <a:off x="381000" y="956400"/>
            <a:ext cx="900000" cy="720000"/>
          </a:xfrm>
          <a:prstGeom prst="hexagon">
            <a:avLst/>
          </a:prstGeom>
          <a:blipFill>
            <a:blip r:embed="rId3"/>
            <a:stretch>
              <a:fillRect/>
            </a:stretch>
          </a:blipFill>
          <a:ln/>
        </p:spPr>
        <p:style>
          <a:lnRef idx="1">
            <a:schemeClr val="accent3"/>
          </a:lnRef>
          <a:fillRef idx="3">
            <a:schemeClr val="accent3"/>
          </a:fillRef>
          <a:effectRef idx="2">
            <a:schemeClr val="accent3"/>
          </a:effectRef>
          <a:fontRef idx="minor">
            <a:schemeClr val="lt1"/>
          </a:fontRef>
        </p:style>
        <p:txBody>
          <a:bodyPr rtlCol="0" anchor="ctr"/>
          <a:lstStyle/>
          <a:p>
            <a:pPr algn="ctr">
              <a:lnSpc>
                <a:spcPct val="150000"/>
              </a:lnSpc>
            </a:pPr>
            <a:endParaRPr lang="en-US" sz="1276">
              <a:latin typeface="Arial" panose="020B0604020202020204" pitchFamily="34" charset="0"/>
              <a:ea typeface="微软雅黑" panose="020B0503020204020204" pitchFamily="34" charset="-122"/>
              <a:sym typeface="Arial" panose="020B0604020202020204" pitchFamily="34" charset="0"/>
            </a:endParaRPr>
          </a:p>
        </p:txBody>
      </p:sp>
      <p:sp>
        <p:nvSpPr>
          <p:cNvPr id="52" name="Hexagon 33"/>
          <p:cNvSpPr/>
          <p:nvPr/>
        </p:nvSpPr>
        <p:spPr>
          <a:xfrm>
            <a:off x="381000" y="1898275"/>
            <a:ext cx="900000" cy="720000"/>
          </a:xfrm>
          <a:prstGeom prst="hexagon">
            <a:avLst/>
          </a:prstGeom>
          <a:blipFill>
            <a:blip r:embed="rId4"/>
            <a:stretch>
              <a:fillRect/>
            </a:stretch>
          </a:blipFill>
          <a:ln/>
        </p:spPr>
        <p:style>
          <a:lnRef idx="1">
            <a:schemeClr val="accent6"/>
          </a:lnRef>
          <a:fillRef idx="3">
            <a:schemeClr val="accent6"/>
          </a:fillRef>
          <a:effectRef idx="2">
            <a:schemeClr val="accent6"/>
          </a:effectRef>
          <a:fontRef idx="minor">
            <a:schemeClr val="lt1"/>
          </a:fontRef>
        </p:style>
        <p:txBody>
          <a:bodyPr rtlCol="0" anchor="ctr"/>
          <a:lstStyle/>
          <a:p>
            <a:pPr algn="ctr">
              <a:lnSpc>
                <a:spcPct val="150000"/>
              </a:lnSpc>
            </a:pPr>
            <a:endParaRPr lang="en-US" sz="1276">
              <a:latin typeface="Arial" panose="020B0604020202020204" pitchFamily="34" charset="0"/>
              <a:ea typeface="微软雅黑" panose="020B0503020204020204" pitchFamily="34" charset="-122"/>
              <a:sym typeface="Arial" panose="020B0604020202020204" pitchFamily="34" charset="0"/>
            </a:endParaRPr>
          </a:p>
        </p:txBody>
      </p:sp>
      <p:sp>
        <p:nvSpPr>
          <p:cNvPr id="53" name="Hexagon 33"/>
          <p:cNvSpPr/>
          <p:nvPr/>
        </p:nvSpPr>
        <p:spPr>
          <a:xfrm>
            <a:off x="381000" y="2806970"/>
            <a:ext cx="900000" cy="720000"/>
          </a:xfrm>
          <a:prstGeom prst="hexagon">
            <a:avLst/>
          </a:prstGeom>
          <a:blipFill>
            <a:blip r:embed="rId5"/>
            <a:stretch>
              <a:fillRect/>
            </a:stretch>
          </a:blipFill>
          <a:ln/>
        </p:spPr>
        <p:style>
          <a:lnRef idx="1">
            <a:schemeClr val="accent4"/>
          </a:lnRef>
          <a:fillRef idx="3">
            <a:schemeClr val="accent4"/>
          </a:fillRef>
          <a:effectRef idx="2">
            <a:schemeClr val="accent4"/>
          </a:effectRef>
          <a:fontRef idx="minor">
            <a:schemeClr val="lt1"/>
          </a:fontRef>
        </p:style>
        <p:txBody>
          <a:bodyPr rtlCol="0" anchor="ctr"/>
          <a:lstStyle/>
          <a:p>
            <a:pPr algn="ctr">
              <a:lnSpc>
                <a:spcPct val="150000"/>
              </a:lnSpc>
            </a:pPr>
            <a:endParaRPr lang="en-US" sz="1276">
              <a:latin typeface="Arial" panose="020B0604020202020204" pitchFamily="34" charset="0"/>
              <a:ea typeface="微软雅黑" panose="020B0503020204020204" pitchFamily="34" charset="-122"/>
              <a:sym typeface="Arial" panose="020B0604020202020204" pitchFamily="34" charset="0"/>
            </a:endParaRPr>
          </a:p>
        </p:txBody>
      </p:sp>
      <p:sp>
        <p:nvSpPr>
          <p:cNvPr id="57" name="Hexagon 33"/>
          <p:cNvSpPr/>
          <p:nvPr/>
        </p:nvSpPr>
        <p:spPr>
          <a:xfrm>
            <a:off x="381000" y="3657600"/>
            <a:ext cx="900000" cy="718351"/>
          </a:xfrm>
          <a:prstGeom prst="hexagon">
            <a:avLst/>
          </a:prstGeom>
          <a:blipFill>
            <a:blip r:embed="rId6"/>
            <a:stretch>
              <a:fillRect/>
            </a:stretch>
          </a:blipFill>
          <a:ln/>
        </p:spPr>
        <p:style>
          <a:lnRef idx="1">
            <a:schemeClr val="accent3"/>
          </a:lnRef>
          <a:fillRef idx="3">
            <a:schemeClr val="accent3"/>
          </a:fillRef>
          <a:effectRef idx="2">
            <a:schemeClr val="accent3"/>
          </a:effectRef>
          <a:fontRef idx="minor">
            <a:schemeClr val="lt1"/>
          </a:fontRef>
        </p:style>
        <p:txBody>
          <a:bodyPr rtlCol="0" anchor="ctr"/>
          <a:lstStyle/>
          <a:p>
            <a:pPr algn="ctr">
              <a:lnSpc>
                <a:spcPct val="150000"/>
              </a:lnSpc>
            </a:pPr>
            <a:endParaRPr lang="en-US" sz="1276">
              <a:latin typeface="Arial" panose="020B0604020202020204" pitchFamily="34" charset="0"/>
              <a:ea typeface="微软雅黑" panose="020B0503020204020204" pitchFamily="34" charset="-122"/>
              <a:sym typeface="Arial" panose="020B0604020202020204" pitchFamily="34" charset="0"/>
            </a:endParaRPr>
          </a:p>
        </p:txBody>
      </p:sp>
      <p:sp>
        <p:nvSpPr>
          <p:cNvPr id="58" name="Hexagon 33"/>
          <p:cNvSpPr/>
          <p:nvPr/>
        </p:nvSpPr>
        <p:spPr>
          <a:xfrm>
            <a:off x="381000" y="4495800"/>
            <a:ext cx="900000" cy="720000"/>
          </a:xfrm>
          <a:prstGeom prst="hexagon">
            <a:avLst/>
          </a:prstGeom>
          <a:blipFill>
            <a:blip r:embed="rId7"/>
            <a:stretch>
              <a:fillRect/>
            </a:stretch>
          </a:blipFill>
          <a:ln/>
        </p:spPr>
        <p:style>
          <a:lnRef idx="1">
            <a:schemeClr val="accent6"/>
          </a:lnRef>
          <a:fillRef idx="3">
            <a:schemeClr val="accent6"/>
          </a:fillRef>
          <a:effectRef idx="2">
            <a:schemeClr val="accent6"/>
          </a:effectRef>
          <a:fontRef idx="minor">
            <a:schemeClr val="lt1"/>
          </a:fontRef>
        </p:style>
        <p:txBody>
          <a:bodyPr rtlCol="0" anchor="ctr"/>
          <a:lstStyle/>
          <a:p>
            <a:pPr algn="ctr">
              <a:lnSpc>
                <a:spcPct val="150000"/>
              </a:lnSpc>
            </a:pPr>
            <a:endParaRPr lang="en-US" sz="1276">
              <a:latin typeface="Arial" panose="020B0604020202020204" pitchFamily="34" charset="0"/>
              <a:ea typeface="微软雅黑" panose="020B0503020204020204" pitchFamily="34" charset="-122"/>
              <a:sym typeface="Arial" panose="020B0604020202020204" pitchFamily="34" charset="0"/>
            </a:endParaRPr>
          </a:p>
        </p:txBody>
      </p:sp>
      <p:sp>
        <p:nvSpPr>
          <p:cNvPr id="59" name="Hexagon 33"/>
          <p:cNvSpPr/>
          <p:nvPr/>
        </p:nvSpPr>
        <p:spPr>
          <a:xfrm>
            <a:off x="381000" y="5410200"/>
            <a:ext cx="900000" cy="720000"/>
          </a:xfrm>
          <a:prstGeom prst="hexagon">
            <a:avLst/>
          </a:prstGeom>
          <a:blipFill>
            <a:blip r:embed="rId8"/>
            <a:stretch>
              <a:fillRect/>
            </a:stretch>
          </a:blipFill>
          <a:ln/>
        </p:spPr>
        <p:style>
          <a:lnRef idx="1">
            <a:schemeClr val="accent4"/>
          </a:lnRef>
          <a:fillRef idx="3">
            <a:schemeClr val="accent4"/>
          </a:fillRef>
          <a:effectRef idx="2">
            <a:schemeClr val="accent4"/>
          </a:effectRef>
          <a:fontRef idx="minor">
            <a:schemeClr val="lt1"/>
          </a:fontRef>
        </p:style>
        <p:txBody>
          <a:bodyPr rtlCol="0" anchor="ctr"/>
          <a:lstStyle/>
          <a:p>
            <a:pPr algn="ctr">
              <a:lnSpc>
                <a:spcPct val="150000"/>
              </a:lnSpc>
            </a:pPr>
            <a:endParaRPr lang="en-US" sz="1276">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61320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3429000" y="2590800"/>
            <a:ext cx="3501613" cy="1676400"/>
          </a:xfrm>
        </p:spPr>
        <p:txBody>
          <a:bodyPr>
            <a:normAutofit/>
          </a:bodyPr>
          <a:lstStyle/>
          <a:p>
            <a:r>
              <a:rPr lang="en-US" altLang="zh-CN" sz="6000" dirty="0" smtClean="0"/>
              <a:t>THANKS</a:t>
            </a:r>
            <a:endParaRPr lang="zh-CN" altLang="en-US" sz="6000" dirty="0"/>
          </a:p>
        </p:txBody>
      </p:sp>
    </p:spTree>
    <p:extLst>
      <p:ext uri="{BB962C8B-B14F-4D97-AF65-F5344CB8AC3E}">
        <p14:creationId xmlns:p14="http://schemas.microsoft.com/office/powerpoint/2010/main" val="263505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ILK international">
  <a:themeElements>
    <a:clrScheme name="Custom 3">
      <a:dk1>
        <a:srgbClr val="000000"/>
      </a:dk1>
      <a:lt1>
        <a:sysClr val="window" lastClr="C7EDCC"/>
      </a:lt1>
      <a:dk2>
        <a:srgbClr val="2D2B74"/>
      </a:dk2>
      <a:lt2>
        <a:srgbClr val="ABADB0"/>
      </a:lt2>
      <a:accent1>
        <a:srgbClr val="395998"/>
      </a:accent1>
      <a:accent2>
        <a:srgbClr val="C0504D"/>
      </a:accent2>
      <a:accent3>
        <a:srgbClr val="7FBB38"/>
      </a:accent3>
      <a:accent4>
        <a:srgbClr val="464B46"/>
      </a:accent4>
      <a:accent5>
        <a:srgbClr val="4F96BD"/>
      </a:accent5>
      <a:accent6>
        <a:srgbClr val="FE731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66cf8104-515e-4382-ad05-fa2ecae50d31" ContentTypeId="0x01010088FE03462F1047DF80A53CC6047A122F" PreviousValue="false"/>
</file>

<file path=customXml/item3.xml><?xml version="1.0" encoding="utf-8"?>
<p:properties xmlns:p="http://schemas.microsoft.com/office/2006/metadata/properties" xmlns:xsi="http://www.w3.org/2001/XMLSchema-instance" xmlns:pc="http://schemas.microsoft.com/office/infopath/2007/PartnerControls">
  <documentManagement>
    <InformationValue xmlns="c5cb72cc-b808-417a-b0c6-3605718dc0a5">Non-Essential</InformationValue>
    <InformationContextCategoryTaxHTField0 xmlns="c5cb72cc-b808-417a-b0c6-3605718dc0a5">
      <Terms xmlns="http://schemas.microsoft.com/office/infopath/2007/PartnerControls"/>
    </InformationContextCategoryTaxHTField0>
    <Comment xmlns="http://schemas.microsoft.com/sharepoint/v3" xsi:nil="true"/>
    <InformationContentTypeTaxHTField0 xmlns="c5cb72cc-b808-417a-b0c6-3605718dc0a5">
      <Terms xmlns="http://schemas.microsoft.com/office/infopath/2007/PartnerControls">
        <TermInfo xmlns="http://schemas.microsoft.com/office/infopath/2007/PartnerControls">
          <TermName xmlns="http://schemas.microsoft.com/office/infopath/2007/PartnerControls">Presentations</TermName>
          <TermId xmlns="http://schemas.microsoft.com/office/infopath/2007/PartnerControls">4439573c-7293-4e74-a4e6-b42679fb2a9f</TermId>
        </TermInfo>
      </Terms>
    </InformationContentTypeTaxHTField0>
    <LegalEntityTaxHTField0 xmlns="c5cb72cc-b808-417a-b0c6-3605718dc0a5">
      <Terms xmlns="http://schemas.microsoft.com/office/infopath/2007/PartnerControls"/>
    </LegalEntityTaxHTField0>
    <_dlc_DocId xmlns="25271c90-887f-4d44-b114-2640f4435865">XW6CRCUFX7TU-63-768</_dlc_DocId>
    <TaxCatchAll xmlns="25271c90-887f-4d44-b114-2640f4435865">
      <Value>3</Value>
    </TaxCatchAll>
    <WoWConfidentiality xmlns="c5cb72cc-b808-417a-b0c6-3605718dc0a5">Internal</WoWConfidentiality>
    <_dlc_DocIdUrl xmlns="25271c90-887f-4d44-b114-2640f4435865">
      <Url>https://team.wow2.telenor.com/sites/dk_optimusprimesolutionprogram/techimp/_layouts/15/DocIdRedir.aspx?ID=XW6CRCUFX7TU-63-768</Url>
      <Description>XW6CRCUFX7TU-63-768</Description>
    </_dlc_DocIdUrl>
    <InformationOwner xmlns="c5cb72cc-b808-417a-b0c6-3605718dc0a5">
      <UserInfo>
        <DisplayName/>
        <AccountId xsi:nil="true"/>
        <AccountType/>
      </UserInfo>
    </InformationOwner>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Telenor Document" ma:contentTypeID="0x01010088FE03462F1047DF80A53CC6047A122F0089BDE7334972524D951A293C537C5C49" ma:contentTypeVersion="21" ma:contentTypeDescription="Minutes of meetings, also known as protocols, are the instant written record of a meeting or hearing. The minutes of certain entities, such as the board of directors, must be kept and are important legal documents." ma:contentTypeScope="" ma:versionID="5b3ddd8ec729437d02d421a9720442d1">
  <xsd:schema xmlns:xsd="http://www.w3.org/2001/XMLSchema" xmlns:xs="http://www.w3.org/2001/XMLSchema" xmlns:p="http://schemas.microsoft.com/office/2006/metadata/properties" xmlns:ns1="http://schemas.microsoft.com/sharepoint/v3" xmlns:ns2="c5cb72cc-b808-417a-b0c6-3605718dc0a5" xmlns:ns3="25271c90-887f-4d44-b114-2640f4435865" targetNamespace="http://schemas.microsoft.com/office/2006/metadata/properties" ma:root="true" ma:fieldsID="241d7a710ab95d314fa4762b77602326" ns1:_="" ns2:_="" ns3:_="">
    <xsd:import namespace="http://schemas.microsoft.com/sharepoint/v3"/>
    <xsd:import namespace="c5cb72cc-b808-417a-b0c6-3605718dc0a5"/>
    <xsd:import namespace="25271c90-887f-4d44-b114-2640f4435865"/>
    <xsd:element name="properties">
      <xsd:complexType>
        <xsd:sequence>
          <xsd:element name="documentManagement">
            <xsd:complexType>
              <xsd:all>
                <xsd:element ref="ns2:WoWConfidentiality"/>
                <xsd:element ref="ns2:InformationContentTypeTaxHTField0" minOccurs="0"/>
                <xsd:element ref="ns2:InformationContextCategoryTaxHTField0" minOccurs="0"/>
                <xsd:element ref="ns2:LegalEntityTaxHTField0" minOccurs="0"/>
                <xsd:element ref="ns2:InformationOwner" minOccurs="0"/>
                <xsd:element ref="ns2:InformationValue" minOccurs="0"/>
                <xsd:element ref="ns3:TaxCatchAll" minOccurs="0"/>
                <xsd:element ref="ns1:Comment"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ment" ma:index="18" nillable="true" ma:displayName="Summary" ma:internalName="Comment">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5cb72cc-b808-417a-b0c6-3605718dc0a5" elementFormDefault="qualified">
    <xsd:import namespace="http://schemas.microsoft.com/office/2006/documentManagement/types"/>
    <xsd:import namespace="http://schemas.microsoft.com/office/infopath/2007/PartnerControls"/>
    <xsd:element name="WoWConfidentiality" ma:index="8" ma:displayName="Security Classification" ma:default="" ma:description="Level of confidentiality" ma:format="Dropdown" ma:internalName="SecurityClassification">
      <xsd:simpleType>
        <xsd:restriction base="dms:Choice">
          <xsd:enumeration value="Open"/>
          <xsd:enumeration value="Internal"/>
          <xsd:enumeration value="Confidential"/>
        </xsd:restriction>
      </xsd:simpleType>
    </xsd:element>
    <xsd:element name="InformationContentTypeTaxHTField0" ma:index="9" ma:taxonomy="true" ma:internalName="InformationContentTypeTaxHTField0" ma:taxonomyFieldName="InformationContentType" ma:displayName="Information Content Category" ma:default="3;#Presentations|4439573c-7293-4e74-a4e6-b42679fb2a9f" ma:fieldId="{efc0a53f-896b-4de4-9b19-c3e1d2f4c833}" ma:sspId="66cf8104-515e-4382-ad05-fa2ecae50d31" ma:termSetId="5c664073-56bf-4d6c-a41f-69b19194e265" ma:anchorId="00000000-0000-0000-0000-000000000000" ma:open="false" ma:isKeyword="false">
      <xsd:complexType>
        <xsd:sequence>
          <xsd:element ref="pc:Terms" minOccurs="0" maxOccurs="1"/>
        </xsd:sequence>
      </xsd:complexType>
    </xsd:element>
    <xsd:element name="InformationContextCategoryTaxHTField0" ma:index="11" nillable="true" ma:taxonomy="true" ma:internalName="InformationContextCategoryTaxHTField0" ma:taxonomyFieldName="InformationContextCategory" ma:displayName="Information Context" ma:fieldId="{5dcca247-dc4a-455f-89de-272cb30d2a76}" ma:sspId="66cf8104-515e-4382-ad05-fa2ecae50d31" ma:termSetId="b59403ee-627a-4059-851f-afbf7a535751" ma:anchorId="00000000-0000-0000-0000-000000000000" ma:open="false" ma:isKeyword="false">
      <xsd:complexType>
        <xsd:sequence>
          <xsd:element ref="pc:Terms" minOccurs="0" maxOccurs="1"/>
        </xsd:sequence>
      </xsd:complexType>
    </xsd:element>
    <xsd:element name="LegalEntityTaxHTField0" ma:index="13" nillable="true" ma:taxonomy="true" ma:internalName="LegalEntityTaxHTField0" ma:taxonomyFieldName="LegalEntity" ma:displayName="Legal Entity" ma:fieldId="{53c67792-546d-45cb-9914-07e65d651306}" ma:sspId="66cf8104-515e-4382-ad05-fa2ecae50d31" ma:termSetId="391db1ee-d256-476d-ad73-7a514bac5ec8" ma:anchorId="00000000-0000-0000-0000-000000000000" ma:open="false" ma:isKeyword="false">
      <xsd:complexType>
        <xsd:sequence>
          <xsd:element ref="pc:Terms" minOccurs="0" maxOccurs="1"/>
        </xsd:sequence>
      </xsd:complexType>
    </xsd:element>
    <xsd:element name="InformationOwner" ma:index="15" nillable="true" ma:displayName="Information Owner" ma:description="" ma:hidden="true" ma:list="UserInfo" ma:internalName="Information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formationValue" ma:index="16" nillable="true" ma:displayName="Information Value" ma:default="Non-Essential" ma:format="RadioButtons" ma:internalName="InformationValue">
      <xsd:simpleType>
        <xsd:restriction base="dms:Choice">
          <xsd:enumeration value="Non-Essential"/>
          <xsd:enumeration value="Business"/>
          <xsd:enumeration value="Legal"/>
          <xsd:enumeration value="Historical"/>
        </xsd:restriction>
      </xsd:simpleType>
    </xsd:element>
  </xsd:schema>
  <xsd:schema xmlns:xsd="http://www.w3.org/2001/XMLSchema" xmlns:xs="http://www.w3.org/2001/XMLSchema" xmlns:dms="http://schemas.microsoft.com/office/2006/documentManagement/types" xmlns:pc="http://schemas.microsoft.com/office/infopath/2007/PartnerControls" targetNamespace="25271c90-887f-4d44-b114-2640f4435865" elementFormDefault="qualified">
    <xsd:import namespace="http://schemas.microsoft.com/office/2006/documentManagement/types"/>
    <xsd:import namespace="http://schemas.microsoft.com/office/infopath/2007/PartnerControls"/>
    <xsd:element name="TaxCatchAll" ma:index="17" nillable="true" ma:displayName="Taxonomy Catch All Column" ma:description="" ma:hidden="true" ma:list="{7208419e-d822-44c6-9668-0131396c1f55}" ma:internalName="TaxCatchAll" ma:showField="CatchAllData" ma:web="25271c90-887f-4d44-b114-2640f4435865">
      <xsd:complexType>
        <xsd:complexContent>
          <xsd:extension base="dms:MultiChoiceLookup">
            <xsd:sequence>
              <xsd:element name="Value" type="dms:Lookup" maxOccurs="unbounded" minOccurs="0" nillable="true"/>
            </xsd:sequence>
          </xsd:extension>
        </xsd:complexContent>
      </xsd:complexType>
    </xsd:element>
    <xsd:element name="_dlc_DocId" ma:index="19" nillable="true" ma:displayName="Document ID Value" ma:description="The value of the document ID assigned to this item." ma:internalName="_dlc_DocId" ma:readOnly="true">
      <xsd:simpleType>
        <xsd:restriction base="dms:Text"/>
      </xsd:simpleType>
    </xsd:element>
    <xsd:element name="_dlc_DocIdUrl" ma:index="2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5B412A-FE24-4203-923B-1C2D93F23D80}">
  <ds:schemaRefs>
    <ds:schemaRef ds:uri="http://schemas.microsoft.com/sharepoint/v3/contenttype/forms"/>
  </ds:schemaRefs>
</ds:datastoreItem>
</file>

<file path=customXml/itemProps2.xml><?xml version="1.0" encoding="utf-8"?>
<ds:datastoreItem xmlns:ds="http://schemas.openxmlformats.org/officeDocument/2006/customXml" ds:itemID="{2D460F1B-8B87-4606-95BB-03F9E52B9D77}">
  <ds:schemaRefs>
    <ds:schemaRef ds:uri="Microsoft.SharePoint.Taxonomy.ContentTypeSync"/>
  </ds:schemaRefs>
</ds:datastoreItem>
</file>

<file path=customXml/itemProps3.xml><?xml version="1.0" encoding="utf-8"?>
<ds:datastoreItem xmlns:ds="http://schemas.openxmlformats.org/officeDocument/2006/customXml" ds:itemID="{6EBFDA2F-D4F0-4484-ACC9-D303A42AD5B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5cb72cc-b808-417a-b0c6-3605718dc0a5"/>
    <ds:schemaRef ds:uri="http://schemas.microsoft.com/sharepoint/v3"/>
    <ds:schemaRef ds:uri="25271c90-887f-4d44-b114-2640f4435865"/>
    <ds:schemaRef ds:uri="http://www.w3.org/XML/1998/namespace"/>
    <ds:schemaRef ds:uri="http://purl.org/dc/dcmitype/"/>
  </ds:schemaRefs>
</ds:datastoreItem>
</file>

<file path=customXml/itemProps4.xml><?xml version="1.0" encoding="utf-8"?>
<ds:datastoreItem xmlns:ds="http://schemas.openxmlformats.org/officeDocument/2006/customXml" ds:itemID="{54824011-6A2C-4346-A69E-B6B4CE1D7816}">
  <ds:schemaRefs>
    <ds:schemaRef ds:uri="http://schemas.microsoft.com/sharepoint/events"/>
  </ds:schemaRefs>
</ds:datastoreItem>
</file>

<file path=customXml/itemProps5.xml><?xml version="1.0" encoding="utf-8"?>
<ds:datastoreItem xmlns:ds="http://schemas.openxmlformats.org/officeDocument/2006/customXml" ds:itemID="{9838340D-2C9E-470A-B425-6CBCDCC31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5cb72cc-b808-417a-b0c6-3605718dc0a5"/>
    <ds:schemaRef ds:uri="25271c90-887f-4d44-b114-2640f44358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72172</TotalTime>
  <Words>1424</Words>
  <Application>Microsoft Office PowerPoint</Application>
  <PresentationFormat>宽屏</PresentationFormat>
  <Paragraphs>319</Paragraphs>
  <Slides>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9" baseType="lpstr">
      <vt:lpstr>Lucida Grande</vt:lpstr>
      <vt:lpstr>MS PGothic</vt:lpstr>
      <vt:lpstr>Open Sans</vt:lpstr>
      <vt:lpstr>Transformers Movie</vt:lpstr>
      <vt:lpstr>思源黑体 CN Normal</vt:lpstr>
      <vt:lpstr>宋体</vt:lpstr>
      <vt:lpstr>微软雅黑</vt:lpstr>
      <vt:lpstr>Arial</vt:lpstr>
      <vt:lpstr>Calibri</vt:lpstr>
      <vt:lpstr>Wingdings</vt:lpstr>
      <vt:lpstr>AILK international</vt:lpstr>
      <vt:lpstr>think-cell Slide</vt:lpstr>
      <vt:lpstr>AI TB SaaS Platform</vt:lpstr>
      <vt:lpstr>Introduction</vt:lpstr>
      <vt:lpstr>Advantages</vt:lpstr>
      <vt:lpstr>Core Abilities</vt:lpstr>
      <vt:lpstr>Core Value</vt:lpstr>
      <vt:lpstr>Customer Value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Cut-Over Organization V0.5</dc:title>
  <dc:creator>Andy Tiller</dc:creator>
  <cp:lastModifiedBy>test2</cp:lastModifiedBy>
  <cp:revision>3750</cp:revision>
  <cp:lastPrinted>2015-05-22T14:01:44Z</cp:lastPrinted>
  <dcterms:created xsi:type="dcterms:W3CDTF">1601-01-01T00:00:00Z</dcterms:created>
  <dcterms:modified xsi:type="dcterms:W3CDTF">2020-02-19T09:23:38Z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nformationContextCategory">
    <vt:lpwstr/>
  </property>
  <property fmtid="{D5CDD505-2E9C-101B-9397-08002B2CF9AE}" pid="4" name="ContentTypeId">
    <vt:lpwstr>0x01010088FE03462F1047DF80A53CC6047A122F0089BDE7334972524D951A293C537C5C49</vt:lpwstr>
  </property>
  <property fmtid="{D5CDD505-2E9C-101B-9397-08002B2CF9AE}" pid="5" name="LegalEntity">
    <vt:lpwstr/>
  </property>
  <property fmtid="{D5CDD505-2E9C-101B-9397-08002B2CF9AE}" pid="6" name="InformationContentType">
    <vt:lpwstr>3;#Presentations|4439573c-7293-4e74-a4e6-b42679fb2a9f</vt:lpwstr>
  </property>
  <property fmtid="{D5CDD505-2E9C-101B-9397-08002B2CF9AE}" pid="7" name="_dlc_DocIdItemGuid">
    <vt:lpwstr>4a4a5676-7280-4c1c-8970-a7b657b232d7</vt:lpwstr>
  </property>
</Properties>
</file>