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sldIdLst>
    <p:sldId id="256" r:id="rId2"/>
    <p:sldId id="257" r:id="rId3"/>
    <p:sldId id="268" r:id="rId4"/>
    <p:sldId id="269" r:id="rId5"/>
    <p:sldId id="270" r:id="rId6"/>
    <p:sldId id="271" r:id="rId7"/>
    <p:sldId id="273" r:id="rId8"/>
    <p:sldId id="272" r:id="rId9"/>
    <p:sldId id="275" r:id="rId10"/>
    <p:sldId id="274" r:id="rId11"/>
    <p:sldId id="264" r:id="rId12"/>
    <p:sldId id="265" r:id="rId13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95D4-88D7-49B9-8743-72F1FEFB12DD}" type="datetimeFigureOut">
              <a:rPr lang="vi-VN" smtClean="0"/>
              <a:t>09/09/2018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A7BB-9969-4D6F-AE04-4C80F2F9BC1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78405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95D4-88D7-49B9-8743-72F1FEFB12DD}" type="datetimeFigureOut">
              <a:rPr lang="vi-VN" smtClean="0"/>
              <a:t>09/09/2018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A7BB-9969-4D6F-AE04-4C80F2F9BC1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32754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95D4-88D7-49B9-8743-72F1FEFB12DD}" type="datetimeFigureOut">
              <a:rPr lang="vi-VN" smtClean="0"/>
              <a:t>09/09/2018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A7BB-9969-4D6F-AE04-4C80F2F9BC1A}" type="slidenum">
              <a:rPr lang="vi-VN" smtClean="0"/>
              <a:t>‹#›</a:t>
            </a:fld>
            <a:endParaRPr lang="vi-V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9691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95D4-88D7-49B9-8743-72F1FEFB12DD}" type="datetimeFigureOut">
              <a:rPr lang="vi-VN" smtClean="0"/>
              <a:t>09/09/2018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A7BB-9969-4D6F-AE04-4C80F2F9BC1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21385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95D4-88D7-49B9-8743-72F1FEFB12DD}" type="datetimeFigureOut">
              <a:rPr lang="vi-VN" smtClean="0"/>
              <a:t>09/09/2018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A7BB-9969-4D6F-AE04-4C80F2F9BC1A}" type="slidenum">
              <a:rPr lang="vi-VN" smtClean="0"/>
              <a:t>‹#›</a:t>
            </a:fld>
            <a:endParaRPr lang="vi-V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5635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95D4-88D7-49B9-8743-72F1FEFB12DD}" type="datetimeFigureOut">
              <a:rPr lang="vi-VN" smtClean="0"/>
              <a:t>09/09/2018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A7BB-9969-4D6F-AE04-4C80F2F9BC1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80103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95D4-88D7-49B9-8743-72F1FEFB12DD}" type="datetimeFigureOut">
              <a:rPr lang="vi-VN" smtClean="0"/>
              <a:t>09/09/2018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A7BB-9969-4D6F-AE04-4C80F2F9BC1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07496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95D4-88D7-49B9-8743-72F1FEFB12DD}" type="datetimeFigureOut">
              <a:rPr lang="vi-VN" smtClean="0"/>
              <a:t>09/09/2018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A7BB-9969-4D6F-AE04-4C80F2F9BC1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24498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95D4-88D7-49B9-8743-72F1FEFB12DD}" type="datetimeFigureOut">
              <a:rPr lang="vi-VN" smtClean="0"/>
              <a:t>09/09/2018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A7BB-9969-4D6F-AE04-4C80F2F9BC1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49702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95D4-88D7-49B9-8743-72F1FEFB12DD}" type="datetimeFigureOut">
              <a:rPr lang="vi-VN" smtClean="0"/>
              <a:t>09/09/2018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A7BB-9969-4D6F-AE04-4C80F2F9BC1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36177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95D4-88D7-49B9-8743-72F1FEFB12DD}" type="datetimeFigureOut">
              <a:rPr lang="vi-VN" smtClean="0"/>
              <a:t>09/09/2018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A7BB-9969-4D6F-AE04-4C80F2F9BC1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2856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95D4-88D7-49B9-8743-72F1FEFB12DD}" type="datetimeFigureOut">
              <a:rPr lang="vi-VN" smtClean="0"/>
              <a:t>09/09/2018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A7BB-9969-4D6F-AE04-4C80F2F9BC1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96595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95D4-88D7-49B9-8743-72F1FEFB12DD}" type="datetimeFigureOut">
              <a:rPr lang="vi-VN" smtClean="0"/>
              <a:t>09/09/2018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A7BB-9969-4D6F-AE04-4C80F2F9BC1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7614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95D4-88D7-49B9-8743-72F1FEFB12DD}" type="datetimeFigureOut">
              <a:rPr lang="vi-VN" smtClean="0"/>
              <a:t>09/09/2018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A7BB-9969-4D6F-AE04-4C80F2F9BC1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12007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95D4-88D7-49B9-8743-72F1FEFB12DD}" type="datetimeFigureOut">
              <a:rPr lang="vi-VN" smtClean="0"/>
              <a:t>09/09/2018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A7BB-9969-4D6F-AE04-4C80F2F9BC1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64850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95D4-88D7-49B9-8743-72F1FEFB12DD}" type="datetimeFigureOut">
              <a:rPr lang="vi-VN" smtClean="0"/>
              <a:t>09/09/2018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A7BB-9969-4D6F-AE04-4C80F2F9BC1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28229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F95D4-88D7-49B9-8743-72F1FEFB12DD}" type="datetimeFigureOut">
              <a:rPr lang="vi-VN" smtClean="0"/>
              <a:t>09/09/2018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56FA7BB-9969-4D6F-AE04-4C80F2F9BC1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8362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Kết quả hình ảnh cho logo tdt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98" y="147625"/>
            <a:ext cx="1655447" cy="90511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1835696" y="250645"/>
            <a:ext cx="622818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 LIÊN ĐOÀN LAO ĐỘNG VIỆT NAM</a:t>
            </a:r>
          </a:p>
          <a:p>
            <a:pPr algn="ctr"/>
            <a:r>
              <a:rPr lang="en-US" b="1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TRƯỜNG ĐẠI HỌC TÔN ĐỨC THẮNG</a:t>
            </a:r>
            <a:endParaRPr lang="en-US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b="1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KHOA CÔNG NGHỆ THÔNG TIN</a:t>
            </a:r>
            <a:endParaRPr lang="en-US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-396552" y="1444815"/>
            <a:ext cx="8640960" cy="2776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sz="36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ENTERPRISE SYSTEMS DEVELOPMENT CONCEPTS</a:t>
            </a:r>
          </a:p>
          <a:p>
            <a:pPr algn="ctr">
              <a:lnSpc>
                <a:spcPct val="107000"/>
              </a:lnSpc>
            </a:pPr>
            <a:endParaRPr lang="en-US" sz="35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</a:pPr>
            <a:r>
              <a:rPr lang="en-US" sz="28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ANALYSTS </a:t>
            </a:r>
            <a:r>
              <a:rPr lang="en-US" sz="2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AND DESIGN </a:t>
            </a:r>
            <a:r>
              <a:rPr lang="en-US" sz="28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MANAGE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DEPARTMENT STORE SYSTEM</a:t>
            </a:r>
            <a:endParaRPr lang="en-US" sz="28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4869160"/>
            <a:ext cx="6080511" cy="1554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LECTURER: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Dương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Phúc</a:t>
            </a: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AUTHOR: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Ngô </a:t>
            </a:r>
            <a:r>
              <a:rPr lang="en-US" b="1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Đặng</a:t>
            </a:r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Đình</a:t>
            </a:r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 - 51503359</a:t>
            </a:r>
          </a:p>
          <a:p>
            <a:pPr marL="22860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Đặng</a:t>
            </a:r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Khanh</a:t>
            </a:r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- 51503183</a:t>
            </a:r>
            <a:endParaRPr lang="en-US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24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1720" y="476672"/>
            <a:ext cx="4683791" cy="86409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 smtClean="0"/>
              <a:t>Export Bill</a:t>
            </a:r>
            <a:endParaRPr lang="vi-V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7272808" cy="4896544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Administrator, Employees </a:t>
            </a:r>
            <a:r>
              <a:rPr lang="en-US" sz="2800" dirty="0" smtClean="0"/>
              <a:t>export bill after customer paid</a:t>
            </a:r>
          </a:p>
        </p:txBody>
      </p:sp>
      <p:pic>
        <p:nvPicPr>
          <p:cNvPr id="7" name="Picture 6" descr="Kết quả hình ảnh cho logo tdt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655447" cy="9051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997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760" y="274638"/>
            <a:ext cx="6275040" cy="1143000"/>
          </a:xfrm>
        </p:spPr>
        <p:txBody>
          <a:bodyPr/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R</a:t>
            </a:r>
            <a:r>
              <a:rPr lang="vi-VN" b="1" dirty="0" smtClean="0">
                <a:latin typeface="Calibri" pitchFamily="34" charset="0"/>
                <a:cs typeface="Calibri" pitchFamily="34" charset="0"/>
              </a:rPr>
              <a:t>eport</a:t>
            </a:r>
            <a:endParaRPr lang="vi-VN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196752"/>
            <a:ext cx="6347714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- </a:t>
            </a:r>
            <a:r>
              <a:rPr lang="en-US" sz="2800" b="1" dirty="0"/>
              <a:t>Administrator, Employees</a:t>
            </a:r>
            <a:r>
              <a:rPr lang="en-US" sz="2800" dirty="0" smtClean="0"/>
              <a:t> </a:t>
            </a:r>
            <a:r>
              <a:rPr lang="en-US" sz="2800" dirty="0"/>
              <a:t>can </a:t>
            </a:r>
            <a:r>
              <a:rPr lang="en-US" sz="2800" dirty="0" smtClean="0"/>
              <a:t>view, export </a:t>
            </a:r>
            <a:r>
              <a:rPr lang="en-US" sz="2800" dirty="0"/>
              <a:t>report in fixed period of time.</a:t>
            </a:r>
          </a:p>
          <a:p>
            <a:pPr marL="0" indent="0">
              <a:buNone/>
            </a:pPr>
            <a:r>
              <a:rPr lang="en-US" sz="2800" dirty="0"/>
              <a:t>- Report such as </a:t>
            </a:r>
            <a:r>
              <a:rPr lang="en-US" sz="2800" dirty="0" smtClean="0"/>
              <a:t>revenue report</a:t>
            </a:r>
            <a:r>
              <a:rPr lang="en-US" sz="2800" dirty="0"/>
              <a:t>, sales report,....</a:t>
            </a:r>
            <a:endParaRPr lang="vi-VN" sz="2800" dirty="0"/>
          </a:p>
        </p:txBody>
      </p:sp>
      <p:pic>
        <p:nvPicPr>
          <p:cNvPr id="1026" name="Picture 2" descr="C:\Users\Ken Nguyen\Desktop\PTHTTTDN\custom-dashboard-repo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429000"/>
            <a:ext cx="4752528" cy="269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Kết quả hình ảnh cho logo tdt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655447" cy="9051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480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5441" y="965199"/>
            <a:ext cx="507455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1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THE END</a:t>
            </a:r>
            <a:br>
              <a:rPr lang="en-US" sz="41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41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THANKS FOR LISTENING.</a:t>
            </a:r>
          </a:p>
        </p:txBody>
      </p:sp>
    </p:spTree>
    <p:extLst>
      <p:ext uri="{BB962C8B-B14F-4D97-AF65-F5344CB8AC3E}">
        <p14:creationId xmlns:p14="http://schemas.microsoft.com/office/powerpoint/2010/main" val="352633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6481" y="476672"/>
            <a:ext cx="4085438" cy="86409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 smtClean="0"/>
              <a:t>Business</a:t>
            </a:r>
            <a:endParaRPr lang="vi-VN" sz="3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340768"/>
            <a:ext cx="6336704" cy="4896544"/>
          </a:xfrm>
        </p:spPr>
        <p:txBody>
          <a:bodyPr>
            <a:noAutofit/>
          </a:bodyPr>
          <a:lstStyle/>
          <a:p>
            <a:endParaRPr lang="en-US" sz="2800" dirty="0"/>
          </a:p>
        </p:txBody>
      </p:sp>
      <p:pic>
        <p:nvPicPr>
          <p:cNvPr id="7" name="Picture 6" descr="Kết quả hình ảnh cho logo tdt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655447" cy="9051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743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1720" y="476672"/>
            <a:ext cx="4968552" cy="86409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System requirements</a:t>
            </a:r>
            <a:endParaRPr lang="vi-V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556792"/>
            <a:ext cx="6336704" cy="4896544"/>
          </a:xfrm>
        </p:spPr>
        <p:txBody>
          <a:bodyPr>
            <a:noAutofit/>
          </a:bodyPr>
          <a:lstStyle/>
          <a:p>
            <a:r>
              <a:rPr lang="en-US" sz="2800" dirty="0" smtClean="0"/>
              <a:t>Actor</a:t>
            </a:r>
          </a:p>
          <a:p>
            <a:pPr lvl="0"/>
            <a:r>
              <a:rPr lang="en-US" sz="2800" dirty="0"/>
              <a:t>Login</a:t>
            </a:r>
          </a:p>
          <a:p>
            <a:pPr lvl="0"/>
            <a:r>
              <a:rPr lang="en-US" sz="2800" dirty="0"/>
              <a:t>Manage Employees</a:t>
            </a:r>
          </a:p>
          <a:p>
            <a:pPr lvl="0"/>
            <a:r>
              <a:rPr lang="en-US" sz="2800" dirty="0"/>
              <a:t>Manage Customers</a:t>
            </a:r>
          </a:p>
          <a:p>
            <a:pPr lvl="0"/>
            <a:r>
              <a:rPr lang="en-US" sz="2800" dirty="0"/>
              <a:t>Manage </a:t>
            </a:r>
            <a:r>
              <a:rPr lang="en-US" sz="2800" dirty="0" smtClean="0"/>
              <a:t>Goods</a:t>
            </a:r>
          </a:p>
          <a:p>
            <a:r>
              <a:rPr lang="en-US" sz="2800" dirty="0"/>
              <a:t>View, Edit Personal </a:t>
            </a:r>
            <a:r>
              <a:rPr lang="en-US" sz="2800" dirty="0" smtClean="0"/>
              <a:t>Information</a:t>
            </a:r>
            <a:r>
              <a:rPr lang="en-US" sz="2800" dirty="0"/>
              <a:t>  </a:t>
            </a:r>
          </a:p>
          <a:p>
            <a:pPr lvl="0"/>
            <a:r>
              <a:rPr lang="en-US" sz="2800" dirty="0"/>
              <a:t>Export Bill</a:t>
            </a:r>
          </a:p>
          <a:p>
            <a:pPr lvl="0"/>
            <a:r>
              <a:rPr lang="en-US" sz="2800" dirty="0" smtClean="0"/>
              <a:t>Report</a:t>
            </a:r>
          </a:p>
          <a:p>
            <a:pPr lvl="0"/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</p:txBody>
      </p:sp>
      <p:pic>
        <p:nvPicPr>
          <p:cNvPr id="7" name="Picture 6" descr="Kết quả hình ảnh cho logo tdt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655447" cy="9051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585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7784" y="446196"/>
            <a:ext cx="4683791" cy="86409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 smtClean="0"/>
              <a:t>Actor</a:t>
            </a:r>
            <a:endParaRPr lang="vi-V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6912768" cy="4896544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Administrator</a:t>
            </a:r>
            <a:r>
              <a:rPr lang="en-US" sz="2800" dirty="0" smtClean="0"/>
              <a:t>: </a:t>
            </a:r>
            <a:r>
              <a:rPr lang="en-US" sz="2800" dirty="0"/>
              <a:t>manage employees, customers and goods</a:t>
            </a:r>
            <a:r>
              <a:rPr lang="en-US" sz="2800" dirty="0" smtClean="0"/>
              <a:t> </a:t>
            </a:r>
            <a:r>
              <a:rPr lang="en-US" sz="2800" dirty="0"/>
              <a:t>in the store</a:t>
            </a:r>
            <a:r>
              <a:rPr lang="en-US" sz="2800" dirty="0" smtClean="0"/>
              <a:t>. As add, update</a:t>
            </a:r>
            <a:r>
              <a:rPr lang="en-US" sz="2800" dirty="0"/>
              <a:t> </a:t>
            </a:r>
            <a:r>
              <a:rPr lang="en-US" sz="2800" dirty="0" smtClean="0"/>
              <a:t>and delete,…</a:t>
            </a:r>
            <a:endParaRPr lang="en-US" sz="2800" dirty="0"/>
          </a:p>
          <a:p>
            <a:r>
              <a:rPr lang="en-US" sz="3200" b="1" dirty="0" smtClean="0"/>
              <a:t>Employee</a:t>
            </a:r>
            <a:r>
              <a:rPr lang="en-US" sz="2800" dirty="0" smtClean="0"/>
              <a:t>: </a:t>
            </a:r>
            <a:r>
              <a:rPr lang="en-US" sz="2800" dirty="0" smtClean="0"/>
              <a:t>Created by Admin. Employee manage </a:t>
            </a:r>
            <a:r>
              <a:rPr lang="en-US" sz="2800" dirty="0" smtClean="0"/>
              <a:t>goods and customer </a:t>
            </a:r>
            <a:r>
              <a:rPr lang="en-US" sz="2800" dirty="0"/>
              <a:t>in the store</a:t>
            </a:r>
            <a:r>
              <a:rPr lang="en-US" sz="2800" dirty="0" smtClean="0"/>
              <a:t>. </a:t>
            </a:r>
            <a:r>
              <a:rPr lang="en-US" sz="2800" dirty="0"/>
              <a:t>As add, update and delete</a:t>
            </a:r>
            <a:r>
              <a:rPr lang="en-US" sz="2800" dirty="0" smtClean="0"/>
              <a:t>,…</a:t>
            </a:r>
            <a:endParaRPr lang="en-US" sz="2800" dirty="0"/>
          </a:p>
          <a:p>
            <a:r>
              <a:rPr lang="en-US" sz="3200" b="1" dirty="0" smtClean="0"/>
              <a:t>Customer</a:t>
            </a:r>
            <a:r>
              <a:rPr lang="en-US" sz="2800" dirty="0" smtClean="0"/>
              <a:t>: </a:t>
            </a:r>
            <a:r>
              <a:rPr lang="en-US" sz="2800" dirty="0"/>
              <a:t>Created by </a:t>
            </a:r>
            <a:r>
              <a:rPr lang="en-US" sz="2800" dirty="0" smtClean="0"/>
              <a:t>Admin, Employee. Can </a:t>
            </a:r>
            <a:r>
              <a:rPr lang="en-US" sz="2800" dirty="0" smtClean="0"/>
              <a:t>view </a:t>
            </a:r>
            <a:r>
              <a:rPr lang="en-US" sz="2800" dirty="0"/>
              <a:t>personal</a:t>
            </a:r>
            <a:r>
              <a:rPr lang="en-US" sz="2800" dirty="0" smtClean="0"/>
              <a:t> purchase history and edit </a:t>
            </a:r>
            <a:r>
              <a:rPr lang="en-US" sz="2800" dirty="0"/>
              <a:t>personal </a:t>
            </a:r>
            <a:r>
              <a:rPr lang="en-US" sz="2800" dirty="0" smtClean="0"/>
              <a:t>information</a:t>
            </a:r>
            <a:r>
              <a:rPr lang="en-US" sz="2800" dirty="0"/>
              <a:t>.</a:t>
            </a:r>
          </a:p>
        </p:txBody>
      </p:sp>
      <p:pic>
        <p:nvPicPr>
          <p:cNvPr id="7" name="Picture 6" descr="Kết quả hình ảnh cho logo tdt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655447" cy="9051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450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7784" y="446196"/>
            <a:ext cx="4683791" cy="86409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 smtClean="0"/>
              <a:t>Login</a:t>
            </a:r>
            <a:endParaRPr lang="vi-V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340768"/>
            <a:ext cx="6480720" cy="4896544"/>
          </a:xfrm>
        </p:spPr>
        <p:txBody>
          <a:bodyPr>
            <a:noAutofit/>
          </a:bodyPr>
          <a:lstStyle/>
          <a:p>
            <a:r>
              <a:rPr lang="en-US" sz="3200" dirty="0" smtClean="0"/>
              <a:t>All user can login System.</a:t>
            </a:r>
          </a:p>
          <a:p>
            <a:pPr marL="457200" lvl="1" indent="0">
              <a:buNone/>
            </a:pPr>
            <a:r>
              <a:rPr lang="en-US" sz="3000" dirty="0" smtClean="0"/>
              <a:t>- </a:t>
            </a:r>
            <a:r>
              <a:rPr lang="en-US" sz="3000" b="1" dirty="0" smtClean="0"/>
              <a:t>Administrator, Employee </a:t>
            </a:r>
            <a:r>
              <a:rPr lang="en-US" sz="3000" dirty="0" smtClean="0"/>
              <a:t>redirect manage </a:t>
            </a:r>
            <a:r>
              <a:rPr lang="en-US" sz="3000" dirty="0"/>
              <a:t>page </a:t>
            </a:r>
            <a:endParaRPr lang="en-US" sz="3000" dirty="0" smtClean="0"/>
          </a:p>
          <a:p>
            <a:pPr marL="457200" lvl="1" indent="0">
              <a:buNone/>
            </a:pPr>
            <a:r>
              <a:rPr lang="en-US" sz="3000" dirty="0" smtClean="0"/>
              <a:t>- </a:t>
            </a:r>
            <a:r>
              <a:rPr lang="en-US" sz="3000" b="1" dirty="0" smtClean="0"/>
              <a:t>Customer </a:t>
            </a:r>
            <a:r>
              <a:rPr lang="en-US" sz="3000" dirty="0" smtClean="0"/>
              <a:t>redirect customer </a:t>
            </a:r>
            <a:r>
              <a:rPr lang="en-US" sz="2600" dirty="0" smtClean="0"/>
              <a:t>page </a:t>
            </a:r>
            <a:endParaRPr lang="en-US" sz="2600" b="1" dirty="0"/>
          </a:p>
        </p:txBody>
      </p:sp>
      <p:pic>
        <p:nvPicPr>
          <p:cNvPr id="7" name="Picture 6" descr="Kết quả hình ảnh cho logo tdt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655447" cy="9051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420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1720" y="476672"/>
            <a:ext cx="4683791" cy="86409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Manage Employees</a:t>
            </a:r>
            <a:endParaRPr lang="vi-V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340768"/>
            <a:ext cx="6984776" cy="4896544"/>
          </a:xfrm>
        </p:spPr>
        <p:txBody>
          <a:bodyPr>
            <a:noAutofit/>
          </a:bodyPr>
          <a:lstStyle/>
          <a:p>
            <a:r>
              <a:rPr lang="en-US" sz="2800" dirty="0" smtClean="0"/>
              <a:t>After logged in successfully, only </a:t>
            </a:r>
            <a:r>
              <a:rPr lang="en-US" sz="2800" b="1" dirty="0" smtClean="0"/>
              <a:t>Administrator </a:t>
            </a:r>
            <a:r>
              <a:rPr lang="en-US" sz="2800" dirty="0" smtClean="0"/>
              <a:t>can redirect employee management page.</a:t>
            </a:r>
          </a:p>
          <a:p>
            <a:r>
              <a:rPr lang="en-US" sz="2800" dirty="0" smtClean="0"/>
              <a:t>This page, </a:t>
            </a:r>
            <a:r>
              <a:rPr lang="en-US" sz="2800" b="1" dirty="0" smtClean="0"/>
              <a:t>Administrator</a:t>
            </a:r>
            <a:r>
              <a:rPr lang="en-US" sz="2800" dirty="0" smtClean="0"/>
              <a:t> can:</a:t>
            </a:r>
          </a:p>
          <a:p>
            <a:pPr marL="0" indent="0">
              <a:buNone/>
            </a:pPr>
            <a:r>
              <a:rPr lang="en-US" sz="2800" dirty="0"/>
              <a:t>	-</a:t>
            </a:r>
            <a:r>
              <a:rPr lang="en-US" sz="2800" dirty="0" smtClean="0"/>
              <a:t> Add new </a:t>
            </a:r>
            <a:r>
              <a:rPr lang="en-US" sz="2800" dirty="0"/>
              <a:t>Employee. </a:t>
            </a:r>
            <a:endParaRPr lang="en-US" sz="2800" b="1" dirty="0" smtClean="0"/>
          </a:p>
          <a:p>
            <a:pPr marL="0" indent="0">
              <a:buNone/>
            </a:pPr>
            <a:r>
              <a:rPr lang="en-US" sz="2800" b="1" dirty="0"/>
              <a:t>	</a:t>
            </a:r>
            <a:r>
              <a:rPr lang="en-US" sz="2800" dirty="0" smtClean="0"/>
              <a:t>-</a:t>
            </a:r>
            <a:r>
              <a:rPr lang="en-US" sz="2800" b="1" dirty="0" smtClean="0"/>
              <a:t> </a:t>
            </a:r>
            <a:r>
              <a:rPr lang="en-US" sz="2800" dirty="0" smtClean="0"/>
              <a:t>Update </a:t>
            </a:r>
            <a:r>
              <a:rPr lang="en-US" sz="2800" dirty="0"/>
              <a:t>Employee. </a:t>
            </a:r>
          </a:p>
          <a:p>
            <a:pPr marL="0" indent="0">
              <a:buNone/>
            </a:pPr>
            <a:r>
              <a:rPr lang="en-US" sz="2800" dirty="0" smtClean="0"/>
              <a:t>	- Delete Employee. </a:t>
            </a:r>
            <a:endParaRPr lang="en-US" sz="2800" b="1" dirty="0"/>
          </a:p>
        </p:txBody>
      </p:sp>
      <p:pic>
        <p:nvPicPr>
          <p:cNvPr id="7" name="Picture 6" descr="Kết quả hình ảnh cho logo tdt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655447" cy="9051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205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1720" y="476672"/>
            <a:ext cx="4683791" cy="86409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Manage Customers</a:t>
            </a:r>
            <a:endParaRPr lang="vi-V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6984776" cy="4896544"/>
          </a:xfrm>
        </p:spPr>
        <p:txBody>
          <a:bodyPr>
            <a:noAutofit/>
          </a:bodyPr>
          <a:lstStyle/>
          <a:p>
            <a:r>
              <a:rPr lang="en-US" sz="2800" dirty="0"/>
              <a:t>After logged in successfully, </a:t>
            </a:r>
            <a:r>
              <a:rPr lang="en-US" sz="2800" b="1" dirty="0" smtClean="0"/>
              <a:t>Administrator, Employees </a:t>
            </a:r>
            <a:r>
              <a:rPr lang="en-US" sz="2800" dirty="0" smtClean="0"/>
              <a:t>can redirect customer management page.</a:t>
            </a:r>
          </a:p>
          <a:p>
            <a:r>
              <a:rPr lang="en-US" sz="2800" dirty="0" smtClean="0"/>
              <a:t>This page, </a:t>
            </a:r>
            <a:r>
              <a:rPr lang="en-US" sz="2800" b="1" dirty="0" smtClean="0"/>
              <a:t>Administrator, </a:t>
            </a:r>
            <a:r>
              <a:rPr lang="en-US" sz="2800" b="1" dirty="0"/>
              <a:t>Employees</a:t>
            </a:r>
            <a:r>
              <a:rPr lang="en-US" sz="2800" b="1" dirty="0" smtClean="0"/>
              <a:t> </a:t>
            </a:r>
            <a:r>
              <a:rPr lang="en-US" sz="2800" dirty="0" smtClean="0"/>
              <a:t>can:</a:t>
            </a:r>
          </a:p>
          <a:p>
            <a:pPr marL="0" indent="0">
              <a:buNone/>
            </a:pPr>
            <a:r>
              <a:rPr lang="en-US" sz="2800" dirty="0"/>
              <a:t>	-</a:t>
            </a:r>
            <a:r>
              <a:rPr lang="en-US" sz="2800" dirty="0" smtClean="0"/>
              <a:t> Add new Customer. </a:t>
            </a:r>
            <a:endParaRPr lang="en-US" sz="2800" b="1" dirty="0" smtClean="0"/>
          </a:p>
          <a:p>
            <a:pPr marL="0" indent="0">
              <a:buNone/>
            </a:pPr>
            <a:r>
              <a:rPr lang="en-US" sz="2800" b="1" dirty="0"/>
              <a:t>	</a:t>
            </a:r>
            <a:r>
              <a:rPr lang="en-US" sz="2800" b="1" dirty="0" smtClean="0"/>
              <a:t>- </a:t>
            </a:r>
            <a:r>
              <a:rPr lang="en-US" sz="2800" dirty="0" smtClean="0"/>
              <a:t>Update </a:t>
            </a:r>
            <a:r>
              <a:rPr lang="en-US" sz="2800" dirty="0"/>
              <a:t>Customer</a:t>
            </a:r>
            <a:r>
              <a:rPr lang="en-US" sz="2800" dirty="0" smtClean="0"/>
              <a:t>. 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- Delete </a:t>
            </a:r>
            <a:r>
              <a:rPr lang="en-US" sz="2800" dirty="0"/>
              <a:t>Customer</a:t>
            </a:r>
            <a:r>
              <a:rPr lang="en-US" sz="2800" dirty="0" smtClean="0"/>
              <a:t>. </a:t>
            </a:r>
            <a:endParaRPr lang="en-US" sz="2800" b="1" dirty="0"/>
          </a:p>
        </p:txBody>
      </p:sp>
      <p:pic>
        <p:nvPicPr>
          <p:cNvPr id="7" name="Picture 6" descr="Kết quả hình ảnh cho logo tdt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655447" cy="9051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037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1720" y="476672"/>
            <a:ext cx="4683791" cy="86409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Manage </a:t>
            </a:r>
            <a:r>
              <a:rPr lang="en-US" b="1" dirty="0" smtClean="0"/>
              <a:t>Goods</a:t>
            </a:r>
            <a:endParaRPr lang="vi-V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7272808" cy="4896544"/>
          </a:xfrm>
        </p:spPr>
        <p:txBody>
          <a:bodyPr>
            <a:noAutofit/>
          </a:bodyPr>
          <a:lstStyle/>
          <a:p>
            <a:r>
              <a:rPr lang="en-US" sz="2800" dirty="0"/>
              <a:t>After logged in successfully, </a:t>
            </a:r>
            <a:r>
              <a:rPr lang="en-US" sz="2800" b="1" dirty="0" smtClean="0"/>
              <a:t>Administrator, Employees </a:t>
            </a:r>
            <a:r>
              <a:rPr lang="en-US" sz="2800" dirty="0" smtClean="0"/>
              <a:t>can redirect goods management page.</a:t>
            </a:r>
          </a:p>
          <a:p>
            <a:r>
              <a:rPr lang="en-US" sz="2800" dirty="0" smtClean="0"/>
              <a:t>This page, </a:t>
            </a:r>
            <a:r>
              <a:rPr lang="en-US" sz="2800" b="1" dirty="0" smtClean="0"/>
              <a:t>Administrator, </a:t>
            </a:r>
            <a:r>
              <a:rPr lang="en-US" sz="2800" b="1" dirty="0"/>
              <a:t>Employees</a:t>
            </a:r>
            <a:r>
              <a:rPr lang="en-US" sz="2800" dirty="0" smtClean="0"/>
              <a:t> can:</a:t>
            </a:r>
          </a:p>
          <a:p>
            <a:pPr marL="0" indent="0">
              <a:buNone/>
            </a:pPr>
            <a:r>
              <a:rPr lang="en-US" sz="2800" dirty="0"/>
              <a:t>	-</a:t>
            </a:r>
            <a:r>
              <a:rPr lang="en-US" sz="2800" dirty="0" smtClean="0"/>
              <a:t> Add new Goods. </a:t>
            </a:r>
            <a:endParaRPr lang="en-US" sz="2800" b="1" dirty="0" smtClean="0"/>
          </a:p>
          <a:p>
            <a:pPr marL="0" indent="0">
              <a:buNone/>
            </a:pPr>
            <a:r>
              <a:rPr lang="en-US" sz="2800" b="1" dirty="0"/>
              <a:t>	</a:t>
            </a:r>
            <a:r>
              <a:rPr lang="en-US" sz="2800" dirty="0" smtClean="0"/>
              <a:t>-</a:t>
            </a:r>
            <a:r>
              <a:rPr lang="en-US" sz="2800" b="1" dirty="0" smtClean="0"/>
              <a:t> </a:t>
            </a:r>
            <a:r>
              <a:rPr lang="en-US" sz="2800" dirty="0" smtClean="0"/>
              <a:t>Update </a:t>
            </a:r>
            <a:r>
              <a:rPr lang="en-US" sz="2800" dirty="0"/>
              <a:t>Goods</a:t>
            </a:r>
            <a:r>
              <a:rPr lang="en-US" sz="2800" dirty="0" smtClean="0"/>
              <a:t>. 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- Delete </a:t>
            </a:r>
            <a:r>
              <a:rPr lang="en-US" sz="2800" dirty="0"/>
              <a:t>Goods</a:t>
            </a:r>
            <a:r>
              <a:rPr lang="en-US" sz="2800" dirty="0" smtClean="0"/>
              <a:t>. </a:t>
            </a:r>
            <a:endParaRPr lang="en-US" sz="2800" b="1" dirty="0"/>
          </a:p>
        </p:txBody>
      </p:sp>
      <p:pic>
        <p:nvPicPr>
          <p:cNvPr id="7" name="Picture 6" descr="Kết quả hình ảnh cho logo tdt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655447" cy="9051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856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1720" y="476672"/>
            <a:ext cx="4968552" cy="864096"/>
          </a:xfrm>
        </p:spPr>
        <p:txBody>
          <a:bodyPr>
            <a:normAutofit fontScale="90000"/>
          </a:bodyPr>
          <a:lstStyle/>
          <a:p>
            <a:pPr lvl="0">
              <a:lnSpc>
                <a:spcPct val="90000"/>
              </a:lnSpc>
            </a:pPr>
            <a:r>
              <a:rPr lang="en-US" b="1" dirty="0" smtClean="0"/>
              <a:t>View, </a:t>
            </a:r>
            <a:r>
              <a:rPr lang="en-US" b="1" dirty="0"/>
              <a:t>Edit Personal </a:t>
            </a:r>
            <a:r>
              <a:rPr lang="en-US" b="1" dirty="0" smtClean="0"/>
              <a:t>Information</a:t>
            </a:r>
            <a:endParaRPr lang="vi-V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700808"/>
            <a:ext cx="7272808" cy="4896544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Customer </a:t>
            </a:r>
            <a:r>
              <a:rPr lang="en-US" sz="2800" dirty="0" smtClean="0"/>
              <a:t>only can view and edit personal information.</a:t>
            </a:r>
            <a:endParaRPr lang="en-US" sz="2800" dirty="0" smtClean="0"/>
          </a:p>
        </p:txBody>
      </p:sp>
      <p:pic>
        <p:nvPicPr>
          <p:cNvPr id="7" name="Picture 6" descr="Kết quả hình ảnh cho logo tdt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655447" cy="9051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266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164</TotalTime>
  <Words>251</Words>
  <Application>Microsoft Office PowerPoint</Application>
  <PresentationFormat>On-screen Show (4:3)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Tahoma</vt:lpstr>
      <vt:lpstr>Times New Roman</vt:lpstr>
      <vt:lpstr>Trebuchet MS</vt:lpstr>
      <vt:lpstr>Wingdings 3</vt:lpstr>
      <vt:lpstr>Facet</vt:lpstr>
      <vt:lpstr>PowerPoint Presentation</vt:lpstr>
      <vt:lpstr>Business</vt:lpstr>
      <vt:lpstr>System requirements</vt:lpstr>
      <vt:lpstr>Actor</vt:lpstr>
      <vt:lpstr>Login</vt:lpstr>
      <vt:lpstr>Manage Employees</vt:lpstr>
      <vt:lpstr>Manage Customers</vt:lpstr>
      <vt:lpstr>Manage Goods</vt:lpstr>
      <vt:lpstr>View, Edit Personal Information</vt:lpstr>
      <vt:lpstr>Export Bill</vt:lpstr>
      <vt:lpstr>Report</vt:lpstr>
      <vt:lpstr>THE END THANKS FOR LISTENING.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Quốc Bảo Nguyễn</dc:creator>
  <cp:lastModifiedBy>Nam Ngô</cp:lastModifiedBy>
  <cp:revision>25</cp:revision>
  <dcterms:created xsi:type="dcterms:W3CDTF">2018-08-31T07:40:45Z</dcterms:created>
  <dcterms:modified xsi:type="dcterms:W3CDTF">2018-09-09T03:00:01Z</dcterms:modified>
</cp:coreProperties>
</file>