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7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1 Deliverable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Team Yellow</a:t>
            </a:r>
          </a:p>
          <a:p>
            <a:r>
              <a:rPr lang="en-US" dirty="0" smtClean="0"/>
              <a:t>Janet Gregoire, Dakota </a:t>
            </a:r>
            <a:r>
              <a:rPr lang="en-US" dirty="0" err="1" smtClean="0"/>
              <a:t>Kronberger</a:t>
            </a:r>
            <a:r>
              <a:rPr lang="en-US" dirty="0" smtClean="0"/>
              <a:t>, &amp; Nicholas Roush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9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051560"/>
            <a:ext cx="7132320" cy="5616460"/>
          </a:xfrm>
        </p:spPr>
      </p:pic>
    </p:spTree>
    <p:extLst>
      <p:ext uri="{BB962C8B-B14F-4D97-AF65-F5344CB8AC3E}">
        <p14:creationId xmlns:p14="http://schemas.microsoft.com/office/powerpoint/2010/main" val="7168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Games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051560"/>
            <a:ext cx="7132320" cy="5608818"/>
          </a:xfrm>
        </p:spPr>
      </p:pic>
    </p:spTree>
    <p:extLst>
      <p:ext uri="{BB962C8B-B14F-4D97-AF65-F5344CB8AC3E}">
        <p14:creationId xmlns:p14="http://schemas.microsoft.com/office/powerpoint/2010/main" val="398588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Sign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051560"/>
            <a:ext cx="7132320" cy="5593598"/>
          </a:xfrm>
        </p:spPr>
      </p:pic>
    </p:spTree>
    <p:extLst>
      <p:ext uri="{BB962C8B-B14F-4D97-AF65-F5344CB8AC3E}">
        <p14:creationId xmlns:p14="http://schemas.microsoft.com/office/powerpoint/2010/main" val="243043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 Document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53" y="1051560"/>
            <a:ext cx="8998803" cy="5763881"/>
          </a:xfrm>
        </p:spPr>
      </p:pic>
    </p:spTree>
    <p:extLst>
      <p:ext uri="{BB962C8B-B14F-4D97-AF65-F5344CB8AC3E}">
        <p14:creationId xmlns:p14="http://schemas.microsoft.com/office/powerpoint/2010/main" val="183795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Multi-Sprint 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1" y="2160270"/>
            <a:ext cx="9867323" cy="2480310"/>
          </a:xfrm>
        </p:spPr>
      </p:pic>
    </p:spTree>
    <p:extLst>
      <p:ext uri="{BB962C8B-B14F-4D97-AF65-F5344CB8AC3E}">
        <p14:creationId xmlns:p14="http://schemas.microsoft.com/office/powerpoint/2010/main" val="382399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58" y="943428"/>
            <a:ext cx="4630856" cy="5754697"/>
          </a:xfrm>
        </p:spPr>
      </p:pic>
    </p:spTree>
    <p:extLst>
      <p:ext uri="{BB962C8B-B14F-4D97-AF65-F5344CB8AC3E}">
        <p14:creationId xmlns:p14="http://schemas.microsoft.com/office/powerpoint/2010/main" val="277229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Crow’s Foot 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1" y="1399903"/>
            <a:ext cx="10106443" cy="4579983"/>
          </a:xfrm>
        </p:spPr>
      </p:pic>
    </p:spTree>
    <p:extLst>
      <p:ext uri="{BB962C8B-B14F-4D97-AF65-F5344CB8AC3E}">
        <p14:creationId xmlns:p14="http://schemas.microsoft.com/office/powerpoint/2010/main" val="97150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051560"/>
            <a:ext cx="7132320" cy="5651292"/>
          </a:xfrm>
        </p:spPr>
      </p:pic>
    </p:spTree>
    <p:extLst>
      <p:ext uri="{BB962C8B-B14F-4D97-AF65-F5344CB8AC3E}">
        <p14:creationId xmlns:p14="http://schemas.microsoft.com/office/powerpoint/2010/main" val="330969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Add 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051561"/>
            <a:ext cx="7132320" cy="5593597"/>
          </a:xfrm>
        </p:spPr>
      </p:pic>
    </p:spTree>
    <p:extLst>
      <p:ext uri="{BB962C8B-B14F-4D97-AF65-F5344CB8AC3E}">
        <p14:creationId xmlns:p14="http://schemas.microsoft.com/office/powerpoint/2010/main" val="94233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Posts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051558"/>
            <a:ext cx="7132320" cy="5612318"/>
          </a:xfrm>
        </p:spPr>
      </p:pic>
    </p:spTree>
    <p:extLst>
      <p:ext uri="{BB962C8B-B14F-4D97-AF65-F5344CB8AC3E}">
        <p14:creationId xmlns:p14="http://schemas.microsoft.com/office/powerpoint/2010/main" val="40280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Search Posts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051560"/>
            <a:ext cx="7132320" cy="5597762"/>
          </a:xfrm>
        </p:spPr>
      </p:pic>
    </p:spTree>
    <p:extLst>
      <p:ext uri="{BB962C8B-B14F-4D97-AF65-F5344CB8AC3E}">
        <p14:creationId xmlns:p14="http://schemas.microsoft.com/office/powerpoint/2010/main" val="30349057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</TotalTime>
  <Words>36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Sprint 1 Deliverable</vt:lpstr>
      <vt:lpstr>Scope Document</vt:lpstr>
      <vt:lpstr>Multi-Sprint Plan</vt:lpstr>
      <vt:lpstr>Class ERD</vt:lpstr>
      <vt:lpstr>Crow’s Foot ERD</vt:lpstr>
      <vt:lpstr>Mockup: Home</vt:lpstr>
      <vt:lpstr>Mockup: Add Post</vt:lpstr>
      <vt:lpstr>Mockup: Posts</vt:lpstr>
      <vt:lpstr>Mockup: Search Posts</vt:lpstr>
      <vt:lpstr>Mockup: Cards</vt:lpstr>
      <vt:lpstr>Mockup: Games</vt:lpstr>
      <vt:lpstr>Mockup: Sign 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Deliverable</dc:title>
  <dc:creator>Janet</dc:creator>
  <cp:lastModifiedBy>Janet</cp:lastModifiedBy>
  <cp:revision>8</cp:revision>
  <dcterms:created xsi:type="dcterms:W3CDTF">2015-09-15T23:21:10Z</dcterms:created>
  <dcterms:modified xsi:type="dcterms:W3CDTF">2015-09-16T00:36:57Z</dcterms:modified>
</cp:coreProperties>
</file>