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8" r:id="rId5"/>
    <p:sldId id="261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3 Deliverable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Team Yellow</a:t>
            </a:r>
          </a:p>
          <a:p>
            <a:r>
              <a:rPr lang="en-US" dirty="0" smtClean="0"/>
              <a:t>Janet Gregoire, Dakota </a:t>
            </a:r>
            <a:r>
              <a:rPr lang="en-US" dirty="0" err="1" smtClean="0"/>
              <a:t>Kronberger</a:t>
            </a:r>
            <a:r>
              <a:rPr lang="en-US" dirty="0" smtClean="0"/>
              <a:t>, &amp; Nicholas Roush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94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Mockup: Sign 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99" y="1051560"/>
            <a:ext cx="7287441" cy="5371959"/>
          </a:xfrm>
        </p:spPr>
      </p:pic>
    </p:spTree>
    <p:extLst>
      <p:ext uri="{BB962C8B-B14F-4D97-AF65-F5344CB8AC3E}">
        <p14:creationId xmlns:p14="http://schemas.microsoft.com/office/powerpoint/2010/main" val="243043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Scope Document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53" y="1051560"/>
            <a:ext cx="8998803" cy="5763881"/>
          </a:xfrm>
        </p:spPr>
      </p:pic>
    </p:spTree>
    <p:extLst>
      <p:ext uri="{BB962C8B-B14F-4D97-AF65-F5344CB8AC3E}">
        <p14:creationId xmlns:p14="http://schemas.microsoft.com/office/powerpoint/2010/main" val="183795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Multi-Sprint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Sprint 1 - Complete a mockup</a:t>
            </a:r>
          </a:p>
          <a:p>
            <a:r>
              <a:rPr lang="en-US" dirty="0" smtClean="0"/>
              <a:t>Sprint 2 - Create a working database. The program will have the ability to create posts and edit them. The posts will be saved to the database to be used later.</a:t>
            </a:r>
          </a:p>
          <a:p>
            <a:r>
              <a:rPr lang="en-US" dirty="0" smtClean="0"/>
              <a:t>Sprint 3 - Create framework for editing data sets, one-to-one data sets, one-to-many data sets, and many-to-many data sets. Implement paging of data. Implement sorting of data. Implement searching of data</a:t>
            </a:r>
          </a:p>
          <a:p>
            <a:r>
              <a:rPr lang="en-US" dirty="0" smtClean="0"/>
              <a:t>Sprint </a:t>
            </a:r>
            <a:r>
              <a:rPr lang="en-US" dirty="0"/>
              <a:t>4 - Validate data using Regex expressions. Validate data using data binding and built-in validation features. Validate data using appropriate user interface control </a:t>
            </a:r>
            <a:r>
              <a:rPr lang="en-US" dirty="0" smtClean="0"/>
              <a:t>types.</a:t>
            </a:r>
          </a:p>
          <a:p>
            <a:r>
              <a:rPr lang="en-US" dirty="0" smtClean="0"/>
              <a:t>Sprint 5 - Create </a:t>
            </a:r>
            <a:r>
              <a:rPr lang="en-US" dirty="0"/>
              <a:t>a user manual for an </a:t>
            </a:r>
            <a:r>
              <a:rPr lang="en-US" dirty="0" smtClean="0"/>
              <a:t>application. </a:t>
            </a:r>
            <a:r>
              <a:rPr lang="en-US" dirty="0"/>
              <a:t>Export results in a presentable </a:t>
            </a:r>
            <a:r>
              <a:rPr lang="en-US" dirty="0" smtClean="0"/>
              <a:t>format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399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691322"/>
            <a:ext cx="8647037" cy="4717473"/>
          </a:xfrm>
        </p:spPr>
      </p:pic>
    </p:spTree>
    <p:extLst>
      <p:ext uri="{BB962C8B-B14F-4D97-AF65-F5344CB8AC3E}">
        <p14:creationId xmlns:p14="http://schemas.microsoft.com/office/powerpoint/2010/main" val="261374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Mockup: Home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8" y="992867"/>
            <a:ext cx="7693753" cy="5865133"/>
          </a:xfrm>
        </p:spPr>
      </p:pic>
    </p:spTree>
    <p:extLst>
      <p:ext uri="{BB962C8B-B14F-4D97-AF65-F5344CB8AC3E}">
        <p14:creationId xmlns:p14="http://schemas.microsoft.com/office/powerpoint/2010/main" val="330969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Mockup: Add Post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68" y="959086"/>
            <a:ext cx="6847588" cy="5305719"/>
          </a:xfrm>
        </p:spPr>
      </p:pic>
    </p:spTree>
    <p:extLst>
      <p:ext uri="{BB962C8B-B14F-4D97-AF65-F5344CB8AC3E}">
        <p14:creationId xmlns:p14="http://schemas.microsoft.com/office/powerpoint/2010/main" val="94233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Mockup: Posts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6" y="915975"/>
            <a:ext cx="6952737" cy="5564729"/>
          </a:xfrm>
        </p:spPr>
      </p:pic>
    </p:spTree>
    <p:extLst>
      <p:ext uri="{BB962C8B-B14F-4D97-AF65-F5344CB8AC3E}">
        <p14:creationId xmlns:p14="http://schemas.microsoft.com/office/powerpoint/2010/main" val="40280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Mockup: Cards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1" y="1051560"/>
            <a:ext cx="7132320" cy="5616460"/>
          </a:xfrm>
        </p:spPr>
      </p:pic>
    </p:spTree>
    <p:extLst>
      <p:ext uri="{BB962C8B-B14F-4D97-AF65-F5344CB8AC3E}">
        <p14:creationId xmlns:p14="http://schemas.microsoft.com/office/powerpoint/2010/main" val="7168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Mockup: Games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1" y="1051560"/>
            <a:ext cx="7132320" cy="5608818"/>
          </a:xfrm>
        </p:spPr>
      </p:pic>
    </p:spTree>
    <p:extLst>
      <p:ext uri="{BB962C8B-B14F-4D97-AF65-F5344CB8AC3E}">
        <p14:creationId xmlns:p14="http://schemas.microsoft.com/office/powerpoint/2010/main" val="398588905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257</TotalTime>
  <Words>152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Sprint 3 Deliverable</vt:lpstr>
      <vt:lpstr>Scope Document</vt:lpstr>
      <vt:lpstr>Multi-Sprint Plan</vt:lpstr>
      <vt:lpstr>Class Diagram</vt:lpstr>
      <vt:lpstr>Mockup: Home</vt:lpstr>
      <vt:lpstr>Mockup: Add Post</vt:lpstr>
      <vt:lpstr>Mockup: Posts</vt:lpstr>
      <vt:lpstr>Mockup: Cards</vt:lpstr>
      <vt:lpstr>Mockup: Games</vt:lpstr>
      <vt:lpstr>Mockup: Sign 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Deliverable</dc:title>
  <dc:creator>Janet</dc:creator>
  <cp:lastModifiedBy>Janet</cp:lastModifiedBy>
  <cp:revision>22</cp:revision>
  <dcterms:created xsi:type="dcterms:W3CDTF">2015-09-15T23:21:10Z</dcterms:created>
  <dcterms:modified xsi:type="dcterms:W3CDTF">2015-10-28T01:52:24Z</dcterms:modified>
</cp:coreProperties>
</file>