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9"/>
  </p:notesMasterIdLst>
  <p:sldIdLst>
    <p:sldId id="256" r:id="rId2"/>
    <p:sldId id="269" r:id="rId3"/>
    <p:sldId id="270" r:id="rId4"/>
    <p:sldId id="271" r:id="rId5"/>
    <p:sldId id="258" r:id="rId6"/>
    <p:sldId id="268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7688E-9A75-4E82-B5A2-59CD2BB6A3F3}" type="datetimeFigureOut">
              <a:rPr lang="en-US"/>
              <a:t>12/8/2015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F5339-DDA3-4D5B-BD1E-F4FB7C276C3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33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F5339-DDA3-4D5B-BD1E-F4FB7C276C3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81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F5339-DDA3-4D5B-BD1E-F4FB7C276C3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52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F5339-DDA3-4D5B-BD1E-F4FB7C276C3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25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F5339-DDA3-4D5B-BD1E-F4FB7C276C3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09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F5339-DDA3-4D5B-BD1E-F4FB7C276C3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27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F5339-DDA3-4D5B-BD1E-F4FB7C276C3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91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F5339-DDA3-4D5B-BD1E-F4FB7C276C3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Sprint 5 Deliverable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Team Yellow</a:t>
            </a:r>
          </a:p>
          <a:p>
            <a:r>
              <a:rPr lang="en-US" dirty="0" smtClean="0"/>
              <a:t>Janet Gregoire, Dakota </a:t>
            </a:r>
            <a:r>
              <a:rPr lang="en-US" dirty="0" err="1" smtClean="0"/>
              <a:t>Kronberger</a:t>
            </a:r>
            <a:r>
              <a:rPr lang="en-US" dirty="0" smtClean="0"/>
              <a:t>, &amp; Nicholas Roush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9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Steam</a:t>
            </a:r>
            <a:r>
              <a:rPr lang="en-US" sz="1400"/>
              <a:t> </a:t>
            </a:r>
            <a:r>
              <a:rPr lang="en-US"/>
              <a:t>Platform</a:t>
            </a:r>
            <a:r>
              <a:rPr lang="en-US" sz="3600" dirty="0">
                <a:solidFill>
                  <a:srgbClr val="222222"/>
                </a:solidFill>
                <a:latin typeface="Arial" charset="0"/>
              </a:rPr>
              <a:t>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/>
              <a:t>Steam is a popular gaming platform. You can buy games from the Steam marketplace, give games to people as gifts, and play games within the Steam application.</a:t>
            </a:r>
            <a:endParaRPr lang="en-US" dirty="0"/>
          </a:p>
          <a:p>
            <a:r>
              <a:rPr lang="en-US"/>
              <a:t>Items are collected in various games, and users collect these items either automatically when playing the respective game, or by performing various in-game tasks/micro-transactions.</a:t>
            </a:r>
            <a:endParaRPr lang="en-US" dirty="0"/>
          </a:p>
          <a:p>
            <a:r>
              <a:rPr lang="en-US"/>
              <a:t>Among these items are Trading Cards, which belong to every game. Cards are dropped when the user plays the game for a specific amount of time.</a:t>
            </a:r>
            <a:endParaRPr lang="en-US" dirty="0"/>
          </a:p>
          <a:p>
            <a:r>
              <a:rPr lang="en-US"/>
              <a:t>Each game has a full set of trading cards (between 5-10 cards). When the user collects all trading cards for a certain game, he/she can combine all the cards into a Steam badge.</a:t>
            </a:r>
            <a:endParaRPr lang="en-US" dirty="0"/>
          </a:p>
          <a:p>
            <a:r>
              <a:rPr lang="en-US"/>
              <a:t>Each time a user gets a new badge, they get points towards their Steam profile, which they can use to unlock new showcases on the profile itself (such as item showcase/screenshot showcase).</a:t>
            </a:r>
            <a:endParaRPr lang="en-US" dirty="0"/>
          </a:p>
          <a:p>
            <a:r>
              <a:rPr lang="en-US"/>
              <a:t>However, a user may not want to play hours upon hours of a certain game just to get all cards. Steam has a built-in trading system to allow users to trade items between one another.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487" y="0"/>
            <a:ext cx="2743200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8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Purpose of Steam Trading Application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With our application, the user can make "Posts".</a:t>
            </a:r>
            <a:endParaRPr lang="en-US" dirty="0"/>
          </a:p>
          <a:p>
            <a:r>
              <a:rPr lang="en-US"/>
              <a:t>A post is basically an advertisement, saying that "User A" has "Card A", and </a:t>
            </a:r>
            <a:r>
              <a:rPr lang="en-US" dirty="0">
                <a:latin typeface="Century Schoolbook" charset="0"/>
              </a:rPr>
              <a:t>"User A" is looking for an anonymous/unknown "User B" that has "Card B"</a:t>
            </a:r>
          </a:p>
          <a:p>
            <a:r>
              <a:rPr lang="en-US" dirty="0">
                <a:latin typeface="Century Schoolbook" charset="0"/>
              </a:rPr>
              <a:t>For example: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entury Schoolbook" charset="0"/>
              </a:rPr>
              <a:t>I am User A. I have 4/5 trading cards for a game.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entury Schoolbook" charset="0"/>
              </a:rPr>
              <a:t>I am User B. I have 4/5 cards for a different game.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entury Schoolbook" charset="0"/>
              </a:rPr>
              <a:t>User A has the card that User B needs, and vice versa.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entury Schoolbook" charset="0"/>
              </a:rPr>
              <a:t>User A puts up a "post", or an advertisement, saying that he is looking for Card B, and he will trade Card A for Card B.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entury Schoolbook" charset="0"/>
              </a:rPr>
              <a:t>User B finds this advertisement, and proceeds to contact User A to make the trade happen.</a:t>
            </a:r>
          </a:p>
        </p:txBody>
      </p:sp>
    </p:spTree>
    <p:extLst>
      <p:ext uri="{BB962C8B-B14F-4D97-AF65-F5344CB8AC3E}">
        <p14:creationId xmlns:p14="http://schemas.microsoft.com/office/powerpoint/2010/main" val="201776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Why would someone use this application?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257" y="1897185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a user knows exactly what card they need, they can find someone else who has that exact card.</a:t>
            </a:r>
          </a:p>
          <a:p>
            <a:r>
              <a:rPr lang="en-US" dirty="0"/>
              <a:t>If a user wants to get rid of extra cards they have, they can make posts with their respective cards.</a:t>
            </a:r>
          </a:p>
          <a:p>
            <a:r>
              <a:rPr lang="en-US" dirty="0"/>
              <a:t>Without a tool such as this one, how would anyone find another user with the card/item that they need?</a:t>
            </a:r>
          </a:p>
        </p:txBody>
      </p:sp>
    </p:spTree>
    <p:extLst>
      <p:ext uri="{BB962C8B-B14F-4D97-AF65-F5344CB8AC3E}">
        <p14:creationId xmlns:p14="http://schemas.microsoft.com/office/powerpoint/2010/main" val="348516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Multi-Sprint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Sprint 1 - Complete a mockup of the application, ERD, and class diagram.</a:t>
            </a:r>
          </a:p>
          <a:p>
            <a:r>
              <a:rPr lang="en-US" dirty="0"/>
              <a:t>Sprint 2 - Create a working database. The program will have the ability to create posts and edit them. The posts will be saved to the database to be used later.</a:t>
            </a:r>
          </a:p>
          <a:p>
            <a:r>
              <a:rPr lang="en-US" dirty="0"/>
              <a:t>Sprint 3 - Create framework for editing data sets, one-to-one data sets, one-to-many data sets, and many-to-many data sets. </a:t>
            </a:r>
          </a:p>
          <a:p>
            <a:r>
              <a:rPr lang="en-US" dirty="0"/>
              <a:t>Sprint 4 - Validate </a:t>
            </a:r>
            <a:r>
              <a:rPr lang="en-US" dirty="0">
                <a:latin typeface="Century Schoolbook" charset="0"/>
              </a:rPr>
              <a:t>data using data binding and built-in validation features. Validate data using appropriate user interface control types. Implement paging of data. Implement sorting of data. Implement searching of data</a:t>
            </a:r>
          </a:p>
          <a:p>
            <a:r>
              <a:rPr lang="en-US" dirty="0"/>
              <a:t>Sprint 5 </a:t>
            </a:r>
            <a:r>
              <a:rPr lang="en-US" dirty="0" smtClean="0"/>
              <a:t>– Query the database for an object based on user input. </a:t>
            </a:r>
            <a:r>
              <a:rPr lang="en-US" dirty="0"/>
              <a:t>Export reporting in a presentable format.</a:t>
            </a:r>
          </a:p>
        </p:txBody>
      </p:sp>
    </p:spTree>
    <p:extLst>
      <p:ext uri="{BB962C8B-B14F-4D97-AF65-F5344CB8AC3E}">
        <p14:creationId xmlns:p14="http://schemas.microsoft.com/office/powerpoint/2010/main" val="382399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3" y="1691322"/>
            <a:ext cx="8175944" cy="516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4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Mockup: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051560"/>
            <a:ext cx="7341800" cy="578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9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312</TotalTime>
  <Words>567</Words>
  <Application>Microsoft Office PowerPoint</Application>
  <PresentationFormat>Widescreen</PresentationFormat>
  <Paragraphs>38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Wingdings 2</vt:lpstr>
      <vt:lpstr>View</vt:lpstr>
      <vt:lpstr>Sprint 5 Deliverable</vt:lpstr>
      <vt:lpstr>Steam Platform™</vt:lpstr>
      <vt:lpstr>Purpose of Steam Trading Application</vt:lpstr>
      <vt:lpstr>Why would someone use this application?</vt:lpstr>
      <vt:lpstr>Multi-Sprint Plan</vt:lpstr>
      <vt:lpstr>Class Diagram</vt:lpstr>
      <vt:lpstr>Mockup: Home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Deliverable</dc:title>
  <dc:creator>Janet</dc:creator>
  <cp:lastModifiedBy>Janet</cp:lastModifiedBy>
  <cp:revision>28</cp:revision>
  <dcterms:created xsi:type="dcterms:W3CDTF">2015-09-15T23:21:10Z</dcterms:created>
  <dcterms:modified xsi:type="dcterms:W3CDTF">2015-12-09T01:49:38Z</dcterms:modified>
</cp:coreProperties>
</file>