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63" r:id="rId6"/>
    <p:sldId id="259" r:id="rId7"/>
    <p:sldId id="262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E1BDF-E0D4-2047-9E30-06318697BCF5}" v="11" dt="2024-07-14T23:12:04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7E9F4-5128-1E62-4510-95312F73F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DD672-BAD1-5190-463F-0F1F3EB6D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1DEF8-DA3F-FB66-92E1-24790E504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4416C-8137-FE72-6D13-83E06B06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CABF-24AF-7FA0-1E5E-3023B1F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2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5C6F-87F1-513D-7979-2AFEC9AB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661C0-5092-EB50-CD19-4D833F6F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5EF37-BE22-C46B-5128-1A31BDF0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72CBD-9A03-EA42-9C02-DFBB0C24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C833-D7D0-1C25-139D-3F863A3E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21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848F1-D9DE-9746-483D-964204DF6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B0CF5-753E-3691-F9AD-173AEF8E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ED26-30F3-47F3-407A-A2387379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92BC-6738-217F-83CA-B438D47E7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CC0E-6CA2-A7E6-41DA-BE3E8576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4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96E5-47BE-398A-8285-D8CF45DCB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D93B-3110-B599-2BDC-F9CB2998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FA082-1732-13FE-CD3E-871D6ED35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A065C-755C-C312-4322-4CE92D90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99282-A961-FB24-3A2E-16F4024CB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9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3D20-21E6-82D5-AA87-3EFE19F2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721C-B11D-8638-82A9-00BBC80C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0E63A-8751-8537-94B3-9D690D39B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8B1FE-297A-861A-BD00-0E6868CCB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30B9C-C930-86ED-73C4-5E66ED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8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3E8-28A2-0983-937C-34D3E409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DE20F-E4D3-3E5B-E3DF-7ED3B295F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EA878-ECD5-0447-D313-016A928BB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B9105-B07F-9495-0335-096E355F5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F96BC-CD8E-9DA8-87DE-2922BA7E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74916-081E-253E-1697-4791FAE7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9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B44D-B3FE-7BE5-EABC-20E30D213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2BF9B-EA72-9AB9-ADCF-0AE039C04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A5B3-A6EC-B843-2171-ED93BEDB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ACFFA-2EE8-F226-4774-9E0E1F220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7203F7-6E62-A2A0-855C-C336641D7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040CD-B81C-20D8-4A50-05B549BAB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5B23C2-3A73-41D6-841C-33858DA27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9BA72-7679-5427-0ABA-37FA9FF8D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E5B92-1210-D0B9-B204-73A2D31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B2F3C-1172-9B6F-E1B2-B1A0196B1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E2A1B-3EAE-F3FF-E9F1-EBCAB3787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7442D-2057-8DA7-09AF-81809422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D3480-46C3-37FF-4298-71256CF7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0636-D871-6DB7-7BF6-B6719F526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BE090-09A4-E8BD-A208-C2B8E984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8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C789-6ECA-3292-1D29-13DED59C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2538-C6AE-B1BE-6CE5-4DE4434EE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CC0ED-5C9E-D2C0-CE46-FA9BB8B56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EFA94-B084-FFC6-2B84-8786908B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A3B34-1A61-DE21-16DF-5C0CF195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2D53CF-E2C2-8522-7649-994DD548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6705-784B-3461-519C-56F0E4C1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5FE66-D527-3DE3-2A7B-979FC3FE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0963F-CC9B-C13F-96A8-79E1F4F9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D36EF-87B2-5215-5F35-C35D88C7E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B11F-0A92-7367-3A39-04ED6BF8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FAEB5-0D7A-495C-9FB5-6126F5BD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5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7862F-8D9F-A79C-C2E0-8F515C5B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7CAFA-682B-CF98-46A4-B75FDE057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A9426-17A5-7482-0280-56613A765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63AF74-82DD-6A43-A784-11B790DDD6FB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9F92-1114-D310-B285-B3DCB8C83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51B9-2CE5-AAD0-755C-795D89C93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33780-D3B4-8C49-890A-066D22C4A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3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CD485ED-328F-4350-AB3E-F6EA45149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484" y="837483"/>
            <a:ext cx="10500646" cy="4843095"/>
          </a:xfrm>
          <a:custGeom>
            <a:avLst/>
            <a:gdLst>
              <a:gd name="connsiteX0" fmla="*/ 0 w 10052180"/>
              <a:gd name="connsiteY0" fmla="*/ 0 h 4650769"/>
              <a:gd name="connsiteX1" fmla="*/ 10052180 w 10052180"/>
              <a:gd name="connsiteY1" fmla="*/ 0 h 4650769"/>
              <a:gd name="connsiteX2" fmla="*/ 10052180 w 10052180"/>
              <a:gd name="connsiteY2" fmla="*/ 4571218 h 4650769"/>
              <a:gd name="connsiteX3" fmla="*/ 10050702 w 10052180"/>
              <a:gd name="connsiteY3" fmla="*/ 4571562 h 4650769"/>
              <a:gd name="connsiteX4" fmla="*/ 10001878 w 10052180"/>
              <a:gd name="connsiteY4" fmla="*/ 4572066 h 4650769"/>
              <a:gd name="connsiteX5" fmla="*/ 9969638 w 10052180"/>
              <a:gd name="connsiteY5" fmla="*/ 4575824 h 4650769"/>
              <a:gd name="connsiteX6" fmla="*/ 9864299 w 10052180"/>
              <a:gd name="connsiteY6" fmla="*/ 4580290 h 4650769"/>
              <a:gd name="connsiteX7" fmla="*/ 9796089 w 10052180"/>
              <a:gd name="connsiteY7" fmla="*/ 4591897 h 4650769"/>
              <a:gd name="connsiteX8" fmla="*/ 9658617 w 10052180"/>
              <a:gd name="connsiteY8" fmla="*/ 4628572 h 4650769"/>
              <a:gd name="connsiteX9" fmla="*/ 9605787 w 10052180"/>
              <a:gd name="connsiteY9" fmla="*/ 4633374 h 4650769"/>
              <a:gd name="connsiteX10" fmla="*/ 9408928 w 10052180"/>
              <a:gd name="connsiteY10" fmla="*/ 4634030 h 4650769"/>
              <a:gd name="connsiteX11" fmla="*/ 9290980 w 10052180"/>
              <a:gd name="connsiteY11" fmla="*/ 4628234 h 4650769"/>
              <a:gd name="connsiteX12" fmla="*/ 9195937 w 10052180"/>
              <a:gd name="connsiteY12" fmla="*/ 4629562 h 4650769"/>
              <a:gd name="connsiteX13" fmla="*/ 9091821 w 10052180"/>
              <a:gd name="connsiteY13" fmla="*/ 4619955 h 4650769"/>
              <a:gd name="connsiteX14" fmla="*/ 9005324 w 10052180"/>
              <a:gd name="connsiteY14" fmla="*/ 4627981 h 4650769"/>
              <a:gd name="connsiteX15" fmla="*/ 8911383 w 10052180"/>
              <a:gd name="connsiteY15" fmla="*/ 4634700 h 4650769"/>
              <a:gd name="connsiteX16" fmla="*/ 8853295 w 10052180"/>
              <a:gd name="connsiteY16" fmla="*/ 4644792 h 4650769"/>
              <a:gd name="connsiteX17" fmla="*/ 8813991 w 10052180"/>
              <a:gd name="connsiteY17" fmla="*/ 4634596 h 4650769"/>
              <a:gd name="connsiteX18" fmla="*/ 8687179 w 10052180"/>
              <a:gd name="connsiteY18" fmla="*/ 4588065 h 4650769"/>
              <a:gd name="connsiteX19" fmla="*/ 8623955 w 10052180"/>
              <a:gd name="connsiteY19" fmla="*/ 4578046 h 4650769"/>
              <a:gd name="connsiteX20" fmla="*/ 8622786 w 10052180"/>
              <a:gd name="connsiteY20" fmla="*/ 4577305 h 4650769"/>
              <a:gd name="connsiteX21" fmla="*/ 8600904 w 10052180"/>
              <a:gd name="connsiteY21" fmla="*/ 4582918 h 4650769"/>
              <a:gd name="connsiteX22" fmla="*/ 8433071 w 10052180"/>
              <a:gd name="connsiteY22" fmla="*/ 4606234 h 4650769"/>
              <a:gd name="connsiteX23" fmla="*/ 8318071 w 10052180"/>
              <a:gd name="connsiteY23" fmla="*/ 4586590 h 4650769"/>
              <a:gd name="connsiteX24" fmla="*/ 8242424 w 10052180"/>
              <a:gd name="connsiteY24" fmla="*/ 4566486 h 4650769"/>
              <a:gd name="connsiteX25" fmla="*/ 8193517 w 10052180"/>
              <a:gd name="connsiteY25" fmla="*/ 4551756 h 4650769"/>
              <a:gd name="connsiteX26" fmla="*/ 8156253 w 10052180"/>
              <a:gd name="connsiteY26" fmla="*/ 4539485 h 4650769"/>
              <a:gd name="connsiteX27" fmla="*/ 8105237 w 10052180"/>
              <a:gd name="connsiteY27" fmla="*/ 4530754 h 4650769"/>
              <a:gd name="connsiteX28" fmla="*/ 8012182 w 10052180"/>
              <a:gd name="connsiteY28" fmla="*/ 4569955 h 4650769"/>
              <a:gd name="connsiteX29" fmla="*/ 7873023 w 10052180"/>
              <a:gd name="connsiteY29" fmla="*/ 4594395 h 4650769"/>
              <a:gd name="connsiteX30" fmla="*/ 7766598 w 10052180"/>
              <a:gd name="connsiteY30" fmla="*/ 4583182 h 4650769"/>
              <a:gd name="connsiteX31" fmla="*/ 7739745 w 10052180"/>
              <a:gd name="connsiteY31" fmla="*/ 4588115 h 4650769"/>
              <a:gd name="connsiteX32" fmla="*/ 7616434 w 10052180"/>
              <a:gd name="connsiteY32" fmla="*/ 4564808 h 4650769"/>
              <a:gd name="connsiteX33" fmla="*/ 7431215 w 10052180"/>
              <a:gd name="connsiteY33" fmla="*/ 4552516 h 4650769"/>
              <a:gd name="connsiteX34" fmla="*/ 7237422 w 10052180"/>
              <a:gd name="connsiteY34" fmla="*/ 4498285 h 4650769"/>
              <a:gd name="connsiteX35" fmla="*/ 7011658 w 10052180"/>
              <a:gd name="connsiteY35" fmla="*/ 4451218 h 4650769"/>
              <a:gd name="connsiteX36" fmla="*/ 6867111 w 10052180"/>
              <a:gd name="connsiteY36" fmla="*/ 4419048 h 4650769"/>
              <a:gd name="connsiteX37" fmla="*/ 6712288 w 10052180"/>
              <a:gd name="connsiteY37" fmla="*/ 4430721 h 4650769"/>
              <a:gd name="connsiteX38" fmla="*/ 6543149 w 10052180"/>
              <a:gd name="connsiteY38" fmla="*/ 4429858 h 4650769"/>
              <a:gd name="connsiteX39" fmla="*/ 6393064 w 10052180"/>
              <a:gd name="connsiteY39" fmla="*/ 4406561 h 4650769"/>
              <a:gd name="connsiteX40" fmla="*/ 6303049 w 10052180"/>
              <a:gd name="connsiteY40" fmla="*/ 4399385 h 4650769"/>
              <a:gd name="connsiteX41" fmla="*/ 6268511 w 10052180"/>
              <a:gd name="connsiteY41" fmla="*/ 4407283 h 4650769"/>
              <a:gd name="connsiteX42" fmla="*/ 6220512 w 10052180"/>
              <a:gd name="connsiteY42" fmla="*/ 4411171 h 4650769"/>
              <a:gd name="connsiteX43" fmla="*/ 6135538 w 10052180"/>
              <a:gd name="connsiteY43" fmla="*/ 4426253 h 4650769"/>
              <a:gd name="connsiteX44" fmla="*/ 6031127 w 10052180"/>
              <a:gd name="connsiteY44" fmla="*/ 4420204 h 4650769"/>
              <a:gd name="connsiteX45" fmla="*/ 5969808 w 10052180"/>
              <a:gd name="connsiteY45" fmla="*/ 4408049 h 4650769"/>
              <a:gd name="connsiteX46" fmla="*/ 5944950 w 10052180"/>
              <a:gd name="connsiteY46" fmla="*/ 4393767 h 4650769"/>
              <a:gd name="connsiteX47" fmla="*/ 5509282 w 10052180"/>
              <a:gd name="connsiteY47" fmla="*/ 4393767 h 4650769"/>
              <a:gd name="connsiteX48" fmla="*/ 5488183 w 10052180"/>
              <a:gd name="connsiteY48" fmla="*/ 4398554 h 4650769"/>
              <a:gd name="connsiteX49" fmla="*/ 5481447 w 10052180"/>
              <a:gd name="connsiteY49" fmla="*/ 4395975 h 4650769"/>
              <a:gd name="connsiteX50" fmla="*/ 5473864 w 10052180"/>
              <a:gd name="connsiteY50" fmla="*/ 4393767 h 4650769"/>
              <a:gd name="connsiteX51" fmla="*/ 5441368 w 10052180"/>
              <a:gd name="connsiteY51" fmla="*/ 4393767 h 4650769"/>
              <a:gd name="connsiteX52" fmla="*/ 5427734 w 10052180"/>
              <a:gd name="connsiteY52" fmla="*/ 4401537 h 4650769"/>
              <a:gd name="connsiteX53" fmla="*/ 5412372 w 10052180"/>
              <a:gd name="connsiteY53" fmla="*/ 4394628 h 4650769"/>
              <a:gd name="connsiteX54" fmla="*/ 5412559 w 10052180"/>
              <a:gd name="connsiteY54" fmla="*/ 4393767 h 4650769"/>
              <a:gd name="connsiteX55" fmla="*/ 5182205 w 10052180"/>
              <a:gd name="connsiteY55" fmla="*/ 4393767 h 4650769"/>
              <a:gd name="connsiteX56" fmla="*/ 5167180 w 10052180"/>
              <a:gd name="connsiteY56" fmla="*/ 4401547 h 4650769"/>
              <a:gd name="connsiteX57" fmla="*/ 5116191 w 10052180"/>
              <a:gd name="connsiteY57" fmla="*/ 4410857 h 4650769"/>
              <a:gd name="connsiteX58" fmla="*/ 4978049 w 10052180"/>
              <a:gd name="connsiteY58" fmla="*/ 4444099 h 4650769"/>
              <a:gd name="connsiteX59" fmla="*/ 4918199 w 10052180"/>
              <a:gd name="connsiteY59" fmla="*/ 4475969 h 4650769"/>
              <a:gd name="connsiteX60" fmla="*/ 4819404 w 10052180"/>
              <a:gd name="connsiteY60" fmla="*/ 4498170 h 4650769"/>
              <a:gd name="connsiteX61" fmla="*/ 4748850 w 10052180"/>
              <a:gd name="connsiteY61" fmla="*/ 4510039 h 4650769"/>
              <a:gd name="connsiteX62" fmla="*/ 4728909 w 10052180"/>
              <a:gd name="connsiteY62" fmla="*/ 4533669 h 4650769"/>
              <a:gd name="connsiteX63" fmla="*/ 4728624 w 10052180"/>
              <a:gd name="connsiteY63" fmla="*/ 4534109 h 4650769"/>
              <a:gd name="connsiteX64" fmla="*/ 4685733 w 10052180"/>
              <a:gd name="connsiteY64" fmla="*/ 4537269 h 4650769"/>
              <a:gd name="connsiteX65" fmla="*/ 4591811 w 10052180"/>
              <a:gd name="connsiteY65" fmla="*/ 4562739 h 4650769"/>
              <a:gd name="connsiteX66" fmla="*/ 4562217 w 10052180"/>
              <a:gd name="connsiteY66" fmla="*/ 4569392 h 4650769"/>
              <a:gd name="connsiteX67" fmla="*/ 4546453 w 10052180"/>
              <a:gd name="connsiteY67" fmla="*/ 4575327 h 4650769"/>
              <a:gd name="connsiteX68" fmla="*/ 4522757 w 10052180"/>
              <a:gd name="connsiteY68" fmla="*/ 4559783 h 4650769"/>
              <a:gd name="connsiteX69" fmla="*/ 4493193 w 10052180"/>
              <a:gd name="connsiteY69" fmla="*/ 4566418 h 4650769"/>
              <a:gd name="connsiteX70" fmla="*/ 4486309 w 10052180"/>
              <a:gd name="connsiteY70" fmla="*/ 4568571 h 4650769"/>
              <a:gd name="connsiteX71" fmla="*/ 4434522 w 10052180"/>
              <a:gd name="connsiteY71" fmla="*/ 4553363 h 4650769"/>
              <a:gd name="connsiteX72" fmla="*/ 4429460 w 10052180"/>
              <a:gd name="connsiteY72" fmla="*/ 4547302 h 4650769"/>
              <a:gd name="connsiteX73" fmla="*/ 4403505 w 10052180"/>
              <a:gd name="connsiteY73" fmla="*/ 4544604 h 4650769"/>
              <a:gd name="connsiteX74" fmla="*/ 4400557 w 10052180"/>
              <a:gd name="connsiteY74" fmla="*/ 4546201 h 4650769"/>
              <a:gd name="connsiteX75" fmla="*/ 4379030 w 10052180"/>
              <a:gd name="connsiteY75" fmla="*/ 4536886 h 4650769"/>
              <a:gd name="connsiteX76" fmla="*/ 4292758 w 10052180"/>
              <a:gd name="connsiteY76" fmla="*/ 4520332 h 4650769"/>
              <a:gd name="connsiteX77" fmla="*/ 4126934 w 10052180"/>
              <a:gd name="connsiteY77" fmla="*/ 4511325 h 4650769"/>
              <a:gd name="connsiteX78" fmla="*/ 3954199 w 10052180"/>
              <a:gd name="connsiteY78" fmla="*/ 4486409 h 4650769"/>
              <a:gd name="connsiteX79" fmla="*/ 3790501 w 10052180"/>
              <a:gd name="connsiteY79" fmla="*/ 4495445 h 4650769"/>
              <a:gd name="connsiteX80" fmla="*/ 3492963 w 10052180"/>
              <a:gd name="connsiteY80" fmla="*/ 4468480 h 4650769"/>
              <a:gd name="connsiteX81" fmla="*/ 3390904 w 10052180"/>
              <a:gd name="connsiteY81" fmla="*/ 4465867 h 4650769"/>
              <a:gd name="connsiteX82" fmla="*/ 3322528 w 10052180"/>
              <a:gd name="connsiteY82" fmla="*/ 4464799 h 4650769"/>
              <a:gd name="connsiteX83" fmla="*/ 3317795 w 10052180"/>
              <a:gd name="connsiteY83" fmla="*/ 4467272 h 4650769"/>
              <a:gd name="connsiteX84" fmla="*/ 3298702 w 10052180"/>
              <a:gd name="connsiteY84" fmla="*/ 4468689 h 4650769"/>
              <a:gd name="connsiteX85" fmla="*/ 3293503 w 10052180"/>
              <a:gd name="connsiteY85" fmla="*/ 4479690 h 4650769"/>
              <a:gd name="connsiteX86" fmla="*/ 3229705 w 10052180"/>
              <a:gd name="connsiteY86" fmla="*/ 4489069 h 4650769"/>
              <a:gd name="connsiteX87" fmla="*/ 3076109 w 10052180"/>
              <a:gd name="connsiteY87" fmla="*/ 4492987 h 4650769"/>
              <a:gd name="connsiteX88" fmla="*/ 2962379 w 10052180"/>
              <a:gd name="connsiteY88" fmla="*/ 4474229 h 4650769"/>
              <a:gd name="connsiteX89" fmla="*/ 2924375 w 10052180"/>
              <a:gd name="connsiteY89" fmla="*/ 4484334 h 4650769"/>
              <a:gd name="connsiteX90" fmla="*/ 2871297 w 10052180"/>
              <a:gd name="connsiteY90" fmla="*/ 4491313 h 4650769"/>
              <a:gd name="connsiteX91" fmla="*/ 2700663 w 10052180"/>
              <a:gd name="connsiteY91" fmla="*/ 4485036 h 4650769"/>
              <a:gd name="connsiteX92" fmla="*/ 2560084 w 10052180"/>
              <a:gd name="connsiteY92" fmla="*/ 4489523 h 4650769"/>
              <a:gd name="connsiteX93" fmla="*/ 2479658 w 10052180"/>
              <a:gd name="connsiteY93" fmla="*/ 4499250 h 4650769"/>
              <a:gd name="connsiteX94" fmla="*/ 2309526 w 10052180"/>
              <a:gd name="connsiteY94" fmla="*/ 4471569 h 4650769"/>
              <a:gd name="connsiteX95" fmla="*/ 2143849 w 10052180"/>
              <a:gd name="connsiteY95" fmla="*/ 4458678 h 4650769"/>
              <a:gd name="connsiteX96" fmla="*/ 2054460 w 10052180"/>
              <a:gd name="connsiteY96" fmla="*/ 4444435 h 4650769"/>
              <a:gd name="connsiteX97" fmla="*/ 1875690 w 10052180"/>
              <a:gd name="connsiteY97" fmla="*/ 4462877 h 4650769"/>
              <a:gd name="connsiteX98" fmla="*/ 1829588 w 10052180"/>
              <a:gd name="connsiteY98" fmla="*/ 4463680 h 4650769"/>
              <a:gd name="connsiteX99" fmla="*/ 1729685 w 10052180"/>
              <a:gd name="connsiteY99" fmla="*/ 4483196 h 4650769"/>
              <a:gd name="connsiteX100" fmla="*/ 1672107 w 10052180"/>
              <a:gd name="connsiteY100" fmla="*/ 4487209 h 4650769"/>
              <a:gd name="connsiteX101" fmla="*/ 1514794 w 10052180"/>
              <a:gd name="connsiteY101" fmla="*/ 4506035 h 4650769"/>
              <a:gd name="connsiteX102" fmla="*/ 1375355 w 10052180"/>
              <a:gd name="connsiteY102" fmla="*/ 4535286 h 4650769"/>
              <a:gd name="connsiteX103" fmla="*/ 1281723 w 10052180"/>
              <a:gd name="connsiteY103" fmla="*/ 4557767 h 4650769"/>
              <a:gd name="connsiteX104" fmla="*/ 1152251 w 10052180"/>
              <a:gd name="connsiteY104" fmla="*/ 4596280 h 4650769"/>
              <a:gd name="connsiteX105" fmla="*/ 1112386 w 10052180"/>
              <a:gd name="connsiteY105" fmla="*/ 4603999 h 4650769"/>
              <a:gd name="connsiteX106" fmla="*/ 1055042 w 10052180"/>
              <a:gd name="connsiteY106" fmla="*/ 4590297 h 4650769"/>
              <a:gd name="connsiteX107" fmla="*/ 961705 w 10052180"/>
              <a:gd name="connsiteY107" fmla="*/ 4577719 h 4650769"/>
              <a:gd name="connsiteX108" fmla="*/ 875879 w 10052180"/>
              <a:gd name="connsiteY108" fmla="*/ 4564303 h 4650769"/>
              <a:gd name="connsiteX109" fmla="*/ 771366 w 10052180"/>
              <a:gd name="connsiteY109" fmla="*/ 4567383 h 4650769"/>
              <a:gd name="connsiteX110" fmla="*/ 676592 w 10052180"/>
              <a:gd name="connsiteY110" fmla="*/ 4560117 h 4650769"/>
              <a:gd name="connsiteX111" fmla="*/ 558512 w 10052180"/>
              <a:gd name="connsiteY111" fmla="*/ 4558530 h 4650769"/>
              <a:gd name="connsiteX112" fmla="*/ 362079 w 10052180"/>
              <a:gd name="connsiteY112" fmla="*/ 4545572 h 4650769"/>
              <a:gd name="connsiteX113" fmla="*/ 309653 w 10052180"/>
              <a:gd name="connsiteY113" fmla="*/ 4537476 h 4650769"/>
              <a:gd name="connsiteX114" fmla="*/ 174742 w 10052180"/>
              <a:gd name="connsiteY114" fmla="*/ 4492281 h 4650769"/>
              <a:gd name="connsiteX115" fmla="*/ 107390 w 10052180"/>
              <a:gd name="connsiteY115" fmla="*/ 4476433 h 4650769"/>
              <a:gd name="connsiteX116" fmla="*/ 2537 w 10052180"/>
              <a:gd name="connsiteY116" fmla="*/ 4465393 h 4650769"/>
              <a:gd name="connsiteX117" fmla="*/ 0 w 10052180"/>
              <a:gd name="connsiteY117" fmla="*/ 4463105 h 4650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10052180" h="4650769">
                <a:moveTo>
                  <a:pt x="0" y="0"/>
                </a:moveTo>
                <a:lnTo>
                  <a:pt x="10052180" y="0"/>
                </a:lnTo>
                <a:lnTo>
                  <a:pt x="10052180" y="4571218"/>
                </a:lnTo>
                <a:lnTo>
                  <a:pt x="10050702" y="4571562"/>
                </a:lnTo>
                <a:cubicBezTo>
                  <a:pt x="10033695" y="4573943"/>
                  <a:pt x="10017259" y="4574375"/>
                  <a:pt x="10001878" y="4572066"/>
                </a:cubicBezTo>
                <a:cubicBezTo>
                  <a:pt x="9987347" y="4562370"/>
                  <a:pt x="9978539" y="4560848"/>
                  <a:pt x="9969638" y="4575824"/>
                </a:cubicBezTo>
                <a:cubicBezTo>
                  <a:pt x="9931111" y="4571506"/>
                  <a:pt x="9885705" y="4604598"/>
                  <a:pt x="9864299" y="4580290"/>
                </a:cubicBezTo>
                <a:cubicBezTo>
                  <a:pt x="9860644" y="4614890"/>
                  <a:pt x="9811449" y="4560843"/>
                  <a:pt x="9796089" y="4591897"/>
                </a:cubicBezTo>
                <a:cubicBezTo>
                  <a:pt x="9744340" y="4604414"/>
                  <a:pt x="9702353" y="4613016"/>
                  <a:pt x="9658617" y="4628572"/>
                </a:cubicBezTo>
                <a:cubicBezTo>
                  <a:pt x="9625107" y="4639733"/>
                  <a:pt x="9621223" y="4635658"/>
                  <a:pt x="9605787" y="4633374"/>
                </a:cubicBezTo>
                <a:cubicBezTo>
                  <a:pt x="9564172" y="4634284"/>
                  <a:pt x="9459602" y="4639135"/>
                  <a:pt x="9408928" y="4634030"/>
                </a:cubicBezTo>
                <a:cubicBezTo>
                  <a:pt x="9373936" y="4630911"/>
                  <a:pt x="9320962" y="4677031"/>
                  <a:pt x="9290980" y="4628234"/>
                </a:cubicBezTo>
                <a:cubicBezTo>
                  <a:pt x="9269062" y="4638218"/>
                  <a:pt x="9223761" y="4630232"/>
                  <a:pt x="9195937" y="4629562"/>
                </a:cubicBezTo>
                <a:cubicBezTo>
                  <a:pt x="9143088" y="4610116"/>
                  <a:pt x="9133223" y="4633821"/>
                  <a:pt x="9091821" y="4619955"/>
                </a:cubicBezTo>
                <a:cubicBezTo>
                  <a:pt x="9032935" y="4627891"/>
                  <a:pt x="9027183" y="4624471"/>
                  <a:pt x="9005324" y="4627981"/>
                </a:cubicBezTo>
                <a:cubicBezTo>
                  <a:pt x="8967164" y="4640966"/>
                  <a:pt x="8953005" y="4638659"/>
                  <a:pt x="8911383" y="4634700"/>
                </a:cubicBezTo>
                <a:cubicBezTo>
                  <a:pt x="8910140" y="4622209"/>
                  <a:pt x="8861731" y="4642891"/>
                  <a:pt x="8853295" y="4644792"/>
                </a:cubicBezTo>
                <a:cubicBezTo>
                  <a:pt x="8855383" y="4637166"/>
                  <a:pt x="8821677" y="4629387"/>
                  <a:pt x="8813991" y="4634596"/>
                </a:cubicBezTo>
                <a:cubicBezTo>
                  <a:pt x="8714011" y="4640974"/>
                  <a:pt x="8735462" y="4587278"/>
                  <a:pt x="8687179" y="4588065"/>
                </a:cubicBezTo>
                <a:cubicBezTo>
                  <a:pt x="8647941" y="4587885"/>
                  <a:pt x="8644846" y="4590573"/>
                  <a:pt x="8623955" y="4578046"/>
                </a:cubicBezTo>
                <a:lnTo>
                  <a:pt x="8622786" y="4577305"/>
                </a:lnTo>
                <a:lnTo>
                  <a:pt x="8600904" y="4582918"/>
                </a:lnTo>
                <a:cubicBezTo>
                  <a:pt x="8551179" y="4589770"/>
                  <a:pt x="8503007" y="4582778"/>
                  <a:pt x="8433071" y="4606234"/>
                </a:cubicBezTo>
                <a:cubicBezTo>
                  <a:pt x="8391517" y="4597543"/>
                  <a:pt x="8356812" y="4603351"/>
                  <a:pt x="8318071" y="4586590"/>
                </a:cubicBezTo>
                <a:cubicBezTo>
                  <a:pt x="8301780" y="4574528"/>
                  <a:pt x="8258966" y="4594748"/>
                  <a:pt x="8242424" y="4566486"/>
                </a:cubicBezTo>
                <a:cubicBezTo>
                  <a:pt x="8237603" y="4584126"/>
                  <a:pt x="8200783" y="4561583"/>
                  <a:pt x="8193517" y="4551756"/>
                </a:cubicBezTo>
                <a:cubicBezTo>
                  <a:pt x="8181915" y="4557821"/>
                  <a:pt x="8167403" y="4540618"/>
                  <a:pt x="8156253" y="4539485"/>
                </a:cubicBezTo>
                <a:cubicBezTo>
                  <a:pt x="8141597" y="4496572"/>
                  <a:pt x="8127998" y="4557617"/>
                  <a:pt x="8105237" y="4530754"/>
                </a:cubicBezTo>
                <a:cubicBezTo>
                  <a:pt x="8091039" y="4542025"/>
                  <a:pt x="8045973" y="4563365"/>
                  <a:pt x="8012182" y="4569955"/>
                </a:cubicBezTo>
                <a:cubicBezTo>
                  <a:pt x="7945237" y="4585532"/>
                  <a:pt x="7935255" y="4616038"/>
                  <a:pt x="7873023" y="4594395"/>
                </a:cubicBezTo>
                <a:cubicBezTo>
                  <a:pt x="7859384" y="4618199"/>
                  <a:pt x="7761094" y="4535441"/>
                  <a:pt x="7766598" y="4583182"/>
                </a:cubicBezTo>
                <a:cubicBezTo>
                  <a:pt x="7745587" y="4577284"/>
                  <a:pt x="7733182" y="4556528"/>
                  <a:pt x="7739745" y="4588115"/>
                </a:cubicBezTo>
                <a:lnTo>
                  <a:pt x="7616434" y="4564808"/>
                </a:lnTo>
                <a:cubicBezTo>
                  <a:pt x="7546376" y="4561257"/>
                  <a:pt x="7499612" y="4575632"/>
                  <a:pt x="7431215" y="4552516"/>
                </a:cubicBezTo>
                <a:cubicBezTo>
                  <a:pt x="7362500" y="4539342"/>
                  <a:pt x="7331229" y="4514002"/>
                  <a:pt x="7237422" y="4498285"/>
                </a:cubicBezTo>
                <a:cubicBezTo>
                  <a:pt x="7171877" y="4484375"/>
                  <a:pt x="7080174" y="4453116"/>
                  <a:pt x="7011658" y="4451218"/>
                </a:cubicBezTo>
                <a:cubicBezTo>
                  <a:pt x="6935893" y="4414558"/>
                  <a:pt x="6950516" y="4446303"/>
                  <a:pt x="6867111" y="4419048"/>
                </a:cubicBezTo>
                <a:cubicBezTo>
                  <a:pt x="6820640" y="4462144"/>
                  <a:pt x="6759791" y="4426229"/>
                  <a:pt x="6712288" y="4430721"/>
                </a:cubicBezTo>
                <a:cubicBezTo>
                  <a:pt x="6658294" y="4432523"/>
                  <a:pt x="6596353" y="4433885"/>
                  <a:pt x="6543149" y="4429858"/>
                </a:cubicBezTo>
                <a:cubicBezTo>
                  <a:pt x="6505785" y="4400413"/>
                  <a:pt x="6438998" y="4445436"/>
                  <a:pt x="6393064" y="4406561"/>
                </a:cubicBezTo>
                <a:cubicBezTo>
                  <a:pt x="6375470" y="4396073"/>
                  <a:pt x="6316748" y="4386920"/>
                  <a:pt x="6303049" y="4399385"/>
                </a:cubicBezTo>
                <a:cubicBezTo>
                  <a:pt x="6290271" y="4400402"/>
                  <a:pt x="6276955" y="4392864"/>
                  <a:pt x="6268511" y="4407283"/>
                </a:cubicBezTo>
                <a:cubicBezTo>
                  <a:pt x="6255819" y="4424201"/>
                  <a:pt x="6218422" y="4388280"/>
                  <a:pt x="6220512" y="4411171"/>
                </a:cubicBezTo>
                <a:cubicBezTo>
                  <a:pt x="6193829" y="4386375"/>
                  <a:pt x="6162713" y="4421037"/>
                  <a:pt x="6135538" y="4426253"/>
                </a:cubicBezTo>
                <a:cubicBezTo>
                  <a:pt x="6115250" y="4402715"/>
                  <a:pt x="6087532" y="4424859"/>
                  <a:pt x="6031127" y="4420204"/>
                </a:cubicBezTo>
                <a:cubicBezTo>
                  <a:pt x="6014546" y="4399963"/>
                  <a:pt x="5996210" y="4415252"/>
                  <a:pt x="5969808" y="4408049"/>
                </a:cubicBezTo>
                <a:lnTo>
                  <a:pt x="5944950" y="4393767"/>
                </a:lnTo>
                <a:lnTo>
                  <a:pt x="5509282" y="4393767"/>
                </a:lnTo>
                <a:lnTo>
                  <a:pt x="5488183" y="4398554"/>
                </a:lnTo>
                <a:lnTo>
                  <a:pt x="5481447" y="4395975"/>
                </a:lnTo>
                <a:lnTo>
                  <a:pt x="5473864" y="4393767"/>
                </a:lnTo>
                <a:lnTo>
                  <a:pt x="5441368" y="4393767"/>
                </a:lnTo>
                <a:lnTo>
                  <a:pt x="5427734" y="4401537"/>
                </a:lnTo>
                <a:cubicBezTo>
                  <a:pt x="5424659" y="4397308"/>
                  <a:pt x="5420116" y="4394509"/>
                  <a:pt x="5412372" y="4394628"/>
                </a:cubicBezTo>
                <a:lnTo>
                  <a:pt x="5412559" y="4393767"/>
                </a:lnTo>
                <a:lnTo>
                  <a:pt x="5182205" y="4393767"/>
                </a:lnTo>
                <a:lnTo>
                  <a:pt x="5167180" y="4401547"/>
                </a:lnTo>
                <a:cubicBezTo>
                  <a:pt x="5145322" y="4388995"/>
                  <a:pt x="5130136" y="4396666"/>
                  <a:pt x="5116191" y="4410857"/>
                </a:cubicBezTo>
                <a:cubicBezTo>
                  <a:pt x="5069121" y="4410132"/>
                  <a:pt x="5029330" y="4432817"/>
                  <a:pt x="4978049" y="4444099"/>
                </a:cubicBezTo>
                <a:cubicBezTo>
                  <a:pt x="4921746" y="4464946"/>
                  <a:pt x="4952787" y="4460274"/>
                  <a:pt x="4918199" y="4475969"/>
                </a:cubicBezTo>
                <a:lnTo>
                  <a:pt x="4819404" y="4498170"/>
                </a:lnTo>
                <a:lnTo>
                  <a:pt x="4748850" y="4510039"/>
                </a:lnTo>
                <a:lnTo>
                  <a:pt x="4728909" y="4533669"/>
                </a:lnTo>
                <a:lnTo>
                  <a:pt x="4728624" y="4534109"/>
                </a:lnTo>
                <a:lnTo>
                  <a:pt x="4685733" y="4537269"/>
                </a:lnTo>
                <a:cubicBezTo>
                  <a:pt x="4662932" y="4542040"/>
                  <a:pt x="4617689" y="4556675"/>
                  <a:pt x="4591811" y="4562739"/>
                </a:cubicBezTo>
                <a:cubicBezTo>
                  <a:pt x="4568298" y="4558219"/>
                  <a:pt x="4553786" y="4538337"/>
                  <a:pt x="4562217" y="4569392"/>
                </a:cubicBezTo>
                <a:cubicBezTo>
                  <a:pt x="4554496" y="4568788"/>
                  <a:pt x="4549787" y="4571298"/>
                  <a:pt x="4546453" y="4575327"/>
                </a:cubicBezTo>
                <a:lnTo>
                  <a:pt x="4522757" y="4559783"/>
                </a:lnTo>
                <a:lnTo>
                  <a:pt x="4493193" y="4566418"/>
                </a:lnTo>
                <a:lnTo>
                  <a:pt x="4486309" y="4568571"/>
                </a:lnTo>
                <a:lnTo>
                  <a:pt x="4434522" y="4553363"/>
                </a:lnTo>
                <a:lnTo>
                  <a:pt x="4429460" y="4547302"/>
                </a:lnTo>
                <a:cubicBezTo>
                  <a:pt x="4424037" y="4543565"/>
                  <a:pt x="4416331" y="4541821"/>
                  <a:pt x="4403505" y="4544604"/>
                </a:cubicBezTo>
                <a:lnTo>
                  <a:pt x="4400557" y="4546201"/>
                </a:lnTo>
                <a:lnTo>
                  <a:pt x="4379030" y="4536886"/>
                </a:lnTo>
                <a:cubicBezTo>
                  <a:pt x="4372078" y="4532654"/>
                  <a:pt x="4297808" y="4527155"/>
                  <a:pt x="4292758" y="4520332"/>
                </a:cubicBezTo>
                <a:cubicBezTo>
                  <a:pt x="4211493" y="4536974"/>
                  <a:pt x="4205812" y="4507045"/>
                  <a:pt x="4126934" y="4511325"/>
                </a:cubicBezTo>
                <a:cubicBezTo>
                  <a:pt x="4058483" y="4465563"/>
                  <a:pt x="4015465" y="4493211"/>
                  <a:pt x="3954199" y="4486409"/>
                </a:cubicBezTo>
                <a:cubicBezTo>
                  <a:pt x="3895850" y="4481584"/>
                  <a:pt x="3868881" y="4496263"/>
                  <a:pt x="3790501" y="4495445"/>
                </a:cubicBezTo>
                <a:cubicBezTo>
                  <a:pt x="3707431" y="4485284"/>
                  <a:pt x="3586435" y="4490248"/>
                  <a:pt x="3492963" y="4468480"/>
                </a:cubicBezTo>
                <a:cubicBezTo>
                  <a:pt x="3419549" y="4461359"/>
                  <a:pt x="3419311" y="4466480"/>
                  <a:pt x="3390904" y="4465867"/>
                </a:cubicBezTo>
                <a:cubicBezTo>
                  <a:pt x="3381467" y="4468795"/>
                  <a:pt x="3331557" y="4460030"/>
                  <a:pt x="3322528" y="4464799"/>
                </a:cubicBezTo>
                <a:lnTo>
                  <a:pt x="3317795" y="4467272"/>
                </a:lnTo>
                <a:lnTo>
                  <a:pt x="3298702" y="4468689"/>
                </a:lnTo>
                <a:lnTo>
                  <a:pt x="3293503" y="4479690"/>
                </a:lnTo>
                <a:lnTo>
                  <a:pt x="3229705" y="4489069"/>
                </a:lnTo>
                <a:cubicBezTo>
                  <a:pt x="3187202" y="4462144"/>
                  <a:pt x="3151062" y="4494035"/>
                  <a:pt x="3076109" y="4492987"/>
                </a:cubicBezTo>
                <a:cubicBezTo>
                  <a:pt x="3056222" y="4483674"/>
                  <a:pt x="2977114" y="4460921"/>
                  <a:pt x="2962379" y="4474229"/>
                </a:cubicBezTo>
                <a:cubicBezTo>
                  <a:pt x="2948249" y="4476071"/>
                  <a:pt x="2933210" y="4469418"/>
                  <a:pt x="2924375" y="4484334"/>
                </a:cubicBezTo>
                <a:cubicBezTo>
                  <a:pt x="2910921" y="4502015"/>
                  <a:pt x="2868144" y="4468636"/>
                  <a:pt x="2871297" y="4491313"/>
                </a:cubicBezTo>
                <a:cubicBezTo>
                  <a:pt x="2834012" y="4491430"/>
                  <a:pt x="2752532" y="4485335"/>
                  <a:pt x="2700663" y="4485036"/>
                </a:cubicBezTo>
                <a:cubicBezTo>
                  <a:pt x="2675164" y="4459571"/>
                  <a:pt x="2600340" y="4494322"/>
                  <a:pt x="2560084" y="4489523"/>
                </a:cubicBezTo>
                <a:cubicBezTo>
                  <a:pt x="2524760" y="4491171"/>
                  <a:pt x="2521424" y="4504416"/>
                  <a:pt x="2479658" y="4499250"/>
                </a:cubicBezTo>
                <a:cubicBezTo>
                  <a:pt x="2405210" y="4494755"/>
                  <a:pt x="2378207" y="4484444"/>
                  <a:pt x="2309526" y="4471569"/>
                </a:cubicBezTo>
                <a:cubicBezTo>
                  <a:pt x="2231692" y="4461873"/>
                  <a:pt x="2230867" y="4475023"/>
                  <a:pt x="2143849" y="4458678"/>
                </a:cubicBezTo>
                <a:cubicBezTo>
                  <a:pt x="2123776" y="4453795"/>
                  <a:pt x="2075082" y="4453878"/>
                  <a:pt x="2054460" y="4444435"/>
                </a:cubicBezTo>
                <a:cubicBezTo>
                  <a:pt x="2025665" y="4449526"/>
                  <a:pt x="1907402" y="4455434"/>
                  <a:pt x="1875690" y="4462877"/>
                </a:cubicBezTo>
                <a:cubicBezTo>
                  <a:pt x="1830650" y="4467513"/>
                  <a:pt x="1869806" y="4459610"/>
                  <a:pt x="1829588" y="4463680"/>
                </a:cubicBezTo>
                <a:cubicBezTo>
                  <a:pt x="1791050" y="4448543"/>
                  <a:pt x="1782985" y="4472982"/>
                  <a:pt x="1729685" y="4483196"/>
                </a:cubicBezTo>
                <a:cubicBezTo>
                  <a:pt x="1707743" y="4468503"/>
                  <a:pt x="1689784" y="4474556"/>
                  <a:pt x="1672107" y="4487209"/>
                </a:cubicBezTo>
                <a:cubicBezTo>
                  <a:pt x="1620500" y="4481667"/>
                  <a:pt x="1573015" y="4500097"/>
                  <a:pt x="1514794" y="4506035"/>
                </a:cubicBezTo>
                <a:cubicBezTo>
                  <a:pt x="1452269" y="4488005"/>
                  <a:pt x="1437575" y="4529096"/>
                  <a:pt x="1375355" y="4535286"/>
                </a:cubicBezTo>
                <a:cubicBezTo>
                  <a:pt x="1321736" y="4564899"/>
                  <a:pt x="1333953" y="4560797"/>
                  <a:pt x="1281723" y="4557767"/>
                </a:cubicBezTo>
                <a:cubicBezTo>
                  <a:pt x="1233584" y="4553963"/>
                  <a:pt x="1251636" y="4608894"/>
                  <a:pt x="1152251" y="4596280"/>
                </a:cubicBezTo>
                <a:cubicBezTo>
                  <a:pt x="1144905" y="4590601"/>
                  <a:pt x="1110779" y="4596258"/>
                  <a:pt x="1112386" y="4603999"/>
                </a:cubicBezTo>
                <a:cubicBezTo>
                  <a:pt x="1104086" y="4601575"/>
                  <a:pt x="1057064" y="4577908"/>
                  <a:pt x="1055042" y="4590297"/>
                </a:cubicBezTo>
                <a:cubicBezTo>
                  <a:pt x="1013255" y="4591647"/>
                  <a:pt x="998979" y="4593064"/>
                  <a:pt x="961705" y="4577719"/>
                </a:cubicBezTo>
                <a:cubicBezTo>
                  <a:pt x="940108" y="4572850"/>
                  <a:pt x="934154" y="4575904"/>
                  <a:pt x="875879" y="4564303"/>
                </a:cubicBezTo>
                <a:cubicBezTo>
                  <a:pt x="833691" y="4575554"/>
                  <a:pt x="825327" y="4551279"/>
                  <a:pt x="771366" y="4567383"/>
                </a:cubicBezTo>
                <a:cubicBezTo>
                  <a:pt x="743555" y="4566313"/>
                  <a:pt x="697843" y="4571452"/>
                  <a:pt x="676592" y="4560117"/>
                </a:cubicBezTo>
                <a:cubicBezTo>
                  <a:pt x="643619" y="4606945"/>
                  <a:pt x="593631" y="4557605"/>
                  <a:pt x="558512" y="4558530"/>
                </a:cubicBezTo>
                <a:cubicBezTo>
                  <a:pt x="507618" y="4560458"/>
                  <a:pt x="403556" y="4549081"/>
                  <a:pt x="362079" y="4545572"/>
                </a:cubicBezTo>
                <a:cubicBezTo>
                  <a:pt x="346531" y="4546886"/>
                  <a:pt x="342400" y="4550710"/>
                  <a:pt x="309653" y="4537476"/>
                </a:cubicBezTo>
                <a:cubicBezTo>
                  <a:pt x="266974" y="4519218"/>
                  <a:pt x="225607" y="4508008"/>
                  <a:pt x="174742" y="4492281"/>
                </a:cubicBezTo>
                <a:cubicBezTo>
                  <a:pt x="161353" y="4460328"/>
                  <a:pt x="108876" y="4511194"/>
                  <a:pt x="107390" y="4476433"/>
                </a:cubicBezTo>
                <a:cubicBezTo>
                  <a:pt x="84507" y="4499356"/>
                  <a:pt x="41258" y="4463491"/>
                  <a:pt x="2537" y="4465393"/>
                </a:cubicBezTo>
                <a:lnTo>
                  <a:pt x="0" y="446310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4C3DC-947E-5BC3-B746-2CBDA6DEC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2376" y="1729408"/>
            <a:ext cx="7127248" cy="2105613"/>
          </a:xfrm>
        </p:spPr>
        <p:txBody>
          <a:bodyPr anchor="b">
            <a:normAutofit/>
          </a:bodyPr>
          <a:lstStyle/>
          <a:p>
            <a:r>
              <a:rPr lang="en-US" sz="480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the Learning Curve to Implementing a Just Culture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E0CAE-6CAE-D568-B166-E704DBBBD2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1456" y="4195065"/>
            <a:ext cx="5549088" cy="1125469"/>
          </a:xfrm>
        </p:spPr>
        <p:txBody>
          <a:bodyPr>
            <a:normAutofit/>
          </a:bodyPr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Kody Pope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11-14-24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Assignment 9.2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5353D259-DA18-451D-9A95-02198BF55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546282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62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2491-AD60-F473-3C3A-4B021C8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sz="3400"/>
              <a:t>Works Cited</a:t>
            </a:r>
            <a:br>
              <a:rPr lang="en-US" sz="3400"/>
            </a:br>
            <a:endParaRPr lang="en-US" sz="3400"/>
          </a:p>
        </p:txBody>
      </p:sp>
      <p:sp>
        <p:nvSpPr>
          <p:cNvPr id="2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3D5A-2F5B-C407-99EA-2FB7DA8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207" y="2752316"/>
            <a:ext cx="8309586" cy="2756848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1900"/>
              <a:t>“Just Culture Toolkit.” https://www.ashp.org/-/media/assets/pharmacy-practice/resource-centers/patient-safety/Just-Culture-Toolkit_-Final.pdf</a:t>
            </a:r>
          </a:p>
          <a:p>
            <a:pPr marL="457200" indent="-457200">
              <a:buNone/>
            </a:pPr>
            <a:r>
              <a:rPr lang="en-US" sz="1900"/>
              <a:t>Murray, John S, et al. “Implementing Just Culture to Improve Patient Safety.” Military Medicine, vol. 188, no. 7-8, 18 May 2022, https://doi.org/10.1093/milmed/usac115.</a:t>
            </a:r>
          </a:p>
          <a:p>
            <a:pPr marL="457200" indent="-457200">
              <a:buNone/>
            </a:pPr>
            <a:r>
              <a:rPr lang="en-US" sz="1900"/>
              <a:t>Page, Alison. “Making Just Culture a Reality: One Organization’s Approach.” Ahrq.gov, Oct. 2007, psnet.ahrq.gov/perspective/making-just-culture-reality-one-organizations-approach.</a:t>
            </a:r>
          </a:p>
          <a:p>
            <a:pPr marL="457200" indent="-457200">
              <a:buNone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676629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78563 w 8037833"/>
              <a:gd name="connsiteY60" fmla="*/ 3694486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62769 w 8037833"/>
              <a:gd name="connsiteY70" fmla="*/ 3651848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0774" y="3135358"/>
                  <a:pt x="7873273" y="3143820"/>
                </a:cubicBezTo>
                <a:cubicBezTo>
                  <a:pt x="7815955" y="3157300"/>
                  <a:pt x="7736505" y="3157529"/>
                  <a:pt x="7725050" y="3176697"/>
                </a:cubicBezTo>
                <a:cubicBezTo>
                  <a:pt x="7648512" y="3193606"/>
                  <a:pt x="7643300" y="3178029"/>
                  <a:pt x="7576893" y="3201588"/>
                </a:cubicBezTo>
                <a:cubicBezTo>
                  <a:pt x="7520245" y="3242172"/>
                  <a:pt x="7469878" y="3228579"/>
                  <a:pt x="7394769" y="3276296"/>
                </a:cubicBezTo>
                <a:cubicBezTo>
                  <a:pt x="7357768" y="3274736"/>
                  <a:pt x="7328904" y="3286613"/>
                  <a:pt x="7293055" y="3276425"/>
                </a:cubicBezTo>
                <a:cubicBezTo>
                  <a:pt x="7277199" y="3267084"/>
                  <a:pt x="7243628" y="3294904"/>
                  <a:pt x="7225028" y="3269266"/>
                </a:cubicBezTo>
                <a:cubicBezTo>
                  <a:pt x="7223645" y="3287895"/>
                  <a:pt x="7188542" y="3271541"/>
                  <a:pt x="7180777" y="3262890"/>
                </a:cubicBezTo>
                <a:cubicBezTo>
                  <a:pt x="7171770" y="3271019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56023" y="3300186"/>
                  <a:pt x="7028065" y="3312694"/>
                </a:cubicBezTo>
                <a:cubicBezTo>
                  <a:pt x="6973069" y="3340015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84700"/>
                  <a:pt x="6589262" y="3407309"/>
                  <a:pt x="6526982" y="3395855"/>
                </a:cubicBezTo>
                <a:cubicBezTo>
                  <a:pt x="6465982" y="3394483"/>
                  <a:pt x="6435204" y="3374346"/>
                  <a:pt x="6352283" y="3374762"/>
                </a:cubicBezTo>
                <a:cubicBezTo>
                  <a:pt x="6293888" y="3372097"/>
                  <a:pt x="6210346" y="3356471"/>
                  <a:pt x="6151276" y="3366439"/>
                </a:cubicBezTo>
                <a:cubicBezTo>
                  <a:pt x="6080563" y="3342600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89784" y="3489924"/>
                  <a:pt x="5034489" y="3483520"/>
                </a:cubicBezTo>
                <a:cubicBezTo>
                  <a:pt x="4972450" y="3481234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53651" y="3706181"/>
                </a:lnTo>
                <a:cubicBezTo>
                  <a:pt x="4133767" y="3711128"/>
                  <a:pt x="4094301" y="3726234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15582" y="3696877"/>
                  <a:pt x="3811197" y="3689905"/>
                </a:cubicBezTo>
                <a:cubicBezTo>
                  <a:pt x="3740331" y="3707163"/>
                  <a:pt x="3735452" y="3676537"/>
                  <a:pt x="3666696" y="3681132"/>
                </a:cubicBezTo>
                <a:cubicBezTo>
                  <a:pt x="3607148" y="3634465"/>
                  <a:pt x="3569589" y="3662889"/>
                  <a:pt x="3516210" y="3656091"/>
                </a:cubicBezTo>
                <a:cubicBezTo>
                  <a:pt x="3465369" y="3651308"/>
                  <a:pt x="3441828" y="3666410"/>
                  <a:pt x="3373519" y="3665785"/>
                </a:cubicBezTo>
                <a:cubicBezTo>
                  <a:pt x="3301144" y="3655607"/>
                  <a:pt x="3195679" y="3661016"/>
                  <a:pt x="3114267" y="3638983"/>
                </a:cubicBezTo>
                <a:cubicBezTo>
                  <a:pt x="3050301" y="3631891"/>
                  <a:pt x="3050080" y="3637135"/>
                  <a:pt x="3025324" y="3636584"/>
                </a:cubicBezTo>
                <a:cubicBezTo>
                  <a:pt x="3017092" y="3639607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816224" y="3666073"/>
                  <a:pt x="2750902" y="3665203"/>
                </a:cubicBezTo>
                <a:cubicBezTo>
                  <a:pt x="2733591" y="3655721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67443" y="3678406"/>
                  <a:pt x="2231055" y="3673230"/>
                </a:cubicBezTo>
                <a:cubicBezTo>
                  <a:pt x="2166181" y="3668829"/>
                  <a:pt x="2142671" y="3658345"/>
                  <a:pt x="2082844" y="3645349"/>
                </a:cubicBezTo>
                <a:cubicBezTo>
                  <a:pt x="2015031" y="3635633"/>
                  <a:pt x="2014280" y="3649098"/>
                  <a:pt x="1938480" y="3632600"/>
                </a:cubicBezTo>
                <a:cubicBezTo>
                  <a:pt x="1920997" y="3627656"/>
                  <a:pt x="1878559" y="3627872"/>
                  <a:pt x="1860608" y="3618261"/>
                </a:cubicBezTo>
                <a:cubicBezTo>
                  <a:pt x="1835500" y="3623550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22763" y="3706607"/>
                  <a:pt x="1268521" y="3713114"/>
                </a:cubicBezTo>
                <a:cubicBezTo>
                  <a:pt x="1221719" y="3743578"/>
                  <a:pt x="1232376" y="3739345"/>
                  <a:pt x="1186863" y="3736384"/>
                </a:cubicBezTo>
                <a:cubicBezTo>
                  <a:pt x="1144916" y="3732620"/>
                  <a:pt x="1160518" y="3788811"/>
                  <a:pt x="1073929" y="3776166"/>
                </a:cubicBezTo>
                <a:cubicBezTo>
                  <a:pt x="1067541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89095" y="3752752"/>
                  <a:pt x="883898" y="3755894"/>
                  <a:pt x="833137" y="3744175"/>
                </a:cubicBezTo>
                <a:cubicBezTo>
                  <a:pt x="796341" y="3755808"/>
                  <a:pt x="789110" y="3730978"/>
                  <a:pt x="742042" y="3747612"/>
                </a:cubicBezTo>
                <a:cubicBezTo>
                  <a:pt x="717806" y="3746591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F7EB-0E7F-9093-1139-7C4BD62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24" y="1960280"/>
            <a:ext cx="7127248" cy="215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(“Just Culture Toolkit”) shares with us the following slides </a:t>
            </a:r>
            <a:br>
              <a:rPr lang="en-US" sz="4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4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2491-AD60-F473-3C3A-4B021C8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Understanding Just Culture 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0A565DA4-59CB-01D3-94B3-5908B5B4E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41" r="57013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3D5A-2F5B-C407-99EA-2FB7DA8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Just Culture considers systemic issues when things go wrong, allowing professionals to learn without fear of retribution.</a:t>
            </a:r>
          </a:p>
          <a:p>
            <a:r>
              <a:rPr lang="en-US" sz="2000" dirty="0"/>
              <a:t>It balances organizational responsibility and individual accountability after an error occurs.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2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46EF8-38C6-CD97-3B84-F7DA672F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(“Just Culture Toolkit”)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E9196C-45B8-14A3-5D1F-A11ABE2514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751" y="1737097"/>
            <a:ext cx="5708649" cy="335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78563 w 8037833"/>
              <a:gd name="connsiteY60" fmla="*/ 3694486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62769 w 8037833"/>
              <a:gd name="connsiteY70" fmla="*/ 3651848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0774" y="3135358"/>
                  <a:pt x="7873273" y="3143820"/>
                </a:cubicBezTo>
                <a:cubicBezTo>
                  <a:pt x="7815955" y="3157300"/>
                  <a:pt x="7736505" y="3157529"/>
                  <a:pt x="7725050" y="3176697"/>
                </a:cubicBezTo>
                <a:cubicBezTo>
                  <a:pt x="7648512" y="3193606"/>
                  <a:pt x="7643300" y="3178029"/>
                  <a:pt x="7576893" y="3201588"/>
                </a:cubicBezTo>
                <a:cubicBezTo>
                  <a:pt x="7520245" y="3242172"/>
                  <a:pt x="7469878" y="3228579"/>
                  <a:pt x="7394769" y="3276296"/>
                </a:cubicBezTo>
                <a:cubicBezTo>
                  <a:pt x="7357768" y="3274736"/>
                  <a:pt x="7328904" y="3286613"/>
                  <a:pt x="7293055" y="3276425"/>
                </a:cubicBezTo>
                <a:cubicBezTo>
                  <a:pt x="7277199" y="3267084"/>
                  <a:pt x="7243628" y="3294904"/>
                  <a:pt x="7225028" y="3269266"/>
                </a:cubicBezTo>
                <a:cubicBezTo>
                  <a:pt x="7223645" y="3287895"/>
                  <a:pt x="7188542" y="3271541"/>
                  <a:pt x="7180777" y="3262890"/>
                </a:cubicBezTo>
                <a:cubicBezTo>
                  <a:pt x="7171770" y="3271019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56023" y="3300186"/>
                  <a:pt x="7028065" y="3312694"/>
                </a:cubicBezTo>
                <a:cubicBezTo>
                  <a:pt x="6973069" y="3340015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84700"/>
                  <a:pt x="6589262" y="3407309"/>
                  <a:pt x="6526982" y="3395855"/>
                </a:cubicBezTo>
                <a:cubicBezTo>
                  <a:pt x="6465982" y="3394483"/>
                  <a:pt x="6435204" y="3374346"/>
                  <a:pt x="6352283" y="3374762"/>
                </a:cubicBezTo>
                <a:cubicBezTo>
                  <a:pt x="6293888" y="3372097"/>
                  <a:pt x="6210346" y="3356471"/>
                  <a:pt x="6151276" y="3366439"/>
                </a:cubicBezTo>
                <a:cubicBezTo>
                  <a:pt x="6080563" y="3342600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89784" y="3489924"/>
                  <a:pt x="5034489" y="3483520"/>
                </a:cubicBezTo>
                <a:cubicBezTo>
                  <a:pt x="4972450" y="3481234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53651" y="3706181"/>
                </a:lnTo>
                <a:cubicBezTo>
                  <a:pt x="4133767" y="3711128"/>
                  <a:pt x="4094301" y="3726234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15582" y="3696877"/>
                  <a:pt x="3811197" y="3689905"/>
                </a:cubicBezTo>
                <a:cubicBezTo>
                  <a:pt x="3740331" y="3707163"/>
                  <a:pt x="3735452" y="3676537"/>
                  <a:pt x="3666696" y="3681132"/>
                </a:cubicBezTo>
                <a:cubicBezTo>
                  <a:pt x="3607148" y="3634465"/>
                  <a:pt x="3569589" y="3662889"/>
                  <a:pt x="3516210" y="3656091"/>
                </a:cubicBezTo>
                <a:cubicBezTo>
                  <a:pt x="3465369" y="3651308"/>
                  <a:pt x="3441828" y="3666410"/>
                  <a:pt x="3373519" y="3665785"/>
                </a:cubicBezTo>
                <a:cubicBezTo>
                  <a:pt x="3301144" y="3655607"/>
                  <a:pt x="3195679" y="3661016"/>
                  <a:pt x="3114267" y="3638983"/>
                </a:cubicBezTo>
                <a:cubicBezTo>
                  <a:pt x="3050301" y="3631891"/>
                  <a:pt x="3050080" y="3637135"/>
                  <a:pt x="3025324" y="3636584"/>
                </a:cubicBezTo>
                <a:cubicBezTo>
                  <a:pt x="3017092" y="3639607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816224" y="3666073"/>
                  <a:pt x="2750902" y="3665203"/>
                </a:cubicBezTo>
                <a:cubicBezTo>
                  <a:pt x="2733591" y="3655721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67443" y="3678406"/>
                  <a:pt x="2231055" y="3673230"/>
                </a:cubicBezTo>
                <a:cubicBezTo>
                  <a:pt x="2166181" y="3668829"/>
                  <a:pt x="2142671" y="3658345"/>
                  <a:pt x="2082844" y="3645349"/>
                </a:cubicBezTo>
                <a:cubicBezTo>
                  <a:pt x="2015031" y="3635633"/>
                  <a:pt x="2014280" y="3649098"/>
                  <a:pt x="1938480" y="3632600"/>
                </a:cubicBezTo>
                <a:cubicBezTo>
                  <a:pt x="1920997" y="3627656"/>
                  <a:pt x="1878559" y="3627872"/>
                  <a:pt x="1860608" y="3618261"/>
                </a:cubicBezTo>
                <a:cubicBezTo>
                  <a:pt x="1835500" y="3623550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22763" y="3706607"/>
                  <a:pt x="1268521" y="3713114"/>
                </a:cubicBezTo>
                <a:cubicBezTo>
                  <a:pt x="1221719" y="3743578"/>
                  <a:pt x="1232376" y="3739345"/>
                  <a:pt x="1186863" y="3736384"/>
                </a:cubicBezTo>
                <a:cubicBezTo>
                  <a:pt x="1144916" y="3732620"/>
                  <a:pt x="1160518" y="3788811"/>
                  <a:pt x="1073929" y="3776166"/>
                </a:cubicBezTo>
                <a:cubicBezTo>
                  <a:pt x="1067541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89095" y="3752752"/>
                  <a:pt x="883898" y="3755894"/>
                  <a:pt x="833137" y="3744175"/>
                </a:cubicBezTo>
                <a:cubicBezTo>
                  <a:pt x="796341" y="3755808"/>
                  <a:pt x="789110" y="3730978"/>
                  <a:pt x="742042" y="3747612"/>
                </a:cubicBezTo>
                <a:cubicBezTo>
                  <a:pt x="717806" y="3746591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F7EB-0E7F-9093-1139-7C4BD62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24" y="1960280"/>
            <a:ext cx="7127248" cy="215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(Page) shares with us the following slides </a:t>
            </a:r>
            <a:br>
              <a:rPr lang="en-US"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8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2491-AD60-F473-3C3A-4B021C8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Principles of Just Culture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3D5A-2F5B-C407-99EA-2FB7DA8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431765"/>
            <a:ext cx="8276026" cy="3320031"/>
          </a:xfrm>
        </p:spPr>
        <p:txBody>
          <a:bodyPr anchor="ctr">
            <a:normAutofit/>
          </a:bodyPr>
          <a:lstStyle/>
          <a:p>
            <a:pPr>
              <a:spcAft>
                <a:spcPts val="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Shift from blame to trust: Adverse events are learning opportunities, not immediate blame assignments.</a:t>
            </a:r>
          </a:p>
          <a:p>
            <a:pPr>
              <a:spcAft>
                <a:spcPts val="0"/>
              </a:spcAft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Focus on transparency, openness, and learning from incidents.</a:t>
            </a:r>
          </a:p>
          <a:p>
            <a:pPr>
              <a:spcAft>
                <a:spcPts val="0"/>
              </a:spcAft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05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62E669-7774-4EAE-BBCE-F9FFE664D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0838CA9-6736-4868-BAC7-C020254B5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7463" y="1144989"/>
            <a:ext cx="9677074" cy="4048564"/>
          </a:xfrm>
          <a:custGeom>
            <a:avLst/>
            <a:gdLst>
              <a:gd name="connsiteX0" fmla="*/ 0 w 8037833"/>
              <a:gd name="connsiteY0" fmla="*/ 0 h 3771414"/>
              <a:gd name="connsiteX1" fmla="*/ 8037833 w 8037833"/>
              <a:gd name="connsiteY1" fmla="*/ 702854 h 3771414"/>
              <a:gd name="connsiteX2" fmla="*/ 8037833 w 8037833"/>
              <a:gd name="connsiteY2" fmla="*/ 3110335 h 3771414"/>
              <a:gd name="connsiteX3" fmla="*/ 8034343 w 8037833"/>
              <a:gd name="connsiteY3" fmla="*/ 3109810 h 3771414"/>
              <a:gd name="connsiteX4" fmla="*/ 7877229 w 8037833"/>
              <a:gd name="connsiteY4" fmla="*/ 3131056 h 3771414"/>
              <a:gd name="connsiteX5" fmla="*/ 7807644 w 8037833"/>
              <a:gd name="connsiteY5" fmla="*/ 3086007 h 3771414"/>
              <a:gd name="connsiteX6" fmla="*/ 7607062 w 8037833"/>
              <a:gd name="connsiteY6" fmla="*/ 3074909 h 3771414"/>
              <a:gd name="connsiteX7" fmla="*/ 7351256 w 8037833"/>
              <a:gd name="connsiteY7" fmla="*/ 3263533 h 3771414"/>
              <a:gd name="connsiteX8" fmla="*/ 7241630 w 8037833"/>
              <a:gd name="connsiteY8" fmla="*/ 3245856 h 3771414"/>
              <a:gd name="connsiteX9" fmla="*/ 7197338 w 8037833"/>
              <a:gd name="connsiteY9" fmla="*/ 3211988 h 3771414"/>
              <a:gd name="connsiteX10" fmla="*/ 7180777 w 8037833"/>
              <a:gd name="connsiteY10" fmla="*/ 3210063 h 3771414"/>
              <a:gd name="connsiteX11" fmla="*/ 7146896 w 8037833"/>
              <a:gd name="connsiteY11" fmla="*/ 3244212 h 3771414"/>
              <a:gd name="connsiteX12" fmla="*/ 7101771 w 8037833"/>
              <a:gd name="connsiteY12" fmla="*/ 3244252 h 3771414"/>
              <a:gd name="connsiteX13" fmla="*/ 7047844 w 8037833"/>
              <a:gd name="connsiteY13" fmla="*/ 3291028 h 3771414"/>
              <a:gd name="connsiteX14" fmla="*/ 6869803 w 8037833"/>
              <a:gd name="connsiteY14" fmla="*/ 3307526 h 3771414"/>
              <a:gd name="connsiteX15" fmla="*/ 6819463 w 8037833"/>
              <a:gd name="connsiteY15" fmla="*/ 3355861 h 3771414"/>
              <a:gd name="connsiteX16" fmla="*/ 6797198 w 8037833"/>
              <a:gd name="connsiteY16" fmla="*/ 3365493 h 3771414"/>
              <a:gd name="connsiteX17" fmla="*/ 6760989 w 8037833"/>
              <a:gd name="connsiteY17" fmla="*/ 3411424 h 3771414"/>
              <a:gd name="connsiteX18" fmla="*/ 6633643 w 8037833"/>
              <a:gd name="connsiteY18" fmla="*/ 3335413 h 3771414"/>
              <a:gd name="connsiteX19" fmla="*/ 6462092 w 8037833"/>
              <a:gd name="connsiteY19" fmla="*/ 3360766 h 3771414"/>
              <a:gd name="connsiteX20" fmla="*/ 6303479 w 8037833"/>
              <a:gd name="connsiteY20" fmla="*/ 3307079 h 3771414"/>
              <a:gd name="connsiteX21" fmla="*/ 6210639 w 8037833"/>
              <a:gd name="connsiteY21" fmla="*/ 3322783 h 3771414"/>
              <a:gd name="connsiteX22" fmla="*/ 6184923 w 8037833"/>
              <a:gd name="connsiteY22" fmla="*/ 3365368 h 3771414"/>
              <a:gd name="connsiteX23" fmla="*/ 5949057 w 8037833"/>
              <a:gd name="connsiteY23" fmla="*/ 3366889 h 3771414"/>
              <a:gd name="connsiteX24" fmla="*/ 5891274 w 8037833"/>
              <a:gd name="connsiteY24" fmla="*/ 3384918 h 3771414"/>
              <a:gd name="connsiteX25" fmla="*/ 5835383 w 8037833"/>
              <a:gd name="connsiteY25" fmla="*/ 3364766 h 3771414"/>
              <a:gd name="connsiteX26" fmla="*/ 5746050 w 8037833"/>
              <a:gd name="connsiteY26" fmla="*/ 3413379 h 3771414"/>
              <a:gd name="connsiteX27" fmla="*/ 5613670 w 8037833"/>
              <a:gd name="connsiteY27" fmla="*/ 3415908 h 3771414"/>
              <a:gd name="connsiteX28" fmla="*/ 5535334 w 8037833"/>
              <a:gd name="connsiteY28" fmla="*/ 3424281 h 3771414"/>
              <a:gd name="connsiteX29" fmla="*/ 5506940 w 8037833"/>
              <a:gd name="connsiteY29" fmla="*/ 3438236 h 3771414"/>
              <a:gd name="connsiteX30" fmla="*/ 5466372 w 8037833"/>
              <a:gd name="connsiteY30" fmla="*/ 3450482 h 3771414"/>
              <a:gd name="connsiteX31" fmla="*/ 5395833 w 8037833"/>
              <a:gd name="connsiteY31" fmla="*/ 3480431 h 3771414"/>
              <a:gd name="connsiteX32" fmla="*/ 5299224 w 8037833"/>
              <a:gd name="connsiteY32" fmla="*/ 3506167 h 3771414"/>
              <a:gd name="connsiteX33" fmla="*/ 5223043 w 8037833"/>
              <a:gd name="connsiteY33" fmla="*/ 3478901 h 3771414"/>
              <a:gd name="connsiteX34" fmla="*/ 5217733 w 8037833"/>
              <a:gd name="connsiteY34" fmla="*/ 3487700 h 3771414"/>
              <a:gd name="connsiteX35" fmla="*/ 5167992 w 8037833"/>
              <a:gd name="connsiteY35" fmla="*/ 3491322 h 3771414"/>
              <a:gd name="connsiteX36" fmla="*/ 4987020 w 8037833"/>
              <a:gd name="connsiteY36" fmla="*/ 3448500 h 3771414"/>
              <a:gd name="connsiteX37" fmla="*/ 4890003 w 8037833"/>
              <a:gd name="connsiteY37" fmla="*/ 3457111 h 3771414"/>
              <a:gd name="connsiteX38" fmla="*/ 4856654 w 8037833"/>
              <a:gd name="connsiteY38" fmla="*/ 3469117 h 3771414"/>
              <a:gd name="connsiteX39" fmla="*/ 4800711 w 8037833"/>
              <a:gd name="connsiteY39" fmla="*/ 3488678 h 3771414"/>
              <a:gd name="connsiteX40" fmla="*/ 4761569 w 8037833"/>
              <a:gd name="connsiteY40" fmla="*/ 3525340 h 3771414"/>
              <a:gd name="connsiteX41" fmla="*/ 4713734 w 8037833"/>
              <a:gd name="connsiteY41" fmla="*/ 3532961 h 3771414"/>
              <a:gd name="connsiteX42" fmla="*/ 4699169 w 8037833"/>
              <a:gd name="connsiteY42" fmla="*/ 3506225 h 3771414"/>
              <a:gd name="connsiteX43" fmla="*/ 4649120 w 8037833"/>
              <a:gd name="connsiteY43" fmla="*/ 3523629 h 3771414"/>
              <a:gd name="connsiteX44" fmla="*/ 4573578 w 8037833"/>
              <a:gd name="connsiteY44" fmla="*/ 3553160 h 3771414"/>
              <a:gd name="connsiteX45" fmla="*/ 4529117 w 8037833"/>
              <a:gd name="connsiteY45" fmla="*/ 3562829 h 3771414"/>
              <a:gd name="connsiteX46" fmla="*/ 4408641 w 8037833"/>
              <a:gd name="connsiteY46" fmla="*/ 3597237 h 3771414"/>
              <a:gd name="connsiteX47" fmla="*/ 4288710 w 8037833"/>
              <a:gd name="connsiteY47" fmla="*/ 3637793 h 3771414"/>
              <a:gd name="connsiteX48" fmla="*/ 4234393 w 8037833"/>
              <a:gd name="connsiteY48" fmla="*/ 3691813 h 3771414"/>
              <a:gd name="connsiteX49" fmla="*/ 4227541 w 8037833"/>
              <a:gd name="connsiteY49" fmla="*/ 3694215 h 3771414"/>
              <a:gd name="connsiteX50" fmla="*/ 4208725 w 8037833"/>
              <a:gd name="connsiteY50" fmla="*/ 3692078 h 3771414"/>
              <a:gd name="connsiteX51" fmla="*/ 4201632 w 8037833"/>
              <a:gd name="connsiteY51" fmla="*/ 3689839 h 3771414"/>
              <a:gd name="connsiteX52" fmla="*/ 4191289 w 8037833"/>
              <a:gd name="connsiteY52" fmla="*/ 3689617 h 3771414"/>
              <a:gd name="connsiteX53" fmla="*/ 4191039 w 8037833"/>
              <a:gd name="connsiteY53" fmla="*/ 3690068 h 3771414"/>
              <a:gd name="connsiteX54" fmla="*/ 4181340 w 8037833"/>
              <a:gd name="connsiteY54" fmla="*/ 3688966 h 3771414"/>
              <a:gd name="connsiteX55" fmla="*/ 4133816 w 8037833"/>
              <a:gd name="connsiteY55" fmla="*/ 3677802 h 3771414"/>
              <a:gd name="connsiteX56" fmla="*/ 4071732 w 8037833"/>
              <a:gd name="connsiteY56" fmla="*/ 3719750 h 3771414"/>
              <a:gd name="connsiteX57" fmla="*/ 4045924 w 8037833"/>
              <a:gd name="connsiteY57" fmla="*/ 3726641 h 3771414"/>
              <a:gd name="connsiteX58" fmla="*/ 4032171 w 8037833"/>
              <a:gd name="connsiteY58" fmla="*/ 3732760 h 3771414"/>
              <a:gd name="connsiteX59" fmla="*/ 4031335 w 8037833"/>
              <a:gd name="connsiteY59" fmla="*/ 3734716 h 3771414"/>
              <a:gd name="connsiteX60" fmla="*/ 3985774 w 8037833"/>
              <a:gd name="connsiteY60" fmla="*/ 3723784 h 3771414"/>
              <a:gd name="connsiteX61" fmla="*/ 3979769 w 8037833"/>
              <a:gd name="connsiteY61" fmla="*/ 3726006 h 3771414"/>
              <a:gd name="connsiteX62" fmla="*/ 3950014 w 8037833"/>
              <a:gd name="connsiteY62" fmla="*/ 3714179 h 3771414"/>
              <a:gd name="connsiteX63" fmla="*/ 3934671 w 8037833"/>
              <a:gd name="connsiteY63" fmla="*/ 3710576 h 3771414"/>
              <a:gd name="connsiteX64" fmla="*/ 3930274 w 8037833"/>
              <a:gd name="connsiteY64" fmla="*/ 3704385 h 3771414"/>
              <a:gd name="connsiteX65" fmla="*/ 3907660 w 8037833"/>
              <a:gd name="connsiteY65" fmla="*/ 3701693 h 3771414"/>
              <a:gd name="connsiteX66" fmla="*/ 3905087 w 8037833"/>
              <a:gd name="connsiteY66" fmla="*/ 3703335 h 3771414"/>
              <a:gd name="connsiteX67" fmla="*/ 3886347 w 8037833"/>
              <a:gd name="connsiteY67" fmla="*/ 3693857 h 3771414"/>
              <a:gd name="connsiteX68" fmla="*/ 3870533 w 8037833"/>
              <a:gd name="connsiteY68" fmla="*/ 3677142 h 3771414"/>
              <a:gd name="connsiteX69" fmla="*/ 3678563 w 8037833"/>
              <a:gd name="connsiteY69" fmla="*/ 3681723 h 3771414"/>
              <a:gd name="connsiteX70" fmla="*/ 3511920 w 8037833"/>
              <a:gd name="connsiteY70" fmla="*/ 3609378 h 3771414"/>
              <a:gd name="connsiteX71" fmla="*/ 3407752 w 8037833"/>
              <a:gd name="connsiteY71" fmla="*/ 3613827 h 3771414"/>
              <a:gd name="connsiteX72" fmla="*/ 3373519 w 8037833"/>
              <a:gd name="connsiteY72" fmla="*/ 3653022 h 3771414"/>
              <a:gd name="connsiteX73" fmla="*/ 3114267 w 8037833"/>
              <a:gd name="connsiteY73" fmla="*/ 3626220 h 3771414"/>
              <a:gd name="connsiteX74" fmla="*/ 3048270 w 8037833"/>
              <a:gd name="connsiteY74" fmla="*/ 3637186 h 3771414"/>
              <a:gd name="connsiteX75" fmla="*/ 2989722 w 8037833"/>
              <a:gd name="connsiteY75" fmla="*/ 3610467 h 3771414"/>
              <a:gd name="connsiteX76" fmla="*/ 2965734 w 8037833"/>
              <a:gd name="connsiteY76" fmla="*/ 3622913 h 3771414"/>
              <a:gd name="connsiteX77" fmla="*/ 2961603 w 8037833"/>
              <a:gd name="connsiteY77" fmla="*/ 3625458 h 3771414"/>
              <a:gd name="connsiteX78" fmla="*/ 2944959 w 8037833"/>
              <a:gd name="connsiteY78" fmla="*/ 3626960 h 3771414"/>
              <a:gd name="connsiteX79" fmla="*/ 2940402 w 8037833"/>
              <a:gd name="connsiteY79" fmla="*/ 3638237 h 3771414"/>
              <a:gd name="connsiteX80" fmla="*/ 2915449 w 8037833"/>
              <a:gd name="connsiteY80" fmla="*/ 3648276 h 3771414"/>
              <a:gd name="connsiteX81" fmla="*/ 2884777 w 8037833"/>
              <a:gd name="connsiteY81" fmla="*/ 3648012 h 3771414"/>
              <a:gd name="connsiteX82" fmla="*/ 2739034 w 8037833"/>
              <a:gd name="connsiteY82" fmla="*/ 3634633 h 3771414"/>
              <a:gd name="connsiteX83" fmla="*/ 2651827 w 8037833"/>
              <a:gd name="connsiteY83" fmla="*/ 3633543 h 3771414"/>
              <a:gd name="connsiteX84" fmla="*/ 2618680 w 8037833"/>
              <a:gd name="connsiteY84" fmla="*/ 3643992 h 3771414"/>
              <a:gd name="connsiteX85" fmla="*/ 2572404 w 8037833"/>
              <a:gd name="connsiteY85" fmla="*/ 3651280 h 3771414"/>
              <a:gd name="connsiteX86" fmla="*/ 2490721 w 8037833"/>
              <a:gd name="connsiteY86" fmla="*/ 3672550 h 3771414"/>
              <a:gd name="connsiteX87" fmla="*/ 2381001 w 8037833"/>
              <a:gd name="connsiteY87" fmla="*/ 3686506 h 3771414"/>
              <a:gd name="connsiteX88" fmla="*/ 2301172 w 8037833"/>
              <a:gd name="connsiteY88" fmla="*/ 3650290 h 3771414"/>
              <a:gd name="connsiteX89" fmla="*/ 2294102 w 8037833"/>
              <a:gd name="connsiteY89" fmla="*/ 3658388 h 3771414"/>
              <a:gd name="connsiteX90" fmla="*/ 2238966 w 8037833"/>
              <a:gd name="connsiteY90" fmla="*/ 3656014 h 3771414"/>
              <a:gd name="connsiteX91" fmla="*/ 2046240 w 8037833"/>
              <a:gd name="connsiteY91" fmla="*/ 3591772 h 3771414"/>
              <a:gd name="connsiteX92" fmla="*/ 1938480 w 8037833"/>
              <a:gd name="connsiteY92" fmla="*/ 3588676 h 3771414"/>
              <a:gd name="connsiteX93" fmla="*/ 1900166 w 8037833"/>
              <a:gd name="connsiteY93" fmla="*/ 3596595 h 3771414"/>
              <a:gd name="connsiteX94" fmla="*/ 1835976 w 8037833"/>
              <a:gd name="connsiteY94" fmla="*/ 3609302 h 3771414"/>
              <a:gd name="connsiteX95" fmla="*/ 1787830 w 8037833"/>
              <a:gd name="connsiteY95" fmla="*/ 3641005 h 3771414"/>
              <a:gd name="connsiteX96" fmla="*/ 1734224 w 8037833"/>
              <a:gd name="connsiteY96" fmla="*/ 3642830 h 3771414"/>
              <a:gd name="connsiteX97" fmla="*/ 1721989 w 8037833"/>
              <a:gd name="connsiteY97" fmla="*/ 3614535 h 3771414"/>
              <a:gd name="connsiteX98" fmla="*/ 1664576 w 8037833"/>
              <a:gd name="connsiteY98" fmla="*/ 3625809 h 3771414"/>
              <a:gd name="connsiteX99" fmla="*/ 1577459 w 8037833"/>
              <a:gd name="connsiteY99" fmla="*/ 3646061 h 3771414"/>
              <a:gd name="connsiteX100" fmla="*/ 1527269 w 8037833"/>
              <a:gd name="connsiteY100" fmla="*/ 3650325 h 3771414"/>
              <a:gd name="connsiteX101" fmla="*/ 1390118 w 8037833"/>
              <a:gd name="connsiteY101" fmla="*/ 3670026 h 3771414"/>
              <a:gd name="connsiteX102" fmla="*/ 1252698 w 8037833"/>
              <a:gd name="connsiteY102" fmla="*/ 3695899 h 3771414"/>
              <a:gd name="connsiteX103" fmla="*/ 1171039 w 8037833"/>
              <a:gd name="connsiteY103" fmla="*/ 3745879 h 3771414"/>
              <a:gd name="connsiteX104" fmla="*/ 1058106 w 8037833"/>
              <a:gd name="connsiteY104" fmla="*/ 3763403 h 3771414"/>
              <a:gd name="connsiteX105" fmla="*/ 1039167 w 8037833"/>
              <a:gd name="connsiteY105" fmla="*/ 3771414 h 3771414"/>
              <a:gd name="connsiteX106" fmla="*/ 1012958 w 8037833"/>
              <a:gd name="connsiteY106" fmla="*/ 3766443 h 3771414"/>
              <a:gd name="connsiteX107" fmla="*/ 907906 w 8037833"/>
              <a:gd name="connsiteY107" fmla="*/ 3744915 h 3771414"/>
              <a:gd name="connsiteX108" fmla="*/ 825226 w 8037833"/>
              <a:gd name="connsiteY108" fmla="*/ 3713606 h 3771414"/>
              <a:gd name="connsiteX109" fmla="*/ 722264 w 8037833"/>
              <a:gd name="connsiteY109" fmla="*/ 3734849 h 3771414"/>
              <a:gd name="connsiteX110" fmla="*/ 659460 w 8037833"/>
              <a:gd name="connsiteY110" fmla="*/ 3727666 h 3771414"/>
              <a:gd name="connsiteX111" fmla="*/ 556552 w 8037833"/>
              <a:gd name="connsiteY111" fmla="*/ 3685171 h 3771414"/>
              <a:gd name="connsiteX112" fmla="*/ 421042 w 8037833"/>
              <a:gd name="connsiteY112" fmla="*/ 3697149 h 3771414"/>
              <a:gd name="connsiteX113" fmla="*/ 393295 w 8037833"/>
              <a:gd name="connsiteY113" fmla="*/ 3740334 h 3771414"/>
              <a:gd name="connsiteX114" fmla="*/ 355918 w 8037833"/>
              <a:gd name="connsiteY114" fmla="*/ 3766409 h 3771414"/>
              <a:gd name="connsiteX115" fmla="*/ 339711 w 8037833"/>
              <a:gd name="connsiteY115" fmla="*/ 3705479 h 3771414"/>
              <a:gd name="connsiteX116" fmla="*/ 222239 w 8037833"/>
              <a:gd name="connsiteY116" fmla="*/ 3659572 h 3771414"/>
              <a:gd name="connsiteX117" fmla="*/ 163578 w 8037833"/>
              <a:gd name="connsiteY117" fmla="*/ 3643529 h 3771414"/>
              <a:gd name="connsiteX118" fmla="*/ 72220 w 8037833"/>
              <a:gd name="connsiteY118" fmla="*/ 3632509 h 3771414"/>
              <a:gd name="connsiteX119" fmla="*/ 44395 w 8037833"/>
              <a:gd name="connsiteY119" fmla="*/ 3626692 h 3771414"/>
              <a:gd name="connsiteX120" fmla="*/ 1962 w 8037833"/>
              <a:gd name="connsiteY120" fmla="*/ 3623185 h 3771414"/>
              <a:gd name="connsiteX121" fmla="*/ 0 w 8037833"/>
              <a:gd name="connsiteY121" fmla="*/ 3622498 h 3771414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11920 w 8037833"/>
              <a:gd name="connsiteY70" fmla="*/ 3622141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381001 w 8037833"/>
              <a:gd name="connsiteY87" fmla="*/ 369926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84923 w 8037833"/>
              <a:gd name="connsiteY22" fmla="*/ 3378131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33643 w 8037833"/>
              <a:gd name="connsiteY18" fmla="*/ 3348176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60989 w 8037833"/>
              <a:gd name="connsiteY17" fmla="*/ 342418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869803 w 8037833"/>
              <a:gd name="connsiteY14" fmla="*/ 3320289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607062 w 8037833"/>
              <a:gd name="connsiteY6" fmla="*/ 308767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807644 w 8037833"/>
              <a:gd name="connsiteY5" fmla="*/ 3098770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88710 w 8037833"/>
              <a:gd name="connsiteY47" fmla="*/ 3650556 h 3784177"/>
              <a:gd name="connsiteX48" fmla="*/ 4234393 w 8037833"/>
              <a:gd name="connsiteY48" fmla="*/ 3704576 h 3784177"/>
              <a:gd name="connsiteX49" fmla="*/ 4227541 w 8037833"/>
              <a:gd name="connsiteY49" fmla="*/ 3706978 h 3784177"/>
              <a:gd name="connsiteX50" fmla="*/ 4208725 w 8037833"/>
              <a:gd name="connsiteY50" fmla="*/ 3704841 h 3784177"/>
              <a:gd name="connsiteX51" fmla="*/ 4201632 w 8037833"/>
              <a:gd name="connsiteY51" fmla="*/ 3702602 h 3784177"/>
              <a:gd name="connsiteX52" fmla="*/ 4191289 w 8037833"/>
              <a:gd name="connsiteY52" fmla="*/ 3702380 h 3784177"/>
              <a:gd name="connsiteX53" fmla="*/ 4191039 w 8037833"/>
              <a:gd name="connsiteY53" fmla="*/ 3702831 h 3784177"/>
              <a:gd name="connsiteX54" fmla="*/ 4181340 w 8037833"/>
              <a:gd name="connsiteY54" fmla="*/ 3701729 h 3784177"/>
              <a:gd name="connsiteX55" fmla="*/ 4133816 w 8037833"/>
              <a:gd name="connsiteY55" fmla="*/ 3690565 h 3784177"/>
              <a:gd name="connsiteX56" fmla="*/ 4071732 w 8037833"/>
              <a:gd name="connsiteY56" fmla="*/ 3732513 h 3784177"/>
              <a:gd name="connsiteX57" fmla="*/ 4045924 w 8037833"/>
              <a:gd name="connsiteY57" fmla="*/ 3739404 h 3784177"/>
              <a:gd name="connsiteX58" fmla="*/ 4032171 w 8037833"/>
              <a:gd name="connsiteY58" fmla="*/ 3745523 h 3784177"/>
              <a:gd name="connsiteX59" fmla="*/ 4031335 w 8037833"/>
              <a:gd name="connsiteY59" fmla="*/ 3747479 h 3784177"/>
              <a:gd name="connsiteX60" fmla="*/ 3985774 w 8037833"/>
              <a:gd name="connsiteY60" fmla="*/ 3736547 h 3784177"/>
              <a:gd name="connsiteX61" fmla="*/ 3979769 w 8037833"/>
              <a:gd name="connsiteY61" fmla="*/ 3738769 h 3784177"/>
              <a:gd name="connsiteX62" fmla="*/ 3950014 w 8037833"/>
              <a:gd name="connsiteY62" fmla="*/ 3726942 h 3784177"/>
              <a:gd name="connsiteX63" fmla="*/ 3934671 w 8037833"/>
              <a:gd name="connsiteY63" fmla="*/ 3723339 h 3784177"/>
              <a:gd name="connsiteX64" fmla="*/ 3930274 w 8037833"/>
              <a:gd name="connsiteY64" fmla="*/ 3717148 h 3784177"/>
              <a:gd name="connsiteX65" fmla="*/ 3907660 w 8037833"/>
              <a:gd name="connsiteY65" fmla="*/ 3714456 h 3784177"/>
              <a:gd name="connsiteX66" fmla="*/ 3905087 w 8037833"/>
              <a:gd name="connsiteY66" fmla="*/ 3716098 h 3784177"/>
              <a:gd name="connsiteX67" fmla="*/ 3886347 w 8037833"/>
              <a:gd name="connsiteY67" fmla="*/ 3706620 h 3784177"/>
              <a:gd name="connsiteX68" fmla="*/ 3870533 w 8037833"/>
              <a:gd name="connsiteY68" fmla="*/ 3689905 h 3784177"/>
              <a:gd name="connsiteX69" fmla="*/ 3678563 w 8037833"/>
              <a:gd name="connsiteY69" fmla="*/ 3694486 h 3784177"/>
              <a:gd name="connsiteX70" fmla="*/ 3524121 w 8037833"/>
              <a:gd name="connsiteY70" fmla="*/ 3642736 h 3784177"/>
              <a:gd name="connsiteX71" fmla="*/ 3407752 w 8037833"/>
              <a:gd name="connsiteY71" fmla="*/ 3626590 h 3784177"/>
              <a:gd name="connsiteX72" fmla="*/ 3373519 w 8037833"/>
              <a:gd name="connsiteY72" fmla="*/ 3665785 h 3784177"/>
              <a:gd name="connsiteX73" fmla="*/ 3114267 w 8037833"/>
              <a:gd name="connsiteY73" fmla="*/ 3638983 h 3784177"/>
              <a:gd name="connsiteX74" fmla="*/ 3048270 w 8037833"/>
              <a:gd name="connsiteY74" fmla="*/ 3649949 h 3784177"/>
              <a:gd name="connsiteX75" fmla="*/ 2989722 w 8037833"/>
              <a:gd name="connsiteY75" fmla="*/ 3623230 h 3784177"/>
              <a:gd name="connsiteX76" fmla="*/ 2965734 w 8037833"/>
              <a:gd name="connsiteY76" fmla="*/ 3635676 h 3784177"/>
              <a:gd name="connsiteX77" fmla="*/ 2961603 w 8037833"/>
              <a:gd name="connsiteY77" fmla="*/ 3638221 h 3784177"/>
              <a:gd name="connsiteX78" fmla="*/ 2944959 w 8037833"/>
              <a:gd name="connsiteY78" fmla="*/ 3639723 h 3784177"/>
              <a:gd name="connsiteX79" fmla="*/ 2940402 w 8037833"/>
              <a:gd name="connsiteY79" fmla="*/ 3651000 h 3784177"/>
              <a:gd name="connsiteX80" fmla="*/ 2915449 w 8037833"/>
              <a:gd name="connsiteY80" fmla="*/ 3661039 h 3784177"/>
              <a:gd name="connsiteX81" fmla="*/ 2884777 w 8037833"/>
              <a:gd name="connsiteY81" fmla="*/ 3660775 h 3784177"/>
              <a:gd name="connsiteX82" fmla="*/ 2739034 w 8037833"/>
              <a:gd name="connsiteY82" fmla="*/ 3647396 h 3784177"/>
              <a:gd name="connsiteX83" fmla="*/ 2651827 w 8037833"/>
              <a:gd name="connsiteY83" fmla="*/ 3646306 h 3784177"/>
              <a:gd name="connsiteX84" fmla="*/ 2618680 w 8037833"/>
              <a:gd name="connsiteY84" fmla="*/ 3656755 h 3784177"/>
              <a:gd name="connsiteX85" fmla="*/ 2572404 w 8037833"/>
              <a:gd name="connsiteY85" fmla="*/ 3664043 h 3784177"/>
              <a:gd name="connsiteX86" fmla="*/ 2490721 w 8037833"/>
              <a:gd name="connsiteY86" fmla="*/ 3685313 h 3784177"/>
              <a:gd name="connsiteX87" fmla="*/ 2423704 w 8037833"/>
              <a:gd name="connsiteY87" fmla="*/ 3658079 h 3784177"/>
              <a:gd name="connsiteX88" fmla="*/ 2301172 w 8037833"/>
              <a:gd name="connsiteY88" fmla="*/ 3663053 h 3784177"/>
              <a:gd name="connsiteX89" fmla="*/ 2294102 w 8037833"/>
              <a:gd name="connsiteY89" fmla="*/ 3671151 h 3784177"/>
              <a:gd name="connsiteX90" fmla="*/ 2238966 w 8037833"/>
              <a:gd name="connsiteY90" fmla="*/ 3668777 h 3784177"/>
              <a:gd name="connsiteX91" fmla="*/ 2046240 w 8037833"/>
              <a:gd name="connsiteY91" fmla="*/ 3604535 h 3784177"/>
              <a:gd name="connsiteX92" fmla="*/ 1938480 w 8037833"/>
              <a:gd name="connsiteY92" fmla="*/ 3601439 h 3784177"/>
              <a:gd name="connsiteX93" fmla="*/ 1900166 w 8037833"/>
              <a:gd name="connsiteY93" fmla="*/ 3609358 h 3784177"/>
              <a:gd name="connsiteX94" fmla="*/ 1835976 w 8037833"/>
              <a:gd name="connsiteY94" fmla="*/ 3622065 h 3784177"/>
              <a:gd name="connsiteX95" fmla="*/ 1787830 w 8037833"/>
              <a:gd name="connsiteY95" fmla="*/ 3653768 h 3784177"/>
              <a:gd name="connsiteX96" fmla="*/ 1734224 w 8037833"/>
              <a:gd name="connsiteY96" fmla="*/ 3655593 h 3784177"/>
              <a:gd name="connsiteX97" fmla="*/ 1721989 w 8037833"/>
              <a:gd name="connsiteY97" fmla="*/ 3627298 h 3784177"/>
              <a:gd name="connsiteX98" fmla="*/ 1664576 w 8037833"/>
              <a:gd name="connsiteY98" fmla="*/ 3638572 h 3784177"/>
              <a:gd name="connsiteX99" fmla="*/ 1577459 w 8037833"/>
              <a:gd name="connsiteY99" fmla="*/ 3658824 h 3784177"/>
              <a:gd name="connsiteX100" fmla="*/ 1527269 w 8037833"/>
              <a:gd name="connsiteY100" fmla="*/ 3663088 h 3784177"/>
              <a:gd name="connsiteX101" fmla="*/ 1390118 w 8037833"/>
              <a:gd name="connsiteY101" fmla="*/ 3682789 h 3784177"/>
              <a:gd name="connsiteX102" fmla="*/ 1252698 w 8037833"/>
              <a:gd name="connsiteY102" fmla="*/ 3708662 h 3784177"/>
              <a:gd name="connsiteX103" fmla="*/ 1171039 w 8037833"/>
              <a:gd name="connsiteY103" fmla="*/ 3758642 h 3784177"/>
              <a:gd name="connsiteX104" fmla="*/ 1058106 w 8037833"/>
              <a:gd name="connsiteY104" fmla="*/ 3776166 h 3784177"/>
              <a:gd name="connsiteX105" fmla="*/ 1039167 w 8037833"/>
              <a:gd name="connsiteY105" fmla="*/ 3784177 h 3784177"/>
              <a:gd name="connsiteX106" fmla="*/ 1012958 w 8037833"/>
              <a:gd name="connsiteY106" fmla="*/ 3779206 h 3784177"/>
              <a:gd name="connsiteX107" fmla="*/ 907906 w 8037833"/>
              <a:gd name="connsiteY107" fmla="*/ 3757678 h 3784177"/>
              <a:gd name="connsiteX108" fmla="*/ 825226 w 8037833"/>
              <a:gd name="connsiteY108" fmla="*/ 3726369 h 3784177"/>
              <a:gd name="connsiteX109" fmla="*/ 722264 w 8037833"/>
              <a:gd name="connsiteY109" fmla="*/ 3747612 h 3784177"/>
              <a:gd name="connsiteX110" fmla="*/ 659460 w 8037833"/>
              <a:gd name="connsiteY110" fmla="*/ 3740429 h 3784177"/>
              <a:gd name="connsiteX111" fmla="*/ 556552 w 8037833"/>
              <a:gd name="connsiteY111" fmla="*/ 3697934 h 3784177"/>
              <a:gd name="connsiteX112" fmla="*/ 421042 w 8037833"/>
              <a:gd name="connsiteY112" fmla="*/ 3709912 h 3784177"/>
              <a:gd name="connsiteX113" fmla="*/ 393295 w 8037833"/>
              <a:gd name="connsiteY113" fmla="*/ 3753097 h 3784177"/>
              <a:gd name="connsiteX114" fmla="*/ 355918 w 8037833"/>
              <a:gd name="connsiteY114" fmla="*/ 3779172 h 3784177"/>
              <a:gd name="connsiteX115" fmla="*/ 339711 w 8037833"/>
              <a:gd name="connsiteY115" fmla="*/ 3718242 h 3784177"/>
              <a:gd name="connsiteX116" fmla="*/ 222239 w 8037833"/>
              <a:gd name="connsiteY116" fmla="*/ 3672335 h 3784177"/>
              <a:gd name="connsiteX117" fmla="*/ 163578 w 8037833"/>
              <a:gd name="connsiteY117" fmla="*/ 3656292 h 3784177"/>
              <a:gd name="connsiteX118" fmla="*/ 72220 w 8037833"/>
              <a:gd name="connsiteY118" fmla="*/ 3645272 h 3784177"/>
              <a:gd name="connsiteX119" fmla="*/ 44395 w 8037833"/>
              <a:gd name="connsiteY119" fmla="*/ 3639455 h 3784177"/>
              <a:gd name="connsiteX120" fmla="*/ 1962 w 8037833"/>
              <a:gd name="connsiteY120" fmla="*/ 3635948 h 3784177"/>
              <a:gd name="connsiteX121" fmla="*/ 0 w 8037833"/>
              <a:gd name="connsiteY121" fmla="*/ 3635261 h 3784177"/>
              <a:gd name="connsiteX122" fmla="*/ 0 w 8037833"/>
              <a:gd name="connsiteY12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234393 w 8037833"/>
              <a:gd name="connsiteY47" fmla="*/ 3704576 h 3784177"/>
              <a:gd name="connsiteX48" fmla="*/ 4227541 w 8037833"/>
              <a:gd name="connsiteY48" fmla="*/ 3706978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234393 w 8037833"/>
              <a:gd name="connsiteY47" fmla="*/ 3704576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823683"/>
              <a:gd name="connsiteX1" fmla="*/ 8037833 w 8037833"/>
              <a:gd name="connsiteY1" fmla="*/ 0 h 3823683"/>
              <a:gd name="connsiteX2" fmla="*/ 8037833 w 8037833"/>
              <a:gd name="connsiteY2" fmla="*/ 3123098 h 3823683"/>
              <a:gd name="connsiteX3" fmla="*/ 8034343 w 8037833"/>
              <a:gd name="connsiteY3" fmla="*/ 3122573 h 3823683"/>
              <a:gd name="connsiteX4" fmla="*/ 7877229 w 8037833"/>
              <a:gd name="connsiteY4" fmla="*/ 3143819 h 3823683"/>
              <a:gd name="connsiteX5" fmla="*/ 7752740 w 8037833"/>
              <a:gd name="connsiteY5" fmla="*/ 3181149 h 3823683"/>
              <a:gd name="connsiteX6" fmla="*/ 7588760 w 8037833"/>
              <a:gd name="connsiteY6" fmla="*/ 3183782 h 3823683"/>
              <a:gd name="connsiteX7" fmla="*/ 7351256 w 8037833"/>
              <a:gd name="connsiteY7" fmla="*/ 3276296 h 3823683"/>
              <a:gd name="connsiteX8" fmla="*/ 7241630 w 8037833"/>
              <a:gd name="connsiteY8" fmla="*/ 3258619 h 3823683"/>
              <a:gd name="connsiteX9" fmla="*/ 7197338 w 8037833"/>
              <a:gd name="connsiteY9" fmla="*/ 3224751 h 3823683"/>
              <a:gd name="connsiteX10" fmla="*/ 7180777 w 8037833"/>
              <a:gd name="connsiteY10" fmla="*/ 3222826 h 3823683"/>
              <a:gd name="connsiteX11" fmla="*/ 7146896 w 8037833"/>
              <a:gd name="connsiteY11" fmla="*/ 3256975 h 3823683"/>
              <a:gd name="connsiteX12" fmla="*/ 7101771 w 8037833"/>
              <a:gd name="connsiteY12" fmla="*/ 3257015 h 3823683"/>
              <a:gd name="connsiteX13" fmla="*/ 7047844 w 8037833"/>
              <a:gd name="connsiteY13" fmla="*/ 3303791 h 3823683"/>
              <a:gd name="connsiteX14" fmla="*/ 6912506 w 8037833"/>
              <a:gd name="connsiteY14" fmla="*/ 3361478 h 3823683"/>
              <a:gd name="connsiteX15" fmla="*/ 6819463 w 8037833"/>
              <a:gd name="connsiteY15" fmla="*/ 3368624 h 3823683"/>
              <a:gd name="connsiteX16" fmla="*/ 6797198 w 8037833"/>
              <a:gd name="connsiteY16" fmla="*/ 3378256 h 3823683"/>
              <a:gd name="connsiteX17" fmla="*/ 6718286 w 8037833"/>
              <a:gd name="connsiteY17" fmla="*/ 3382997 h 3823683"/>
              <a:gd name="connsiteX18" fmla="*/ 6609242 w 8037833"/>
              <a:gd name="connsiteY18" fmla="*/ 3355040 h 3823683"/>
              <a:gd name="connsiteX19" fmla="*/ 6462092 w 8037833"/>
              <a:gd name="connsiteY19" fmla="*/ 3373529 h 3823683"/>
              <a:gd name="connsiteX20" fmla="*/ 6303479 w 8037833"/>
              <a:gd name="connsiteY20" fmla="*/ 3319842 h 3823683"/>
              <a:gd name="connsiteX21" fmla="*/ 6210639 w 8037833"/>
              <a:gd name="connsiteY21" fmla="*/ 3335546 h 3823683"/>
              <a:gd name="connsiteX22" fmla="*/ 6111718 w 8037833"/>
              <a:gd name="connsiteY22" fmla="*/ 3357536 h 3823683"/>
              <a:gd name="connsiteX23" fmla="*/ 5949057 w 8037833"/>
              <a:gd name="connsiteY23" fmla="*/ 3379652 h 3823683"/>
              <a:gd name="connsiteX24" fmla="*/ 5891274 w 8037833"/>
              <a:gd name="connsiteY24" fmla="*/ 3397681 h 3823683"/>
              <a:gd name="connsiteX25" fmla="*/ 5835383 w 8037833"/>
              <a:gd name="connsiteY25" fmla="*/ 3377529 h 3823683"/>
              <a:gd name="connsiteX26" fmla="*/ 5746050 w 8037833"/>
              <a:gd name="connsiteY26" fmla="*/ 3426142 h 3823683"/>
              <a:gd name="connsiteX27" fmla="*/ 5613670 w 8037833"/>
              <a:gd name="connsiteY27" fmla="*/ 3428671 h 3823683"/>
              <a:gd name="connsiteX28" fmla="*/ 5535334 w 8037833"/>
              <a:gd name="connsiteY28" fmla="*/ 3437044 h 3823683"/>
              <a:gd name="connsiteX29" fmla="*/ 5506940 w 8037833"/>
              <a:gd name="connsiteY29" fmla="*/ 3450999 h 3823683"/>
              <a:gd name="connsiteX30" fmla="*/ 5466372 w 8037833"/>
              <a:gd name="connsiteY30" fmla="*/ 3463245 h 3823683"/>
              <a:gd name="connsiteX31" fmla="*/ 5395833 w 8037833"/>
              <a:gd name="connsiteY31" fmla="*/ 3493194 h 3823683"/>
              <a:gd name="connsiteX32" fmla="*/ 5299224 w 8037833"/>
              <a:gd name="connsiteY32" fmla="*/ 3518930 h 3823683"/>
              <a:gd name="connsiteX33" fmla="*/ 5223043 w 8037833"/>
              <a:gd name="connsiteY33" fmla="*/ 3491664 h 3823683"/>
              <a:gd name="connsiteX34" fmla="*/ 5217733 w 8037833"/>
              <a:gd name="connsiteY34" fmla="*/ 3500463 h 3823683"/>
              <a:gd name="connsiteX35" fmla="*/ 5167992 w 8037833"/>
              <a:gd name="connsiteY35" fmla="*/ 3504085 h 3823683"/>
              <a:gd name="connsiteX36" fmla="*/ 4987020 w 8037833"/>
              <a:gd name="connsiteY36" fmla="*/ 3461263 h 3823683"/>
              <a:gd name="connsiteX37" fmla="*/ 4890003 w 8037833"/>
              <a:gd name="connsiteY37" fmla="*/ 3469874 h 3823683"/>
              <a:gd name="connsiteX38" fmla="*/ 4856654 w 8037833"/>
              <a:gd name="connsiteY38" fmla="*/ 3481880 h 3823683"/>
              <a:gd name="connsiteX39" fmla="*/ 4800711 w 8037833"/>
              <a:gd name="connsiteY39" fmla="*/ 3501441 h 3823683"/>
              <a:gd name="connsiteX40" fmla="*/ 4761569 w 8037833"/>
              <a:gd name="connsiteY40" fmla="*/ 3538103 h 3823683"/>
              <a:gd name="connsiteX41" fmla="*/ 4713734 w 8037833"/>
              <a:gd name="connsiteY41" fmla="*/ 3545724 h 3823683"/>
              <a:gd name="connsiteX42" fmla="*/ 4699169 w 8037833"/>
              <a:gd name="connsiteY42" fmla="*/ 3518988 h 3823683"/>
              <a:gd name="connsiteX43" fmla="*/ 4649120 w 8037833"/>
              <a:gd name="connsiteY43" fmla="*/ 3536392 h 3823683"/>
              <a:gd name="connsiteX44" fmla="*/ 4573578 w 8037833"/>
              <a:gd name="connsiteY44" fmla="*/ 3565923 h 3823683"/>
              <a:gd name="connsiteX45" fmla="*/ 4529117 w 8037833"/>
              <a:gd name="connsiteY45" fmla="*/ 3575592 h 3823683"/>
              <a:gd name="connsiteX46" fmla="*/ 4408641 w 8037833"/>
              <a:gd name="connsiteY46" fmla="*/ 3610000 h 3823683"/>
              <a:gd name="connsiteX47" fmla="*/ 4356402 w 8037833"/>
              <a:gd name="connsiteY47" fmla="*/ 3642792 h 3823683"/>
              <a:gd name="connsiteX48" fmla="*/ 4258044 w 8037833"/>
              <a:gd name="connsiteY48" fmla="*/ 3823683 h 3823683"/>
              <a:gd name="connsiteX49" fmla="*/ 4208725 w 8037833"/>
              <a:gd name="connsiteY49" fmla="*/ 3704841 h 3823683"/>
              <a:gd name="connsiteX50" fmla="*/ 4201632 w 8037833"/>
              <a:gd name="connsiteY50" fmla="*/ 3702602 h 3823683"/>
              <a:gd name="connsiteX51" fmla="*/ 4191289 w 8037833"/>
              <a:gd name="connsiteY51" fmla="*/ 3702380 h 3823683"/>
              <a:gd name="connsiteX52" fmla="*/ 4191039 w 8037833"/>
              <a:gd name="connsiteY52" fmla="*/ 3702831 h 3823683"/>
              <a:gd name="connsiteX53" fmla="*/ 4181340 w 8037833"/>
              <a:gd name="connsiteY53" fmla="*/ 3701729 h 3823683"/>
              <a:gd name="connsiteX54" fmla="*/ 4133816 w 8037833"/>
              <a:gd name="connsiteY54" fmla="*/ 3690565 h 3823683"/>
              <a:gd name="connsiteX55" fmla="*/ 4071732 w 8037833"/>
              <a:gd name="connsiteY55" fmla="*/ 3732513 h 3823683"/>
              <a:gd name="connsiteX56" fmla="*/ 4045924 w 8037833"/>
              <a:gd name="connsiteY56" fmla="*/ 3739404 h 3823683"/>
              <a:gd name="connsiteX57" fmla="*/ 4032171 w 8037833"/>
              <a:gd name="connsiteY57" fmla="*/ 3745523 h 3823683"/>
              <a:gd name="connsiteX58" fmla="*/ 4031335 w 8037833"/>
              <a:gd name="connsiteY58" fmla="*/ 3747479 h 3823683"/>
              <a:gd name="connsiteX59" fmla="*/ 3985774 w 8037833"/>
              <a:gd name="connsiteY59" fmla="*/ 3736547 h 3823683"/>
              <a:gd name="connsiteX60" fmla="*/ 3979769 w 8037833"/>
              <a:gd name="connsiteY60" fmla="*/ 3738769 h 3823683"/>
              <a:gd name="connsiteX61" fmla="*/ 3950014 w 8037833"/>
              <a:gd name="connsiteY61" fmla="*/ 3726942 h 3823683"/>
              <a:gd name="connsiteX62" fmla="*/ 3934671 w 8037833"/>
              <a:gd name="connsiteY62" fmla="*/ 3723339 h 3823683"/>
              <a:gd name="connsiteX63" fmla="*/ 3930274 w 8037833"/>
              <a:gd name="connsiteY63" fmla="*/ 3717148 h 3823683"/>
              <a:gd name="connsiteX64" fmla="*/ 3907660 w 8037833"/>
              <a:gd name="connsiteY64" fmla="*/ 3714456 h 3823683"/>
              <a:gd name="connsiteX65" fmla="*/ 3905087 w 8037833"/>
              <a:gd name="connsiteY65" fmla="*/ 3716098 h 3823683"/>
              <a:gd name="connsiteX66" fmla="*/ 3886347 w 8037833"/>
              <a:gd name="connsiteY66" fmla="*/ 3706620 h 3823683"/>
              <a:gd name="connsiteX67" fmla="*/ 3870533 w 8037833"/>
              <a:gd name="connsiteY67" fmla="*/ 3689905 h 3823683"/>
              <a:gd name="connsiteX68" fmla="*/ 3678563 w 8037833"/>
              <a:gd name="connsiteY68" fmla="*/ 3694486 h 3823683"/>
              <a:gd name="connsiteX69" fmla="*/ 3524121 w 8037833"/>
              <a:gd name="connsiteY69" fmla="*/ 3642736 h 3823683"/>
              <a:gd name="connsiteX70" fmla="*/ 3407752 w 8037833"/>
              <a:gd name="connsiteY70" fmla="*/ 3626590 h 3823683"/>
              <a:gd name="connsiteX71" fmla="*/ 3373519 w 8037833"/>
              <a:gd name="connsiteY71" fmla="*/ 3665785 h 3823683"/>
              <a:gd name="connsiteX72" fmla="*/ 3114267 w 8037833"/>
              <a:gd name="connsiteY72" fmla="*/ 3638983 h 3823683"/>
              <a:gd name="connsiteX73" fmla="*/ 3048270 w 8037833"/>
              <a:gd name="connsiteY73" fmla="*/ 3649949 h 3823683"/>
              <a:gd name="connsiteX74" fmla="*/ 2989722 w 8037833"/>
              <a:gd name="connsiteY74" fmla="*/ 3623230 h 3823683"/>
              <a:gd name="connsiteX75" fmla="*/ 2965734 w 8037833"/>
              <a:gd name="connsiteY75" fmla="*/ 3635676 h 3823683"/>
              <a:gd name="connsiteX76" fmla="*/ 2961603 w 8037833"/>
              <a:gd name="connsiteY76" fmla="*/ 3638221 h 3823683"/>
              <a:gd name="connsiteX77" fmla="*/ 2944959 w 8037833"/>
              <a:gd name="connsiteY77" fmla="*/ 3639723 h 3823683"/>
              <a:gd name="connsiteX78" fmla="*/ 2940402 w 8037833"/>
              <a:gd name="connsiteY78" fmla="*/ 3651000 h 3823683"/>
              <a:gd name="connsiteX79" fmla="*/ 2915449 w 8037833"/>
              <a:gd name="connsiteY79" fmla="*/ 3661039 h 3823683"/>
              <a:gd name="connsiteX80" fmla="*/ 2884777 w 8037833"/>
              <a:gd name="connsiteY80" fmla="*/ 3660775 h 3823683"/>
              <a:gd name="connsiteX81" fmla="*/ 2739034 w 8037833"/>
              <a:gd name="connsiteY81" fmla="*/ 3647396 h 3823683"/>
              <a:gd name="connsiteX82" fmla="*/ 2651827 w 8037833"/>
              <a:gd name="connsiteY82" fmla="*/ 3646306 h 3823683"/>
              <a:gd name="connsiteX83" fmla="*/ 2618680 w 8037833"/>
              <a:gd name="connsiteY83" fmla="*/ 3656755 h 3823683"/>
              <a:gd name="connsiteX84" fmla="*/ 2572404 w 8037833"/>
              <a:gd name="connsiteY84" fmla="*/ 3664043 h 3823683"/>
              <a:gd name="connsiteX85" fmla="*/ 2490721 w 8037833"/>
              <a:gd name="connsiteY85" fmla="*/ 3685313 h 3823683"/>
              <a:gd name="connsiteX86" fmla="*/ 2423704 w 8037833"/>
              <a:gd name="connsiteY86" fmla="*/ 3658079 h 3823683"/>
              <a:gd name="connsiteX87" fmla="*/ 2301172 w 8037833"/>
              <a:gd name="connsiteY87" fmla="*/ 3663053 h 3823683"/>
              <a:gd name="connsiteX88" fmla="*/ 2294102 w 8037833"/>
              <a:gd name="connsiteY88" fmla="*/ 3671151 h 3823683"/>
              <a:gd name="connsiteX89" fmla="*/ 2238966 w 8037833"/>
              <a:gd name="connsiteY89" fmla="*/ 3668777 h 3823683"/>
              <a:gd name="connsiteX90" fmla="*/ 2046240 w 8037833"/>
              <a:gd name="connsiteY90" fmla="*/ 3604535 h 3823683"/>
              <a:gd name="connsiteX91" fmla="*/ 1938480 w 8037833"/>
              <a:gd name="connsiteY91" fmla="*/ 3601439 h 3823683"/>
              <a:gd name="connsiteX92" fmla="*/ 1900166 w 8037833"/>
              <a:gd name="connsiteY92" fmla="*/ 3609358 h 3823683"/>
              <a:gd name="connsiteX93" fmla="*/ 1835976 w 8037833"/>
              <a:gd name="connsiteY93" fmla="*/ 3622065 h 3823683"/>
              <a:gd name="connsiteX94" fmla="*/ 1787830 w 8037833"/>
              <a:gd name="connsiteY94" fmla="*/ 3653768 h 3823683"/>
              <a:gd name="connsiteX95" fmla="*/ 1734224 w 8037833"/>
              <a:gd name="connsiteY95" fmla="*/ 3655593 h 3823683"/>
              <a:gd name="connsiteX96" fmla="*/ 1721989 w 8037833"/>
              <a:gd name="connsiteY96" fmla="*/ 3627298 h 3823683"/>
              <a:gd name="connsiteX97" fmla="*/ 1664576 w 8037833"/>
              <a:gd name="connsiteY97" fmla="*/ 3638572 h 3823683"/>
              <a:gd name="connsiteX98" fmla="*/ 1577459 w 8037833"/>
              <a:gd name="connsiteY98" fmla="*/ 3658824 h 3823683"/>
              <a:gd name="connsiteX99" fmla="*/ 1527269 w 8037833"/>
              <a:gd name="connsiteY99" fmla="*/ 3663088 h 3823683"/>
              <a:gd name="connsiteX100" fmla="*/ 1390118 w 8037833"/>
              <a:gd name="connsiteY100" fmla="*/ 3682789 h 3823683"/>
              <a:gd name="connsiteX101" fmla="*/ 1252698 w 8037833"/>
              <a:gd name="connsiteY101" fmla="*/ 3708662 h 3823683"/>
              <a:gd name="connsiteX102" fmla="*/ 1171039 w 8037833"/>
              <a:gd name="connsiteY102" fmla="*/ 3758642 h 3823683"/>
              <a:gd name="connsiteX103" fmla="*/ 1058106 w 8037833"/>
              <a:gd name="connsiteY103" fmla="*/ 3776166 h 3823683"/>
              <a:gd name="connsiteX104" fmla="*/ 1039167 w 8037833"/>
              <a:gd name="connsiteY104" fmla="*/ 3784177 h 3823683"/>
              <a:gd name="connsiteX105" fmla="*/ 1012958 w 8037833"/>
              <a:gd name="connsiteY105" fmla="*/ 3779206 h 3823683"/>
              <a:gd name="connsiteX106" fmla="*/ 907906 w 8037833"/>
              <a:gd name="connsiteY106" fmla="*/ 3757678 h 3823683"/>
              <a:gd name="connsiteX107" fmla="*/ 825226 w 8037833"/>
              <a:gd name="connsiteY107" fmla="*/ 3726369 h 3823683"/>
              <a:gd name="connsiteX108" fmla="*/ 722264 w 8037833"/>
              <a:gd name="connsiteY108" fmla="*/ 3747612 h 3823683"/>
              <a:gd name="connsiteX109" fmla="*/ 659460 w 8037833"/>
              <a:gd name="connsiteY109" fmla="*/ 3740429 h 3823683"/>
              <a:gd name="connsiteX110" fmla="*/ 556552 w 8037833"/>
              <a:gd name="connsiteY110" fmla="*/ 3697934 h 3823683"/>
              <a:gd name="connsiteX111" fmla="*/ 421042 w 8037833"/>
              <a:gd name="connsiteY111" fmla="*/ 3709912 h 3823683"/>
              <a:gd name="connsiteX112" fmla="*/ 393295 w 8037833"/>
              <a:gd name="connsiteY112" fmla="*/ 3753097 h 3823683"/>
              <a:gd name="connsiteX113" fmla="*/ 355918 w 8037833"/>
              <a:gd name="connsiteY113" fmla="*/ 3779172 h 3823683"/>
              <a:gd name="connsiteX114" fmla="*/ 339711 w 8037833"/>
              <a:gd name="connsiteY114" fmla="*/ 3718242 h 3823683"/>
              <a:gd name="connsiteX115" fmla="*/ 222239 w 8037833"/>
              <a:gd name="connsiteY115" fmla="*/ 3672335 h 3823683"/>
              <a:gd name="connsiteX116" fmla="*/ 163578 w 8037833"/>
              <a:gd name="connsiteY116" fmla="*/ 3656292 h 3823683"/>
              <a:gd name="connsiteX117" fmla="*/ 72220 w 8037833"/>
              <a:gd name="connsiteY117" fmla="*/ 3645272 h 3823683"/>
              <a:gd name="connsiteX118" fmla="*/ 44395 w 8037833"/>
              <a:gd name="connsiteY118" fmla="*/ 3639455 h 3823683"/>
              <a:gd name="connsiteX119" fmla="*/ 1962 w 8037833"/>
              <a:gd name="connsiteY119" fmla="*/ 3635948 h 3823683"/>
              <a:gd name="connsiteX120" fmla="*/ 0 w 8037833"/>
              <a:gd name="connsiteY120" fmla="*/ 3635261 h 3823683"/>
              <a:gd name="connsiteX121" fmla="*/ 0 w 8037833"/>
              <a:gd name="connsiteY121" fmla="*/ 12763 h 3823683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299224 w 8037833"/>
              <a:gd name="connsiteY32" fmla="*/ 351893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55918 w 8037833"/>
              <a:gd name="connsiteY113" fmla="*/ 3779172 h 3784177"/>
              <a:gd name="connsiteX114" fmla="*/ 339711 w 8037833"/>
              <a:gd name="connsiteY114" fmla="*/ 3718242 h 3784177"/>
              <a:gd name="connsiteX115" fmla="*/ 222239 w 8037833"/>
              <a:gd name="connsiteY115" fmla="*/ 3672335 h 3784177"/>
              <a:gd name="connsiteX116" fmla="*/ 163578 w 8037833"/>
              <a:gd name="connsiteY116" fmla="*/ 3656292 h 3784177"/>
              <a:gd name="connsiteX117" fmla="*/ 72220 w 8037833"/>
              <a:gd name="connsiteY117" fmla="*/ 3645272 h 3784177"/>
              <a:gd name="connsiteX118" fmla="*/ 44395 w 8037833"/>
              <a:gd name="connsiteY118" fmla="*/ 3639455 h 3784177"/>
              <a:gd name="connsiteX119" fmla="*/ 1962 w 8037833"/>
              <a:gd name="connsiteY119" fmla="*/ 3635948 h 3784177"/>
              <a:gd name="connsiteX120" fmla="*/ 0 w 8037833"/>
              <a:gd name="connsiteY120" fmla="*/ 3635261 h 3784177"/>
              <a:gd name="connsiteX121" fmla="*/ 0 w 8037833"/>
              <a:gd name="connsiteY12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69793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21042 w 8037833"/>
              <a:gd name="connsiteY111" fmla="*/ 3709912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46240 w 8037833"/>
              <a:gd name="connsiteY90" fmla="*/ 3604535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53768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07752 w 8037833"/>
              <a:gd name="connsiteY70" fmla="*/ 362659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210639 w 8037833"/>
              <a:gd name="connsiteY21" fmla="*/ 3335546 h 3784177"/>
              <a:gd name="connsiteX22" fmla="*/ 6111718 w 8037833"/>
              <a:gd name="connsiteY22" fmla="*/ 3357536 h 3784177"/>
              <a:gd name="connsiteX23" fmla="*/ 5949057 w 8037833"/>
              <a:gd name="connsiteY23" fmla="*/ 3379652 h 3784177"/>
              <a:gd name="connsiteX24" fmla="*/ 5891274 w 8037833"/>
              <a:gd name="connsiteY24" fmla="*/ 3397681 h 3784177"/>
              <a:gd name="connsiteX25" fmla="*/ 5835383 w 8037833"/>
              <a:gd name="connsiteY25" fmla="*/ 3377529 h 3784177"/>
              <a:gd name="connsiteX26" fmla="*/ 5746050 w 8037833"/>
              <a:gd name="connsiteY26" fmla="*/ 3426142 h 3784177"/>
              <a:gd name="connsiteX27" fmla="*/ 5613670 w 8037833"/>
              <a:gd name="connsiteY27" fmla="*/ 3428671 h 3784177"/>
              <a:gd name="connsiteX28" fmla="*/ 5535334 w 8037833"/>
              <a:gd name="connsiteY28" fmla="*/ 3437044 h 3784177"/>
              <a:gd name="connsiteX29" fmla="*/ 5506940 w 8037833"/>
              <a:gd name="connsiteY29" fmla="*/ 3450999 h 3784177"/>
              <a:gd name="connsiteX30" fmla="*/ 5466372 w 8037833"/>
              <a:gd name="connsiteY30" fmla="*/ 3463245 h 3784177"/>
              <a:gd name="connsiteX31" fmla="*/ 5395833 w 8037833"/>
              <a:gd name="connsiteY31" fmla="*/ 3493194 h 3784177"/>
              <a:gd name="connsiteX32" fmla="*/ 5305325 w 8037833"/>
              <a:gd name="connsiteY32" fmla="*/ 3505200 h 3784177"/>
              <a:gd name="connsiteX33" fmla="*/ 5223043 w 8037833"/>
              <a:gd name="connsiteY33" fmla="*/ 3491664 h 3784177"/>
              <a:gd name="connsiteX34" fmla="*/ 5217733 w 8037833"/>
              <a:gd name="connsiteY34" fmla="*/ 3500463 h 3784177"/>
              <a:gd name="connsiteX35" fmla="*/ 5167992 w 8037833"/>
              <a:gd name="connsiteY35" fmla="*/ 3504085 h 3784177"/>
              <a:gd name="connsiteX36" fmla="*/ 4987020 w 8037833"/>
              <a:gd name="connsiteY36" fmla="*/ 3461263 h 3784177"/>
              <a:gd name="connsiteX37" fmla="*/ 4890003 w 8037833"/>
              <a:gd name="connsiteY37" fmla="*/ 3469874 h 3784177"/>
              <a:gd name="connsiteX38" fmla="*/ 4856654 w 8037833"/>
              <a:gd name="connsiteY38" fmla="*/ 3481880 h 3784177"/>
              <a:gd name="connsiteX39" fmla="*/ 4800711 w 8037833"/>
              <a:gd name="connsiteY39" fmla="*/ 3501441 h 3784177"/>
              <a:gd name="connsiteX40" fmla="*/ 4761569 w 8037833"/>
              <a:gd name="connsiteY40" fmla="*/ 3538103 h 3784177"/>
              <a:gd name="connsiteX41" fmla="*/ 4713734 w 8037833"/>
              <a:gd name="connsiteY41" fmla="*/ 3545724 h 3784177"/>
              <a:gd name="connsiteX42" fmla="*/ 4699169 w 8037833"/>
              <a:gd name="connsiteY42" fmla="*/ 3518988 h 3784177"/>
              <a:gd name="connsiteX43" fmla="*/ 4649120 w 8037833"/>
              <a:gd name="connsiteY43" fmla="*/ 3536392 h 3784177"/>
              <a:gd name="connsiteX44" fmla="*/ 4573578 w 8037833"/>
              <a:gd name="connsiteY44" fmla="*/ 3565923 h 3784177"/>
              <a:gd name="connsiteX45" fmla="*/ 4529117 w 8037833"/>
              <a:gd name="connsiteY45" fmla="*/ 3575592 h 3784177"/>
              <a:gd name="connsiteX46" fmla="*/ 4408641 w 8037833"/>
              <a:gd name="connsiteY46" fmla="*/ 3610000 h 3784177"/>
              <a:gd name="connsiteX47" fmla="*/ 4356402 w 8037833"/>
              <a:gd name="connsiteY47" fmla="*/ 3642792 h 3784177"/>
              <a:gd name="connsiteX48" fmla="*/ 4270245 w 8037833"/>
              <a:gd name="connsiteY48" fmla="*/ 3665789 h 3784177"/>
              <a:gd name="connsiteX49" fmla="*/ 4208725 w 8037833"/>
              <a:gd name="connsiteY49" fmla="*/ 3704841 h 3784177"/>
              <a:gd name="connsiteX50" fmla="*/ 4201632 w 8037833"/>
              <a:gd name="connsiteY50" fmla="*/ 3702602 h 3784177"/>
              <a:gd name="connsiteX51" fmla="*/ 4191289 w 8037833"/>
              <a:gd name="connsiteY51" fmla="*/ 3702380 h 3784177"/>
              <a:gd name="connsiteX52" fmla="*/ 4191039 w 8037833"/>
              <a:gd name="connsiteY52" fmla="*/ 3702831 h 3784177"/>
              <a:gd name="connsiteX53" fmla="*/ 4181340 w 8037833"/>
              <a:gd name="connsiteY53" fmla="*/ 3701729 h 3784177"/>
              <a:gd name="connsiteX54" fmla="*/ 4133816 w 8037833"/>
              <a:gd name="connsiteY54" fmla="*/ 3690565 h 3784177"/>
              <a:gd name="connsiteX55" fmla="*/ 4071732 w 8037833"/>
              <a:gd name="connsiteY55" fmla="*/ 3732513 h 3784177"/>
              <a:gd name="connsiteX56" fmla="*/ 4045924 w 8037833"/>
              <a:gd name="connsiteY56" fmla="*/ 3739404 h 3784177"/>
              <a:gd name="connsiteX57" fmla="*/ 4032171 w 8037833"/>
              <a:gd name="connsiteY57" fmla="*/ 3745523 h 3784177"/>
              <a:gd name="connsiteX58" fmla="*/ 4031335 w 8037833"/>
              <a:gd name="connsiteY58" fmla="*/ 3747479 h 3784177"/>
              <a:gd name="connsiteX59" fmla="*/ 3985774 w 8037833"/>
              <a:gd name="connsiteY59" fmla="*/ 3736547 h 3784177"/>
              <a:gd name="connsiteX60" fmla="*/ 3979769 w 8037833"/>
              <a:gd name="connsiteY60" fmla="*/ 3738769 h 3784177"/>
              <a:gd name="connsiteX61" fmla="*/ 3950014 w 8037833"/>
              <a:gd name="connsiteY61" fmla="*/ 3726942 h 3784177"/>
              <a:gd name="connsiteX62" fmla="*/ 3934671 w 8037833"/>
              <a:gd name="connsiteY62" fmla="*/ 3723339 h 3784177"/>
              <a:gd name="connsiteX63" fmla="*/ 3930274 w 8037833"/>
              <a:gd name="connsiteY63" fmla="*/ 3717148 h 3784177"/>
              <a:gd name="connsiteX64" fmla="*/ 3907660 w 8037833"/>
              <a:gd name="connsiteY64" fmla="*/ 3714456 h 3784177"/>
              <a:gd name="connsiteX65" fmla="*/ 3905087 w 8037833"/>
              <a:gd name="connsiteY65" fmla="*/ 3716098 h 3784177"/>
              <a:gd name="connsiteX66" fmla="*/ 3886347 w 8037833"/>
              <a:gd name="connsiteY66" fmla="*/ 3706620 h 3784177"/>
              <a:gd name="connsiteX67" fmla="*/ 3870533 w 8037833"/>
              <a:gd name="connsiteY67" fmla="*/ 3689905 h 3784177"/>
              <a:gd name="connsiteX68" fmla="*/ 3678563 w 8037833"/>
              <a:gd name="connsiteY68" fmla="*/ 3694486 h 3784177"/>
              <a:gd name="connsiteX69" fmla="*/ 3524121 w 8037833"/>
              <a:gd name="connsiteY69" fmla="*/ 3642736 h 3784177"/>
              <a:gd name="connsiteX70" fmla="*/ 3432153 w 8037833"/>
              <a:gd name="connsiteY70" fmla="*/ 3667780 h 3784177"/>
              <a:gd name="connsiteX71" fmla="*/ 3373519 w 8037833"/>
              <a:gd name="connsiteY71" fmla="*/ 3665785 h 3784177"/>
              <a:gd name="connsiteX72" fmla="*/ 3114267 w 8037833"/>
              <a:gd name="connsiteY72" fmla="*/ 3638983 h 3784177"/>
              <a:gd name="connsiteX73" fmla="*/ 3048270 w 8037833"/>
              <a:gd name="connsiteY73" fmla="*/ 3649949 h 3784177"/>
              <a:gd name="connsiteX74" fmla="*/ 2989722 w 8037833"/>
              <a:gd name="connsiteY74" fmla="*/ 3623230 h 3784177"/>
              <a:gd name="connsiteX75" fmla="*/ 2965734 w 8037833"/>
              <a:gd name="connsiteY75" fmla="*/ 3635676 h 3784177"/>
              <a:gd name="connsiteX76" fmla="*/ 2961603 w 8037833"/>
              <a:gd name="connsiteY76" fmla="*/ 3638221 h 3784177"/>
              <a:gd name="connsiteX77" fmla="*/ 2944959 w 8037833"/>
              <a:gd name="connsiteY77" fmla="*/ 3639723 h 3784177"/>
              <a:gd name="connsiteX78" fmla="*/ 2940402 w 8037833"/>
              <a:gd name="connsiteY78" fmla="*/ 3651000 h 3784177"/>
              <a:gd name="connsiteX79" fmla="*/ 2915449 w 8037833"/>
              <a:gd name="connsiteY79" fmla="*/ 3661039 h 3784177"/>
              <a:gd name="connsiteX80" fmla="*/ 2884777 w 8037833"/>
              <a:gd name="connsiteY80" fmla="*/ 3660775 h 3784177"/>
              <a:gd name="connsiteX81" fmla="*/ 2739034 w 8037833"/>
              <a:gd name="connsiteY81" fmla="*/ 3647396 h 3784177"/>
              <a:gd name="connsiteX82" fmla="*/ 2651827 w 8037833"/>
              <a:gd name="connsiteY82" fmla="*/ 3646306 h 3784177"/>
              <a:gd name="connsiteX83" fmla="*/ 2618680 w 8037833"/>
              <a:gd name="connsiteY83" fmla="*/ 3656755 h 3784177"/>
              <a:gd name="connsiteX84" fmla="*/ 2572404 w 8037833"/>
              <a:gd name="connsiteY84" fmla="*/ 3664043 h 3784177"/>
              <a:gd name="connsiteX85" fmla="*/ 2490721 w 8037833"/>
              <a:gd name="connsiteY85" fmla="*/ 3685313 h 3784177"/>
              <a:gd name="connsiteX86" fmla="*/ 2423704 w 8037833"/>
              <a:gd name="connsiteY86" fmla="*/ 3658079 h 3784177"/>
              <a:gd name="connsiteX87" fmla="*/ 2301172 w 8037833"/>
              <a:gd name="connsiteY87" fmla="*/ 3663053 h 3784177"/>
              <a:gd name="connsiteX88" fmla="*/ 2294102 w 8037833"/>
              <a:gd name="connsiteY88" fmla="*/ 3671151 h 3784177"/>
              <a:gd name="connsiteX89" fmla="*/ 2238966 w 8037833"/>
              <a:gd name="connsiteY89" fmla="*/ 3668777 h 3784177"/>
              <a:gd name="connsiteX90" fmla="*/ 2082844 w 8037833"/>
              <a:gd name="connsiteY90" fmla="*/ 3631994 h 3784177"/>
              <a:gd name="connsiteX91" fmla="*/ 1938480 w 8037833"/>
              <a:gd name="connsiteY91" fmla="*/ 3601439 h 3784177"/>
              <a:gd name="connsiteX92" fmla="*/ 1900166 w 8037833"/>
              <a:gd name="connsiteY92" fmla="*/ 3609358 h 3784177"/>
              <a:gd name="connsiteX93" fmla="*/ 1835976 w 8037833"/>
              <a:gd name="connsiteY93" fmla="*/ 3622065 h 3784177"/>
              <a:gd name="connsiteX94" fmla="*/ 1787830 w 8037833"/>
              <a:gd name="connsiteY94" fmla="*/ 3633173 h 3784177"/>
              <a:gd name="connsiteX95" fmla="*/ 1734224 w 8037833"/>
              <a:gd name="connsiteY95" fmla="*/ 3655593 h 3784177"/>
              <a:gd name="connsiteX96" fmla="*/ 1721989 w 8037833"/>
              <a:gd name="connsiteY96" fmla="*/ 3627298 h 3784177"/>
              <a:gd name="connsiteX97" fmla="*/ 1664576 w 8037833"/>
              <a:gd name="connsiteY97" fmla="*/ 3638572 h 3784177"/>
              <a:gd name="connsiteX98" fmla="*/ 1577459 w 8037833"/>
              <a:gd name="connsiteY98" fmla="*/ 3658824 h 3784177"/>
              <a:gd name="connsiteX99" fmla="*/ 1527269 w 8037833"/>
              <a:gd name="connsiteY99" fmla="*/ 3663088 h 3784177"/>
              <a:gd name="connsiteX100" fmla="*/ 1390118 w 8037833"/>
              <a:gd name="connsiteY100" fmla="*/ 3682789 h 3784177"/>
              <a:gd name="connsiteX101" fmla="*/ 1252698 w 8037833"/>
              <a:gd name="connsiteY101" fmla="*/ 3708662 h 3784177"/>
              <a:gd name="connsiteX102" fmla="*/ 1171039 w 8037833"/>
              <a:gd name="connsiteY102" fmla="*/ 3758642 h 3784177"/>
              <a:gd name="connsiteX103" fmla="*/ 1058106 w 8037833"/>
              <a:gd name="connsiteY103" fmla="*/ 3776166 h 3784177"/>
              <a:gd name="connsiteX104" fmla="*/ 1039167 w 8037833"/>
              <a:gd name="connsiteY104" fmla="*/ 3784177 h 3784177"/>
              <a:gd name="connsiteX105" fmla="*/ 1012958 w 8037833"/>
              <a:gd name="connsiteY105" fmla="*/ 3779206 h 3784177"/>
              <a:gd name="connsiteX106" fmla="*/ 907906 w 8037833"/>
              <a:gd name="connsiteY106" fmla="*/ 3757678 h 3784177"/>
              <a:gd name="connsiteX107" fmla="*/ 825226 w 8037833"/>
              <a:gd name="connsiteY107" fmla="*/ 3726369 h 3784177"/>
              <a:gd name="connsiteX108" fmla="*/ 722264 w 8037833"/>
              <a:gd name="connsiteY108" fmla="*/ 3747612 h 3784177"/>
              <a:gd name="connsiteX109" fmla="*/ 659460 w 8037833"/>
              <a:gd name="connsiteY109" fmla="*/ 3740429 h 3784177"/>
              <a:gd name="connsiteX110" fmla="*/ 556552 w 8037833"/>
              <a:gd name="connsiteY110" fmla="*/ 3739124 h 3784177"/>
              <a:gd name="connsiteX111" fmla="*/ 445444 w 8037833"/>
              <a:gd name="connsiteY111" fmla="*/ 3764831 h 3784177"/>
              <a:gd name="connsiteX112" fmla="*/ 393295 w 8037833"/>
              <a:gd name="connsiteY112" fmla="*/ 3753097 h 3784177"/>
              <a:gd name="connsiteX113" fmla="*/ 339711 w 8037833"/>
              <a:gd name="connsiteY113" fmla="*/ 3718242 h 3784177"/>
              <a:gd name="connsiteX114" fmla="*/ 222239 w 8037833"/>
              <a:gd name="connsiteY114" fmla="*/ 3672335 h 3784177"/>
              <a:gd name="connsiteX115" fmla="*/ 163578 w 8037833"/>
              <a:gd name="connsiteY115" fmla="*/ 3656292 h 3784177"/>
              <a:gd name="connsiteX116" fmla="*/ 72220 w 8037833"/>
              <a:gd name="connsiteY116" fmla="*/ 3645272 h 3784177"/>
              <a:gd name="connsiteX117" fmla="*/ 44395 w 8037833"/>
              <a:gd name="connsiteY117" fmla="*/ 3639455 h 3784177"/>
              <a:gd name="connsiteX118" fmla="*/ 1962 w 8037833"/>
              <a:gd name="connsiteY118" fmla="*/ 3635948 h 3784177"/>
              <a:gd name="connsiteX119" fmla="*/ 0 w 8037833"/>
              <a:gd name="connsiteY119" fmla="*/ 3635261 h 3784177"/>
              <a:gd name="connsiteX120" fmla="*/ 0 w 8037833"/>
              <a:gd name="connsiteY12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03479 w 8037833"/>
              <a:gd name="connsiteY20" fmla="*/ 331984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5949057 w 8037833"/>
              <a:gd name="connsiteY22" fmla="*/ 3379652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462092 w 8037833"/>
              <a:gd name="connsiteY19" fmla="*/ 3373529 h 3784177"/>
              <a:gd name="connsiteX20" fmla="*/ 6352283 w 8037833"/>
              <a:gd name="connsiteY20" fmla="*/ 3374762 h 3784177"/>
              <a:gd name="connsiteX21" fmla="*/ 6111718 w 8037833"/>
              <a:gd name="connsiteY21" fmla="*/ 3357536 h 3784177"/>
              <a:gd name="connsiteX22" fmla="*/ 6022263 w 8037833"/>
              <a:gd name="connsiteY22" fmla="*/ 3359057 h 3784177"/>
              <a:gd name="connsiteX23" fmla="*/ 5891274 w 8037833"/>
              <a:gd name="connsiteY23" fmla="*/ 3397681 h 3784177"/>
              <a:gd name="connsiteX24" fmla="*/ 5835383 w 8037833"/>
              <a:gd name="connsiteY24" fmla="*/ 3377529 h 3784177"/>
              <a:gd name="connsiteX25" fmla="*/ 5746050 w 8037833"/>
              <a:gd name="connsiteY25" fmla="*/ 3426142 h 3784177"/>
              <a:gd name="connsiteX26" fmla="*/ 5613670 w 8037833"/>
              <a:gd name="connsiteY26" fmla="*/ 3428671 h 3784177"/>
              <a:gd name="connsiteX27" fmla="*/ 5535334 w 8037833"/>
              <a:gd name="connsiteY27" fmla="*/ 3437044 h 3784177"/>
              <a:gd name="connsiteX28" fmla="*/ 5506940 w 8037833"/>
              <a:gd name="connsiteY28" fmla="*/ 3450999 h 3784177"/>
              <a:gd name="connsiteX29" fmla="*/ 5466372 w 8037833"/>
              <a:gd name="connsiteY29" fmla="*/ 3463245 h 3784177"/>
              <a:gd name="connsiteX30" fmla="*/ 5395833 w 8037833"/>
              <a:gd name="connsiteY30" fmla="*/ 3493194 h 3784177"/>
              <a:gd name="connsiteX31" fmla="*/ 5305325 w 8037833"/>
              <a:gd name="connsiteY31" fmla="*/ 3505200 h 3784177"/>
              <a:gd name="connsiteX32" fmla="*/ 5223043 w 8037833"/>
              <a:gd name="connsiteY32" fmla="*/ 3491664 h 3784177"/>
              <a:gd name="connsiteX33" fmla="*/ 5217733 w 8037833"/>
              <a:gd name="connsiteY33" fmla="*/ 3500463 h 3784177"/>
              <a:gd name="connsiteX34" fmla="*/ 5167992 w 8037833"/>
              <a:gd name="connsiteY34" fmla="*/ 3504085 h 3784177"/>
              <a:gd name="connsiteX35" fmla="*/ 4987020 w 8037833"/>
              <a:gd name="connsiteY35" fmla="*/ 3461263 h 3784177"/>
              <a:gd name="connsiteX36" fmla="*/ 4890003 w 8037833"/>
              <a:gd name="connsiteY36" fmla="*/ 3469874 h 3784177"/>
              <a:gd name="connsiteX37" fmla="*/ 4856654 w 8037833"/>
              <a:gd name="connsiteY37" fmla="*/ 3481880 h 3784177"/>
              <a:gd name="connsiteX38" fmla="*/ 4800711 w 8037833"/>
              <a:gd name="connsiteY38" fmla="*/ 3501441 h 3784177"/>
              <a:gd name="connsiteX39" fmla="*/ 4761569 w 8037833"/>
              <a:gd name="connsiteY39" fmla="*/ 3538103 h 3784177"/>
              <a:gd name="connsiteX40" fmla="*/ 4713734 w 8037833"/>
              <a:gd name="connsiteY40" fmla="*/ 3545724 h 3784177"/>
              <a:gd name="connsiteX41" fmla="*/ 4699169 w 8037833"/>
              <a:gd name="connsiteY41" fmla="*/ 3518988 h 3784177"/>
              <a:gd name="connsiteX42" fmla="*/ 4649120 w 8037833"/>
              <a:gd name="connsiteY42" fmla="*/ 3536392 h 3784177"/>
              <a:gd name="connsiteX43" fmla="*/ 4573578 w 8037833"/>
              <a:gd name="connsiteY43" fmla="*/ 3565923 h 3784177"/>
              <a:gd name="connsiteX44" fmla="*/ 4529117 w 8037833"/>
              <a:gd name="connsiteY44" fmla="*/ 3575592 h 3784177"/>
              <a:gd name="connsiteX45" fmla="*/ 4408641 w 8037833"/>
              <a:gd name="connsiteY45" fmla="*/ 3610000 h 3784177"/>
              <a:gd name="connsiteX46" fmla="*/ 4356402 w 8037833"/>
              <a:gd name="connsiteY46" fmla="*/ 3642792 h 3784177"/>
              <a:gd name="connsiteX47" fmla="*/ 4270245 w 8037833"/>
              <a:gd name="connsiteY47" fmla="*/ 3665789 h 3784177"/>
              <a:gd name="connsiteX48" fmla="*/ 4208725 w 8037833"/>
              <a:gd name="connsiteY48" fmla="*/ 3704841 h 3784177"/>
              <a:gd name="connsiteX49" fmla="*/ 4201632 w 8037833"/>
              <a:gd name="connsiteY49" fmla="*/ 3702602 h 3784177"/>
              <a:gd name="connsiteX50" fmla="*/ 4191289 w 8037833"/>
              <a:gd name="connsiteY50" fmla="*/ 3702380 h 3784177"/>
              <a:gd name="connsiteX51" fmla="*/ 4191039 w 8037833"/>
              <a:gd name="connsiteY51" fmla="*/ 3702831 h 3784177"/>
              <a:gd name="connsiteX52" fmla="*/ 4181340 w 8037833"/>
              <a:gd name="connsiteY52" fmla="*/ 3701729 h 3784177"/>
              <a:gd name="connsiteX53" fmla="*/ 4133816 w 8037833"/>
              <a:gd name="connsiteY53" fmla="*/ 3690565 h 3784177"/>
              <a:gd name="connsiteX54" fmla="*/ 4071732 w 8037833"/>
              <a:gd name="connsiteY54" fmla="*/ 3732513 h 3784177"/>
              <a:gd name="connsiteX55" fmla="*/ 4045924 w 8037833"/>
              <a:gd name="connsiteY55" fmla="*/ 3739404 h 3784177"/>
              <a:gd name="connsiteX56" fmla="*/ 4032171 w 8037833"/>
              <a:gd name="connsiteY56" fmla="*/ 3745523 h 3784177"/>
              <a:gd name="connsiteX57" fmla="*/ 4031335 w 8037833"/>
              <a:gd name="connsiteY57" fmla="*/ 3747479 h 3784177"/>
              <a:gd name="connsiteX58" fmla="*/ 3985774 w 8037833"/>
              <a:gd name="connsiteY58" fmla="*/ 3736547 h 3784177"/>
              <a:gd name="connsiteX59" fmla="*/ 3979769 w 8037833"/>
              <a:gd name="connsiteY59" fmla="*/ 3738769 h 3784177"/>
              <a:gd name="connsiteX60" fmla="*/ 3950014 w 8037833"/>
              <a:gd name="connsiteY60" fmla="*/ 3726942 h 3784177"/>
              <a:gd name="connsiteX61" fmla="*/ 3934671 w 8037833"/>
              <a:gd name="connsiteY61" fmla="*/ 3723339 h 3784177"/>
              <a:gd name="connsiteX62" fmla="*/ 3930274 w 8037833"/>
              <a:gd name="connsiteY62" fmla="*/ 3717148 h 3784177"/>
              <a:gd name="connsiteX63" fmla="*/ 3907660 w 8037833"/>
              <a:gd name="connsiteY63" fmla="*/ 3714456 h 3784177"/>
              <a:gd name="connsiteX64" fmla="*/ 3905087 w 8037833"/>
              <a:gd name="connsiteY64" fmla="*/ 3716098 h 3784177"/>
              <a:gd name="connsiteX65" fmla="*/ 3886347 w 8037833"/>
              <a:gd name="connsiteY65" fmla="*/ 3706620 h 3784177"/>
              <a:gd name="connsiteX66" fmla="*/ 3870533 w 8037833"/>
              <a:gd name="connsiteY66" fmla="*/ 3689905 h 3784177"/>
              <a:gd name="connsiteX67" fmla="*/ 3678563 w 8037833"/>
              <a:gd name="connsiteY67" fmla="*/ 3694486 h 3784177"/>
              <a:gd name="connsiteX68" fmla="*/ 3524121 w 8037833"/>
              <a:gd name="connsiteY68" fmla="*/ 3642736 h 3784177"/>
              <a:gd name="connsiteX69" fmla="*/ 3432153 w 8037833"/>
              <a:gd name="connsiteY69" fmla="*/ 3667780 h 3784177"/>
              <a:gd name="connsiteX70" fmla="*/ 3373519 w 8037833"/>
              <a:gd name="connsiteY70" fmla="*/ 3665785 h 3784177"/>
              <a:gd name="connsiteX71" fmla="*/ 3114267 w 8037833"/>
              <a:gd name="connsiteY71" fmla="*/ 3638983 h 3784177"/>
              <a:gd name="connsiteX72" fmla="*/ 3048270 w 8037833"/>
              <a:gd name="connsiteY72" fmla="*/ 3649949 h 3784177"/>
              <a:gd name="connsiteX73" fmla="*/ 2989722 w 8037833"/>
              <a:gd name="connsiteY73" fmla="*/ 3623230 h 3784177"/>
              <a:gd name="connsiteX74" fmla="*/ 2965734 w 8037833"/>
              <a:gd name="connsiteY74" fmla="*/ 3635676 h 3784177"/>
              <a:gd name="connsiteX75" fmla="*/ 2961603 w 8037833"/>
              <a:gd name="connsiteY75" fmla="*/ 3638221 h 3784177"/>
              <a:gd name="connsiteX76" fmla="*/ 2944959 w 8037833"/>
              <a:gd name="connsiteY76" fmla="*/ 3639723 h 3784177"/>
              <a:gd name="connsiteX77" fmla="*/ 2940402 w 8037833"/>
              <a:gd name="connsiteY77" fmla="*/ 3651000 h 3784177"/>
              <a:gd name="connsiteX78" fmla="*/ 2915449 w 8037833"/>
              <a:gd name="connsiteY78" fmla="*/ 3661039 h 3784177"/>
              <a:gd name="connsiteX79" fmla="*/ 2884777 w 8037833"/>
              <a:gd name="connsiteY79" fmla="*/ 3660775 h 3784177"/>
              <a:gd name="connsiteX80" fmla="*/ 2739034 w 8037833"/>
              <a:gd name="connsiteY80" fmla="*/ 3647396 h 3784177"/>
              <a:gd name="connsiteX81" fmla="*/ 2651827 w 8037833"/>
              <a:gd name="connsiteY81" fmla="*/ 3646306 h 3784177"/>
              <a:gd name="connsiteX82" fmla="*/ 2618680 w 8037833"/>
              <a:gd name="connsiteY82" fmla="*/ 3656755 h 3784177"/>
              <a:gd name="connsiteX83" fmla="*/ 2572404 w 8037833"/>
              <a:gd name="connsiteY83" fmla="*/ 3664043 h 3784177"/>
              <a:gd name="connsiteX84" fmla="*/ 2490721 w 8037833"/>
              <a:gd name="connsiteY84" fmla="*/ 3685313 h 3784177"/>
              <a:gd name="connsiteX85" fmla="*/ 2423704 w 8037833"/>
              <a:gd name="connsiteY85" fmla="*/ 3658079 h 3784177"/>
              <a:gd name="connsiteX86" fmla="*/ 2301172 w 8037833"/>
              <a:gd name="connsiteY86" fmla="*/ 3663053 h 3784177"/>
              <a:gd name="connsiteX87" fmla="*/ 2294102 w 8037833"/>
              <a:gd name="connsiteY87" fmla="*/ 3671151 h 3784177"/>
              <a:gd name="connsiteX88" fmla="*/ 2238966 w 8037833"/>
              <a:gd name="connsiteY88" fmla="*/ 3668777 h 3784177"/>
              <a:gd name="connsiteX89" fmla="*/ 2082844 w 8037833"/>
              <a:gd name="connsiteY89" fmla="*/ 3631994 h 3784177"/>
              <a:gd name="connsiteX90" fmla="*/ 1938480 w 8037833"/>
              <a:gd name="connsiteY90" fmla="*/ 3601439 h 3784177"/>
              <a:gd name="connsiteX91" fmla="*/ 1900166 w 8037833"/>
              <a:gd name="connsiteY91" fmla="*/ 3609358 h 3784177"/>
              <a:gd name="connsiteX92" fmla="*/ 1835976 w 8037833"/>
              <a:gd name="connsiteY92" fmla="*/ 3622065 h 3784177"/>
              <a:gd name="connsiteX93" fmla="*/ 1787830 w 8037833"/>
              <a:gd name="connsiteY93" fmla="*/ 3633173 h 3784177"/>
              <a:gd name="connsiteX94" fmla="*/ 1734224 w 8037833"/>
              <a:gd name="connsiteY94" fmla="*/ 3655593 h 3784177"/>
              <a:gd name="connsiteX95" fmla="*/ 1721989 w 8037833"/>
              <a:gd name="connsiteY95" fmla="*/ 3627298 h 3784177"/>
              <a:gd name="connsiteX96" fmla="*/ 1664576 w 8037833"/>
              <a:gd name="connsiteY96" fmla="*/ 3638572 h 3784177"/>
              <a:gd name="connsiteX97" fmla="*/ 1577459 w 8037833"/>
              <a:gd name="connsiteY97" fmla="*/ 3658824 h 3784177"/>
              <a:gd name="connsiteX98" fmla="*/ 1527269 w 8037833"/>
              <a:gd name="connsiteY98" fmla="*/ 3663088 h 3784177"/>
              <a:gd name="connsiteX99" fmla="*/ 1390118 w 8037833"/>
              <a:gd name="connsiteY99" fmla="*/ 3682789 h 3784177"/>
              <a:gd name="connsiteX100" fmla="*/ 1252698 w 8037833"/>
              <a:gd name="connsiteY100" fmla="*/ 3708662 h 3784177"/>
              <a:gd name="connsiteX101" fmla="*/ 1171039 w 8037833"/>
              <a:gd name="connsiteY101" fmla="*/ 3758642 h 3784177"/>
              <a:gd name="connsiteX102" fmla="*/ 1058106 w 8037833"/>
              <a:gd name="connsiteY102" fmla="*/ 3776166 h 3784177"/>
              <a:gd name="connsiteX103" fmla="*/ 1039167 w 8037833"/>
              <a:gd name="connsiteY103" fmla="*/ 3784177 h 3784177"/>
              <a:gd name="connsiteX104" fmla="*/ 1012958 w 8037833"/>
              <a:gd name="connsiteY104" fmla="*/ 3779206 h 3784177"/>
              <a:gd name="connsiteX105" fmla="*/ 907906 w 8037833"/>
              <a:gd name="connsiteY105" fmla="*/ 3757678 h 3784177"/>
              <a:gd name="connsiteX106" fmla="*/ 825226 w 8037833"/>
              <a:gd name="connsiteY106" fmla="*/ 3726369 h 3784177"/>
              <a:gd name="connsiteX107" fmla="*/ 722264 w 8037833"/>
              <a:gd name="connsiteY107" fmla="*/ 3747612 h 3784177"/>
              <a:gd name="connsiteX108" fmla="*/ 659460 w 8037833"/>
              <a:gd name="connsiteY108" fmla="*/ 3740429 h 3784177"/>
              <a:gd name="connsiteX109" fmla="*/ 556552 w 8037833"/>
              <a:gd name="connsiteY109" fmla="*/ 3739124 h 3784177"/>
              <a:gd name="connsiteX110" fmla="*/ 445444 w 8037833"/>
              <a:gd name="connsiteY110" fmla="*/ 3764831 h 3784177"/>
              <a:gd name="connsiteX111" fmla="*/ 393295 w 8037833"/>
              <a:gd name="connsiteY111" fmla="*/ 3753097 h 3784177"/>
              <a:gd name="connsiteX112" fmla="*/ 339711 w 8037833"/>
              <a:gd name="connsiteY112" fmla="*/ 3718242 h 3784177"/>
              <a:gd name="connsiteX113" fmla="*/ 222239 w 8037833"/>
              <a:gd name="connsiteY113" fmla="*/ 3672335 h 3784177"/>
              <a:gd name="connsiteX114" fmla="*/ 163578 w 8037833"/>
              <a:gd name="connsiteY114" fmla="*/ 3656292 h 3784177"/>
              <a:gd name="connsiteX115" fmla="*/ 72220 w 8037833"/>
              <a:gd name="connsiteY115" fmla="*/ 3645272 h 3784177"/>
              <a:gd name="connsiteX116" fmla="*/ 44395 w 8037833"/>
              <a:gd name="connsiteY116" fmla="*/ 3639455 h 3784177"/>
              <a:gd name="connsiteX117" fmla="*/ 1962 w 8037833"/>
              <a:gd name="connsiteY117" fmla="*/ 3635948 h 3784177"/>
              <a:gd name="connsiteX118" fmla="*/ 0 w 8037833"/>
              <a:gd name="connsiteY118" fmla="*/ 3635261 h 3784177"/>
              <a:gd name="connsiteX119" fmla="*/ 0 w 8037833"/>
              <a:gd name="connsiteY11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609242 w 8037833"/>
              <a:gd name="connsiteY18" fmla="*/ 335504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718286 w 8037833"/>
              <a:gd name="connsiteY17" fmla="*/ 3382997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3048270 w 8037833"/>
              <a:gd name="connsiteY71" fmla="*/ 3649949 h 3784177"/>
              <a:gd name="connsiteX72" fmla="*/ 2989722 w 8037833"/>
              <a:gd name="connsiteY72" fmla="*/ 3623230 h 3784177"/>
              <a:gd name="connsiteX73" fmla="*/ 2965734 w 8037833"/>
              <a:gd name="connsiteY73" fmla="*/ 3635676 h 3784177"/>
              <a:gd name="connsiteX74" fmla="*/ 2961603 w 8037833"/>
              <a:gd name="connsiteY74" fmla="*/ 3638221 h 3784177"/>
              <a:gd name="connsiteX75" fmla="*/ 2944959 w 8037833"/>
              <a:gd name="connsiteY75" fmla="*/ 3639723 h 3784177"/>
              <a:gd name="connsiteX76" fmla="*/ 2940402 w 8037833"/>
              <a:gd name="connsiteY76" fmla="*/ 3651000 h 3784177"/>
              <a:gd name="connsiteX77" fmla="*/ 2915449 w 8037833"/>
              <a:gd name="connsiteY77" fmla="*/ 3661039 h 3784177"/>
              <a:gd name="connsiteX78" fmla="*/ 2884777 w 8037833"/>
              <a:gd name="connsiteY78" fmla="*/ 3660775 h 3784177"/>
              <a:gd name="connsiteX79" fmla="*/ 2739034 w 8037833"/>
              <a:gd name="connsiteY79" fmla="*/ 3647396 h 3784177"/>
              <a:gd name="connsiteX80" fmla="*/ 2651827 w 8037833"/>
              <a:gd name="connsiteY80" fmla="*/ 3646306 h 3784177"/>
              <a:gd name="connsiteX81" fmla="*/ 2618680 w 8037833"/>
              <a:gd name="connsiteY81" fmla="*/ 3656755 h 3784177"/>
              <a:gd name="connsiteX82" fmla="*/ 2572404 w 8037833"/>
              <a:gd name="connsiteY82" fmla="*/ 3664043 h 3784177"/>
              <a:gd name="connsiteX83" fmla="*/ 2490721 w 8037833"/>
              <a:gd name="connsiteY83" fmla="*/ 3685313 h 3784177"/>
              <a:gd name="connsiteX84" fmla="*/ 2423704 w 8037833"/>
              <a:gd name="connsiteY84" fmla="*/ 3658079 h 3784177"/>
              <a:gd name="connsiteX85" fmla="*/ 2301172 w 8037833"/>
              <a:gd name="connsiteY85" fmla="*/ 3663053 h 3784177"/>
              <a:gd name="connsiteX86" fmla="*/ 2294102 w 8037833"/>
              <a:gd name="connsiteY86" fmla="*/ 3671151 h 3784177"/>
              <a:gd name="connsiteX87" fmla="*/ 2238966 w 8037833"/>
              <a:gd name="connsiteY87" fmla="*/ 3668777 h 3784177"/>
              <a:gd name="connsiteX88" fmla="*/ 2082844 w 8037833"/>
              <a:gd name="connsiteY88" fmla="*/ 3631994 h 3784177"/>
              <a:gd name="connsiteX89" fmla="*/ 1938480 w 8037833"/>
              <a:gd name="connsiteY89" fmla="*/ 3601439 h 3784177"/>
              <a:gd name="connsiteX90" fmla="*/ 1900166 w 8037833"/>
              <a:gd name="connsiteY90" fmla="*/ 3609358 h 3784177"/>
              <a:gd name="connsiteX91" fmla="*/ 1835976 w 8037833"/>
              <a:gd name="connsiteY91" fmla="*/ 3622065 h 3784177"/>
              <a:gd name="connsiteX92" fmla="*/ 1787830 w 8037833"/>
              <a:gd name="connsiteY92" fmla="*/ 3633173 h 3784177"/>
              <a:gd name="connsiteX93" fmla="*/ 1734224 w 8037833"/>
              <a:gd name="connsiteY93" fmla="*/ 3655593 h 3784177"/>
              <a:gd name="connsiteX94" fmla="*/ 1721989 w 8037833"/>
              <a:gd name="connsiteY94" fmla="*/ 3627298 h 3784177"/>
              <a:gd name="connsiteX95" fmla="*/ 1664576 w 8037833"/>
              <a:gd name="connsiteY95" fmla="*/ 3638572 h 3784177"/>
              <a:gd name="connsiteX96" fmla="*/ 1577459 w 8037833"/>
              <a:gd name="connsiteY96" fmla="*/ 3658824 h 3784177"/>
              <a:gd name="connsiteX97" fmla="*/ 1527269 w 8037833"/>
              <a:gd name="connsiteY97" fmla="*/ 3663088 h 3784177"/>
              <a:gd name="connsiteX98" fmla="*/ 1390118 w 8037833"/>
              <a:gd name="connsiteY98" fmla="*/ 3682789 h 3784177"/>
              <a:gd name="connsiteX99" fmla="*/ 1252698 w 8037833"/>
              <a:gd name="connsiteY99" fmla="*/ 3708662 h 3784177"/>
              <a:gd name="connsiteX100" fmla="*/ 1171039 w 8037833"/>
              <a:gd name="connsiteY100" fmla="*/ 3758642 h 3784177"/>
              <a:gd name="connsiteX101" fmla="*/ 1058106 w 8037833"/>
              <a:gd name="connsiteY101" fmla="*/ 3776166 h 3784177"/>
              <a:gd name="connsiteX102" fmla="*/ 1039167 w 8037833"/>
              <a:gd name="connsiteY102" fmla="*/ 3784177 h 3784177"/>
              <a:gd name="connsiteX103" fmla="*/ 1012958 w 8037833"/>
              <a:gd name="connsiteY103" fmla="*/ 3779206 h 3784177"/>
              <a:gd name="connsiteX104" fmla="*/ 907906 w 8037833"/>
              <a:gd name="connsiteY104" fmla="*/ 3757678 h 3784177"/>
              <a:gd name="connsiteX105" fmla="*/ 825226 w 8037833"/>
              <a:gd name="connsiteY105" fmla="*/ 3726369 h 3784177"/>
              <a:gd name="connsiteX106" fmla="*/ 722264 w 8037833"/>
              <a:gd name="connsiteY106" fmla="*/ 3747612 h 3784177"/>
              <a:gd name="connsiteX107" fmla="*/ 659460 w 8037833"/>
              <a:gd name="connsiteY107" fmla="*/ 3740429 h 3784177"/>
              <a:gd name="connsiteX108" fmla="*/ 556552 w 8037833"/>
              <a:gd name="connsiteY108" fmla="*/ 3739124 h 3784177"/>
              <a:gd name="connsiteX109" fmla="*/ 445444 w 8037833"/>
              <a:gd name="connsiteY109" fmla="*/ 3764831 h 3784177"/>
              <a:gd name="connsiteX110" fmla="*/ 393295 w 8037833"/>
              <a:gd name="connsiteY110" fmla="*/ 3753097 h 3784177"/>
              <a:gd name="connsiteX111" fmla="*/ 339711 w 8037833"/>
              <a:gd name="connsiteY111" fmla="*/ 3718242 h 3784177"/>
              <a:gd name="connsiteX112" fmla="*/ 222239 w 8037833"/>
              <a:gd name="connsiteY112" fmla="*/ 3672335 h 3784177"/>
              <a:gd name="connsiteX113" fmla="*/ 163578 w 8037833"/>
              <a:gd name="connsiteY113" fmla="*/ 3656292 h 3784177"/>
              <a:gd name="connsiteX114" fmla="*/ 72220 w 8037833"/>
              <a:gd name="connsiteY114" fmla="*/ 3645272 h 3784177"/>
              <a:gd name="connsiteX115" fmla="*/ 44395 w 8037833"/>
              <a:gd name="connsiteY115" fmla="*/ 3639455 h 3784177"/>
              <a:gd name="connsiteX116" fmla="*/ 1962 w 8037833"/>
              <a:gd name="connsiteY116" fmla="*/ 3635948 h 3784177"/>
              <a:gd name="connsiteX117" fmla="*/ 0 w 8037833"/>
              <a:gd name="connsiteY117" fmla="*/ 3635261 h 3784177"/>
              <a:gd name="connsiteX118" fmla="*/ 0 w 8037833"/>
              <a:gd name="connsiteY11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835383 w 8037833"/>
              <a:gd name="connsiteY23" fmla="*/ 3377529 h 3784177"/>
              <a:gd name="connsiteX24" fmla="*/ 5746050 w 8037833"/>
              <a:gd name="connsiteY24" fmla="*/ 3426142 h 3784177"/>
              <a:gd name="connsiteX25" fmla="*/ 5613670 w 8037833"/>
              <a:gd name="connsiteY25" fmla="*/ 3428671 h 3784177"/>
              <a:gd name="connsiteX26" fmla="*/ 5535334 w 8037833"/>
              <a:gd name="connsiteY26" fmla="*/ 3437044 h 3784177"/>
              <a:gd name="connsiteX27" fmla="*/ 5506940 w 8037833"/>
              <a:gd name="connsiteY27" fmla="*/ 3450999 h 3784177"/>
              <a:gd name="connsiteX28" fmla="*/ 5466372 w 8037833"/>
              <a:gd name="connsiteY28" fmla="*/ 3463245 h 3784177"/>
              <a:gd name="connsiteX29" fmla="*/ 5395833 w 8037833"/>
              <a:gd name="connsiteY29" fmla="*/ 3493194 h 3784177"/>
              <a:gd name="connsiteX30" fmla="*/ 5305325 w 8037833"/>
              <a:gd name="connsiteY30" fmla="*/ 3505200 h 3784177"/>
              <a:gd name="connsiteX31" fmla="*/ 5223043 w 8037833"/>
              <a:gd name="connsiteY31" fmla="*/ 3491664 h 3784177"/>
              <a:gd name="connsiteX32" fmla="*/ 5217733 w 8037833"/>
              <a:gd name="connsiteY32" fmla="*/ 3500463 h 3784177"/>
              <a:gd name="connsiteX33" fmla="*/ 5167992 w 8037833"/>
              <a:gd name="connsiteY33" fmla="*/ 3504085 h 3784177"/>
              <a:gd name="connsiteX34" fmla="*/ 4987020 w 8037833"/>
              <a:gd name="connsiteY34" fmla="*/ 3461263 h 3784177"/>
              <a:gd name="connsiteX35" fmla="*/ 4890003 w 8037833"/>
              <a:gd name="connsiteY35" fmla="*/ 3469874 h 3784177"/>
              <a:gd name="connsiteX36" fmla="*/ 4856654 w 8037833"/>
              <a:gd name="connsiteY36" fmla="*/ 3481880 h 3784177"/>
              <a:gd name="connsiteX37" fmla="*/ 4800711 w 8037833"/>
              <a:gd name="connsiteY37" fmla="*/ 3501441 h 3784177"/>
              <a:gd name="connsiteX38" fmla="*/ 4761569 w 8037833"/>
              <a:gd name="connsiteY38" fmla="*/ 3538103 h 3784177"/>
              <a:gd name="connsiteX39" fmla="*/ 4713734 w 8037833"/>
              <a:gd name="connsiteY39" fmla="*/ 3545724 h 3784177"/>
              <a:gd name="connsiteX40" fmla="*/ 4699169 w 8037833"/>
              <a:gd name="connsiteY40" fmla="*/ 3518988 h 3784177"/>
              <a:gd name="connsiteX41" fmla="*/ 4649120 w 8037833"/>
              <a:gd name="connsiteY41" fmla="*/ 3536392 h 3784177"/>
              <a:gd name="connsiteX42" fmla="*/ 4573578 w 8037833"/>
              <a:gd name="connsiteY42" fmla="*/ 3565923 h 3784177"/>
              <a:gd name="connsiteX43" fmla="*/ 4529117 w 8037833"/>
              <a:gd name="connsiteY43" fmla="*/ 3575592 h 3784177"/>
              <a:gd name="connsiteX44" fmla="*/ 4408641 w 8037833"/>
              <a:gd name="connsiteY44" fmla="*/ 3610000 h 3784177"/>
              <a:gd name="connsiteX45" fmla="*/ 4356402 w 8037833"/>
              <a:gd name="connsiteY45" fmla="*/ 3642792 h 3784177"/>
              <a:gd name="connsiteX46" fmla="*/ 4270245 w 8037833"/>
              <a:gd name="connsiteY46" fmla="*/ 3665789 h 3784177"/>
              <a:gd name="connsiteX47" fmla="*/ 4208725 w 8037833"/>
              <a:gd name="connsiteY47" fmla="*/ 3704841 h 3784177"/>
              <a:gd name="connsiteX48" fmla="*/ 4201632 w 8037833"/>
              <a:gd name="connsiteY48" fmla="*/ 3702602 h 3784177"/>
              <a:gd name="connsiteX49" fmla="*/ 4191289 w 8037833"/>
              <a:gd name="connsiteY49" fmla="*/ 3702380 h 3784177"/>
              <a:gd name="connsiteX50" fmla="*/ 4191039 w 8037833"/>
              <a:gd name="connsiteY50" fmla="*/ 3702831 h 3784177"/>
              <a:gd name="connsiteX51" fmla="*/ 4181340 w 8037833"/>
              <a:gd name="connsiteY51" fmla="*/ 3701729 h 3784177"/>
              <a:gd name="connsiteX52" fmla="*/ 4133816 w 8037833"/>
              <a:gd name="connsiteY52" fmla="*/ 3690565 h 3784177"/>
              <a:gd name="connsiteX53" fmla="*/ 4071732 w 8037833"/>
              <a:gd name="connsiteY53" fmla="*/ 3732513 h 3784177"/>
              <a:gd name="connsiteX54" fmla="*/ 4045924 w 8037833"/>
              <a:gd name="connsiteY54" fmla="*/ 3739404 h 3784177"/>
              <a:gd name="connsiteX55" fmla="*/ 4032171 w 8037833"/>
              <a:gd name="connsiteY55" fmla="*/ 3745523 h 3784177"/>
              <a:gd name="connsiteX56" fmla="*/ 4031335 w 8037833"/>
              <a:gd name="connsiteY56" fmla="*/ 3747479 h 3784177"/>
              <a:gd name="connsiteX57" fmla="*/ 3985774 w 8037833"/>
              <a:gd name="connsiteY57" fmla="*/ 3736547 h 3784177"/>
              <a:gd name="connsiteX58" fmla="*/ 3979769 w 8037833"/>
              <a:gd name="connsiteY58" fmla="*/ 3738769 h 3784177"/>
              <a:gd name="connsiteX59" fmla="*/ 3950014 w 8037833"/>
              <a:gd name="connsiteY59" fmla="*/ 3726942 h 3784177"/>
              <a:gd name="connsiteX60" fmla="*/ 3934671 w 8037833"/>
              <a:gd name="connsiteY60" fmla="*/ 3723339 h 3784177"/>
              <a:gd name="connsiteX61" fmla="*/ 3930274 w 8037833"/>
              <a:gd name="connsiteY61" fmla="*/ 3717148 h 3784177"/>
              <a:gd name="connsiteX62" fmla="*/ 3907660 w 8037833"/>
              <a:gd name="connsiteY62" fmla="*/ 3714456 h 3784177"/>
              <a:gd name="connsiteX63" fmla="*/ 3905087 w 8037833"/>
              <a:gd name="connsiteY63" fmla="*/ 3716098 h 3784177"/>
              <a:gd name="connsiteX64" fmla="*/ 3886347 w 8037833"/>
              <a:gd name="connsiteY64" fmla="*/ 3706620 h 3784177"/>
              <a:gd name="connsiteX65" fmla="*/ 3870533 w 8037833"/>
              <a:gd name="connsiteY65" fmla="*/ 3689905 h 3784177"/>
              <a:gd name="connsiteX66" fmla="*/ 3678563 w 8037833"/>
              <a:gd name="connsiteY66" fmla="*/ 3694486 h 3784177"/>
              <a:gd name="connsiteX67" fmla="*/ 3524121 w 8037833"/>
              <a:gd name="connsiteY67" fmla="*/ 3642736 h 3784177"/>
              <a:gd name="connsiteX68" fmla="*/ 3432153 w 8037833"/>
              <a:gd name="connsiteY68" fmla="*/ 3667780 h 3784177"/>
              <a:gd name="connsiteX69" fmla="*/ 3373519 w 8037833"/>
              <a:gd name="connsiteY69" fmla="*/ 3665785 h 3784177"/>
              <a:gd name="connsiteX70" fmla="*/ 3114267 w 8037833"/>
              <a:gd name="connsiteY70" fmla="*/ 3638983 h 3784177"/>
              <a:gd name="connsiteX71" fmla="*/ 2989722 w 8037833"/>
              <a:gd name="connsiteY71" fmla="*/ 3623230 h 3784177"/>
              <a:gd name="connsiteX72" fmla="*/ 2965734 w 8037833"/>
              <a:gd name="connsiteY72" fmla="*/ 3635676 h 3784177"/>
              <a:gd name="connsiteX73" fmla="*/ 2961603 w 8037833"/>
              <a:gd name="connsiteY73" fmla="*/ 3638221 h 3784177"/>
              <a:gd name="connsiteX74" fmla="*/ 2944959 w 8037833"/>
              <a:gd name="connsiteY74" fmla="*/ 3639723 h 3784177"/>
              <a:gd name="connsiteX75" fmla="*/ 2940402 w 8037833"/>
              <a:gd name="connsiteY75" fmla="*/ 3651000 h 3784177"/>
              <a:gd name="connsiteX76" fmla="*/ 2915449 w 8037833"/>
              <a:gd name="connsiteY76" fmla="*/ 3661039 h 3784177"/>
              <a:gd name="connsiteX77" fmla="*/ 2884777 w 8037833"/>
              <a:gd name="connsiteY77" fmla="*/ 3660775 h 3784177"/>
              <a:gd name="connsiteX78" fmla="*/ 2739034 w 8037833"/>
              <a:gd name="connsiteY78" fmla="*/ 3647396 h 3784177"/>
              <a:gd name="connsiteX79" fmla="*/ 2651827 w 8037833"/>
              <a:gd name="connsiteY79" fmla="*/ 3646306 h 3784177"/>
              <a:gd name="connsiteX80" fmla="*/ 2618680 w 8037833"/>
              <a:gd name="connsiteY80" fmla="*/ 3656755 h 3784177"/>
              <a:gd name="connsiteX81" fmla="*/ 2572404 w 8037833"/>
              <a:gd name="connsiteY81" fmla="*/ 3664043 h 3784177"/>
              <a:gd name="connsiteX82" fmla="*/ 2490721 w 8037833"/>
              <a:gd name="connsiteY82" fmla="*/ 3685313 h 3784177"/>
              <a:gd name="connsiteX83" fmla="*/ 2423704 w 8037833"/>
              <a:gd name="connsiteY83" fmla="*/ 3658079 h 3784177"/>
              <a:gd name="connsiteX84" fmla="*/ 2301172 w 8037833"/>
              <a:gd name="connsiteY84" fmla="*/ 3663053 h 3784177"/>
              <a:gd name="connsiteX85" fmla="*/ 2294102 w 8037833"/>
              <a:gd name="connsiteY85" fmla="*/ 3671151 h 3784177"/>
              <a:gd name="connsiteX86" fmla="*/ 2238966 w 8037833"/>
              <a:gd name="connsiteY86" fmla="*/ 3668777 h 3784177"/>
              <a:gd name="connsiteX87" fmla="*/ 2082844 w 8037833"/>
              <a:gd name="connsiteY87" fmla="*/ 3631994 h 3784177"/>
              <a:gd name="connsiteX88" fmla="*/ 1938480 w 8037833"/>
              <a:gd name="connsiteY88" fmla="*/ 3601439 h 3784177"/>
              <a:gd name="connsiteX89" fmla="*/ 1900166 w 8037833"/>
              <a:gd name="connsiteY89" fmla="*/ 3609358 h 3784177"/>
              <a:gd name="connsiteX90" fmla="*/ 1835976 w 8037833"/>
              <a:gd name="connsiteY90" fmla="*/ 3622065 h 3784177"/>
              <a:gd name="connsiteX91" fmla="*/ 1787830 w 8037833"/>
              <a:gd name="connsiteY91" fmla="*/ 3633173 h 3784177"/>
              <a:gd name="connsiteX92" fmla="*/ 1734224 w 8037833"/>
              <a:gd name="connsiteY92" fmla="*/ 3655593 h 3784177"/>
              <a:gd name="connsiteX93" fmla="*/ 1721989 w 8037833"/>
              <a:gd name="connsiteY93" fmla="*/ 3627298 h 3784177"/>
              <a:gd name="connsiteX94" fmla="*/ 1664576 w 8037833"/>
              <a:gd name="connsiteY94" fmla="*/ 3638572 h 3784177"/>
              <a:gd name="connsiteX95" fmla="*/ 1577459 w 8037833"/>
              <a:gd name="connsiteY95" fmla="*/ 3658824 h 3784177"/>
              <a:gd name="connsiteX96" fmla="*/ 1527269 w 8037833"/>
              <a:gd name="connsiteY96" fmla="*/ 3663088 h 3784177"/>
              <a:gd name="connsiteX97" fmla="*/ 1390118 w 8037833"/>
              <a:gd name="connsiteY97" fmla="*/ 3682789 h 3784177"/>
              <a:gd name="connsiteX98" fmla="*/ 1252698 w 8037833"/>
              <a:gd name="connsiteY98" fmla="*/ 3708662 h 3784177"/>
              <a:gd name="connsiteX99" fmla="*/ 1171039 w 8037833"/>
              <a:gd name="connsiteY99" fmla="*/ 3758642 h 3784177"/>
              <a:gd name="connsiteX100" fmla="*/ 1058106 w 8037833"/>
              <a:gd name="connsiteY100" fmla="*/ 3776166 h 3784177"/>
              <a:gd name="connsiteX101" fmla="*/ 1039167 w 8037833"/>
              <a:gd name="connsiteY101" fmla="*/ 3784177 h 3784177"/>
              <a:gd name="connsiteX102" fmla="*/ 1012958 w 8037833"/>
              <a:gd name="connsiteY102" fmla="*/ 3779206 h 3784177"/>
              <a:gd name="connsiteX103" fmla="*/ 907906 w 8037833"/>
              <a:gd name="connsiteY103" fmla="*/ 3757678 h 3784177"/>
              <a:gd name="connsiteX104" fmla="*/ 825226 w 8037833"/>
              <a:gd name="connsiteY104" fmla="*/ 3726369 h 3784177"/>
              <a:gd name="connsiteX105" fmla="*/ 722264 w 8037833"/>
              <a:gd name="connsiteY105" fmla="*/ 3747612 h 3784177"/>
              <a:gd name="connsiteX106" fmla="*/ 659460 w 8037833"/>
              <a:gd name="connsiteY106" fmla="*/ 3740429 h 3784177"/>
              <a:gd name="connsiteX107" fmla="*/ 556552 w 8037833"/>
              <a:gd name="connsiteY107" fmla="*/ 3739124 h 3784177"/>
              <a:gd name="connsiteX108" fmla="*/ 445444 w 8037833"/>
              <a:gd name="connsiteY108" fmla="*/ 3764831 h 3784177"/>
              <a:gd name="connsiteX109" fmla="*/ 393295 w 8037833"/>
              <a:gd name="connsiteY109" fmla="*/ 3753097 h 3784177"/>
              <a:gd name="connsiteX110" fmla="*/ 339711 w 8037833"/>
              <a:gd name="connsiteY110" fmla="*/ 3718242 h 3784177"/>
              <a:gd name="connsiteX111" fmla="*/ 222239 w 8037833"/>
              <a:gd name="connsiteY111" fmla="*/ 3672335 h 3784177"/>
              <a:gd name="connsiteX112" fmla="*/ 163578 w 8037833"/>
              <a:gd name="connsiteY112" fmla="*/ 3656292 h 3784177"/>
              <a:gd name="connsiteX113" fmla="*/ 72220 w 8037833"/>
              <a:gd name="connsiteY113" fmla="*/ 3645272 h 3784177"/>
              <a:gd name="connsiteX114" fmla="*/ 44395 w 8037833"/>
              <a:gd name="connsiteY114" fmla="*/ 3639455 h 3784177"/>
              <a:gd name="connsiteX115" fmla="*/ 1962 w 8037833"/>
              <a:gd name="connsiteY115" fmla="*/ 3635948 h 3784177"/>
              <a:gd name="connsiteX116" fmla="*/ 0 w 8037833"/>
              <a:gd name="connsiteY116" fmla="*/ 3635261 h 3784177"/>
              <a:gd name="connsiteX117" fmla="*/ 0 w 8037833"/>
              <a:gd name="connsiteY11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99169 w 8037833"/>
              <a:gd name="connsiteY39" fmla="*/ 3518988 h 3784177"/>
              <a:gd name="connsiteX40" fmla="*/ 4649120 w 8037833"/>
              <a:gd name="connsiteY40" fmla="*/ 3536392 h 3784177"/>
              <a:gd name="connsiteX41" fmla="*/ 4573578 w 8037833"/>
              <a:gd name="connsiteY41" fmla="*/ 3565923 h 3784177"/>
              <a:gd name="connsiteX42" fmla="*/ 4529117 w 8037833"/>
              <a:gd name="connsiteY42" fmla="*/ 3575592 h 3784177"/>
              <a:gd name="connsiteX43" fmla="*/ 4408641 w 8037833"/>
              <a:gd name="connsiteY43" fmla="*/ 3610000 h 3784177"/>
              <a:gd name="connsiteX44" fmla="*/ 4356402 w 8037833"/>
              <a:gd name="connsiteY44" fmla="*/ 3642792 h 3784177"/>
              <a:gd name="connsiteX45" fmla="*/ 4270245 w 8037833"/>
              <a:gd name="connsiteY45" fmla="*/ 3665789 h 3784177"/>
              <a:gd name="connsiteX46" fmla="*/ 4208725 w 8037833"/>
              <a:gd name="connsiteY46" fmla="*/ 3704841 h 3784177"/>
              <a:gd name="connsiteX47" fmla="*/ 4201632 w 8037833"/>
              <a:gd name="connsiteY47" fmla="*/ 3702602 h 3784177"/>
              <a:gd name="connsiteX48" fmla="*/ 4191289 w 8037833"/>
              <a:gd name="connsiteY48" fmla="*/ 3702380 h 3784177"/>
              <a:gd name="connsiteX49" fmla="*/ 4191039 w 8037833"/>
              <a:gd name="connsiteY49" fmla="*/ 3702831 h 3784177"/>
              <a:gd name="connsiteX50" fmla="*/ 4181340 w 8037833"/>
              <a:gd name="connsiteY50" fmla="*/ 3701729 h 3784177"/>
              <a:gd name="connsiteX51" fmla="*/ 4133816 w 8037833"/>
              <a:gd name="connsiteY51" fmla="*/ 3690565 h 3784177"/>
              <a:gd name="connsiteX52" fmla="*/ 4071732 w 8037833"/>
              <a:gd name="connsiteY52" fmla="*/ 3732513 h 3784177"/>
              <a:gd name="connsiteX53" fmla="*/ 4045924 w 8037833"/>
              <a:gd name="connsiteY53" fmla="*/ 3739404 h 3784177"/>
              <a:gd name="connsiteX54" fmla="*/ 4032171 w 8037833"/>
              <a:gd name="connsiteY54" fmla="*/ 3745523 h 3784177"/>
              <a:gd name="connsiteX55" fmla="*/ 4031335 w 8037833"/>
              <a:gd name="connsiteY55" fmla="*/ 3747479 h 3784177"/>
              <a:gd name="connsiteX56" fmla="*/ 3985774 w 8037833"/>
              <a:gd name="connsiteY56" fmla="*/ 3736547 h 3784177"/>
              <a:gd name="connsiteX57" fmla="*/ 3979769 w 8037833"/>
              <a:gd name="connsiteY57" fmla="*/ 3738769 h 3784177"/>
              <a:gd name="connsiteX58" fmla="*/ 3950014 w 8037833"/>
              <a:gd name="connsiteY58" fmla="*/ 3726942 h 3784177"/>
              <a:gd name="connsiteX59" fmla="*/ 3934671 w 8037833"/>
              <a:gd name="connsiteY59" fmla="*/ 3723339 h 3784177"/>
              <a:gd name="connsiteX60" fmla="*/ 3930274 w 8037833"/>
              <a:gd name="connsiteY60" fmla="*/ 3717148 h 3784177"/>
              <a:gd name="connsiteX61" fmla="*/ 3907660 w 8037833"/>
              <a:gd name="connsiteY61" fmla="*/ 3714456 h 3784177"/>
              <a:gd name="connsiteX62" fmla="*/ 3905087 w 8037833"/>
              <a:gd name="connsiteY62" fmla="*/ 3716098 h 3784177"/>
              <a:gd name="connsiteX63" fmla="*/ 3886347 w 8037833"/>
              <a:gd name="connsiteY63" fmla="*/ 3706620 h 3784177"/>
              <a:gd name="connsiteX64" fmla="*/ 3870533 w 8037833"/>
              <a:gd name="connsiteY64" fmla="*/ 3689905 h 3784177"/>
              <a:gd name="connsiteX65" fmla="*/ 3678563 w 8037833"/>
              <a:gd name="connsiteY65" fmla="*/ 3694486 h 3784177"/>
              <a:gd name="connsiteX66" fmla="*/ 3524121 w 8037833"/>
              <a:gd name="connsiteY66" fmla="*/ 3642736 h 3784177"/>
              <a:gd name="connsiteX67" fmla="*/ 3432153 w 8037833"/>
              <a:gd name="connsiteY67" fmla="*/ 3667780 h 3784177"/>
              <a:gd name="connsiteX68" fmla="*/ 3373519 w 8037833"/>
              <a:gd name="connsiteY68" fmla="*/ 3665785 h 3784177"/>
              <a:gd name="connsiteX69" fmla="*/ 3114267 w 8037833"/>
              <a:gd name="connsiteY69" fmla="*/ 3638983 h 3784177"/>
              <a:gd name="connsiteX70" fmla="*/ 2989722 w 8037833"/>
              <a:gd name="connsiteY70" fmla="*/ 3623230 h 3784177"/>
              <a:gd name="connsiteX71" fmla="*/ 2965734 w 8037833"/>
              <a:gd name="connsiteY71" fmla="*/ 3635676 h 3784177"/>
              <a:gd name="connsiteX72" fmla="*/ 2961603 w 8037833"/>
              <a:gd name="connsiteY72" fmla="*/ 3638221 h 3784177"/>
              <a:gd name="connsiteX73" fmla="*/ 2944959 w 8037833"/>
              <a:gd name="connsiteY73" fmla="*/ 3639723 h 3784177"/>
              <a:gd name="connsiteX74" fmla="*/ 2940402 w 8037833"/>
              <a:gd name="connsiteY74" fmla="*/ 3651000 h 3784177"/>
              <a:gd name="connsiteX75" fmla="*/ 2915449 w 8037833"/>
              <a:gd name="connsiteY75" fmla="*/ 3661039 h 3784177"/>
              <a:gd name="connsiteX76" fmla="*/ 2884777 w 8037833"/>
              <a:gd name="connsiteY76" fmla="*/ 3660775 h 3784177"/>
              <a:gd name="connsiteX77" fmla="*/ 2739034 w 8037833"/>
              <a:gd name="connsiteY77" fmla="*/ 3647396 h 3784177"/>
              <a:gd name="connsiteX78" fmla="*/ 2651827 w 8037833"/>
              <a:gd name="connsiteY78" fmla="*/ 3646306 h 3784177"/>
              <a:gd name="connsiteX79" fmla="*/ 2618680 w 8037833"/>
              <a:gd name="connsiteY79" fmla="*/ 3656755 h 3784177"/>
              <a:gd name="connsiteX80" fmla="*/ 2572404 w 8037833"/>
              <a:gd name="connsiteY80" fmla="*/ 3664043 h 3784177"/>
              <a:gd name="connsiteX81" fmla="*/ 2490721 w 8037833"/>
              <a:gd name="connsiteY81" fmla="*/ 3685313 h 3784177"/>
              <a:gd name="connsiteX82" fmla="*/ 2423704 w 8037833"/>
              <a:gd name="connsiteY82" fmla="*/ 3658079 h 3784177"/>
              <a:gd name="connsiteX83" fmla="*/ 2301172 w 8037833"/>
              <a:gd name="connsiteY83" fmla="*/ 3663053 h 3784177"/>
              <a:gd name="connsiteX84" fmla="*/ 2294102 w 8037833"/>
              <a:gd name="connsiteY84" fmla="*/ 3671151 h 3784177"/>
              <a:gd name="connsiteX85" fmla="*/ 2238966 w 8037833"/>
              <a:gd name="connsiteY85" fmla="*/ 3668777 h 3784177"/>
              <a:gd name="connsiteX86" fmla="*/ 2082844 w 8037833"/>
              <a:gd name="connsiteY86" fmla="*/ 3631994 h 3784177"/>
              <a:gd name="connsiteX87" fmla="*/ 1938480 w 8037833"/>
              <a:gd name="connsiteY87" fmla="*/ 3601439 h 3784177"/>
              <a:gd name="connsiteX88" fmla="*/ 1900166 w 8037833"/>
              <a:gd name="connsiteY88" fmla="*/ 3609358 h 3784177"/>
              <a:gd name="connsiteX89" fmla="*/ 1835976 w 8037833"/>
              <a:gd name="connsiteY89" fmla="*/ 3622065 h 3784177"/>
              <a:gd name="connsiteX90" fmla="*/ 1787830 w 8037833"/>
              <a:gd name="connsiteY90" fmla="*/ 3633173 h 3784177"/>
              <a:gd name="connsiteX91" fmla="*/ 1734224 w 8037833"/>
              <a:gd name="connsiteY91" fmla="*/ 3655593 h 3784177"/>
              <a:gd name="connsiteX92" fmla="*/ 1721989 w 8037833"/>
              <a:gd name="connsiteY92" fmla="*/ 3627298 h 3784177"/>
              <a:gd name="connsiteX93" fmla="*/ 1664576 w 8037833"/>
              <a:gd name="connsiteY93" fmla="*/ 3638572 h 3784177"/>
              <a:gd name="connsiteX94" fmla="*/ 1577459 w 8037833"/>
              <a:gd name="connsiteY94" fmla="*/ 3658824 h 3784177"/>
              <a:gd name="connsiteX95" fmla="*/ 1527269 w 8037833"/>
              <a:gd name="connsiteY95" fmla="*/ 3663088 h 3784177"/>
              <a:gd name="connsiteX96" fmla="*/ 1390118 w 8037833"/>
              <a:gd name="connsiteY96" fmla="*/ 3682789 h 3784177"/>
              <a:gd name="connsiteX97" fmla="*/ 1252698 w 8037833"/>
              <a:gd name="connsiteY97" fmla="*/ 3708662 h 3784177"/>
              <a:gd name="connsiteX98" fmla="*/ 1171039 w 8037833"/>
              <a:gd name="connsiteY98" fmla="*/ 3758642 h 3784177"/>
              <a:gd name="connsiteX99" fmla="*/ 1058106 w 8037833"/>
              <a:gd name="connsiteY99" fmla="*/ 3776166 h 3784177"/>
              <a:gd name="connsiteX100" fmla="*/ 1039167 w 8037833"/>
              <a:gd name="connsiteY100" fmla="*/ 3784177 h 3784177"/>
              <a:gd name="connsiteX101" fmla="*/ 1012958 w 8037833"/>
              <a:gd name="connsiteY101" fmla="*/ 3779206 h 3784177"/>
              <a:gd name="connsiteX102" fmla="*/ 907906 w 8037833"/>
              <a:gd name="connsiteY102" fmla="*/ 3757678 h 3784177"/>
              <a:gd name="connsiteX103" fmla="*/ 825226 w 8037833"/>
              <a:gd name="connsiteY103" fmla="*/ 3726369 h 3784177"/>
              <a:gd name="connsiteX104" fmla="*/ 722264 w 8037833"/>
              <a:gd name="connsiteY104" fmla="*/ 3747612 h 3784177"/>
              <a:gd name="connsiteX105" fmla="*/ 659460 w 8037833"/>
              <a:gd name="connsiteY105" fmla="*/ 3740429 h 3784177"/>
              <a:gd name="connsiteX106" fmla="*/ 556552 w 8037833"/>
              <a:gd name="connsiteY106" fmla="*/ 3739124 h 3784177"/>
              <a:gd name="connsiteX107" fmla="*/ 445444 w 8037833"/>
              <a:gd name="connsiteY107" fmla="*/ 3764831 h 3784177"/>
              <a:gd name="connsiteX108" fmla="*/ 393295 w 8037833"/>
              <a:gd name="connsiteY108" fmla="*/ 3753097 h 3784177"/>
              <a:gd name="connsiteX109" fmla="*/ 339711 w 8037833"/>
              <a:gd name="connsiteY109" fmla="*/ 3718242 h 3784177"/>
              <a:gd name="connsiteX110" fmla="*/ 222239 w 8037833"/>
              <a:gd name="connsiteY110" fmla="*/ 3672335 h 3784177"/>
              <a:gd name="connsiteX111" fmla="*/ 163578 w 8037833"/>
              <a:gd name="connsiteY111" fmla="*/ 3656292 h 3784177"/>
              <a:gd name="connsiteX112" fmla="*/ 72220 w 8037833"/>
              <a:gd name="connsiteY112" fmla="*/ 3645272 h 3784177"/>
              <a:gd name="connsiteX113" fmla="*/ 44395 w 8037833"/>
              <a:gd name="connsiteY113" fmla="*/ 3639455 h 3784177"/>
              <a:gd name="connsiteX114" fmla="*/ 1962 w 8037833"/>
              <a:gd name="connsiteY114" fmla="*/ 3635948 h 3784177"/>
              <a:gd name="connsiteX115" fmla="*/ 0 w 8037833"/>
              <a:gd name="connsiteY115" fmla="*/ 3635261 h 3784177"/>
              <a:gd name="connsiteX116" fmla="*/ 0 w 8037833"/>
              <a:gd name="connsiteY11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90721 w 8037833"/>
              <a:gd name="connsiteY80" fmla="*/ 3685313 h 3784177"/>
              <a:gd name="connsiteX81" fmla="*/ 2423704 w 8037833"/>
              <a:gd name="connsiteY81" fmla="*/ 3658079 h 3784177"/>
              <a:gd name="connsiteX82" fmla="*/ 2301172 w 8037833"/>
              <a:gd name="connsiteY82" fmla="*/ 3663053 h 3784177"/>
              <a:gd name="connsiteX83" fmla="*/ 2294102 w 8037833"/>
              <a:gd name="connsiteY83" fmla="*/ 3671151 h 3784177"/>
              <a:gd name="connsiteX84" fmla="*/ 2238966 w 8037833"/>
              <a:gd name="connsiteY84" fmla="*/ 3668777 h 3784177"/>
              <a:gd name="connsiteX85" fmla="*/ 2082844 w 8037833"/>
              <a:gd name="connsiteY85" fmla="*/ 3631994 h 3784177"/>
              <a:gd name="connsiteX86" fmla="*/ 1938480 w 8037833"/>
              <a:gd name="connsiteY86" fmla="*/ 3601439 h 3784177"/>
              <a:gd name="connsiteX87" fmla="*/ 1900166 w 8037833"/>
              <a:gd name="connsiteY87" fmla="*/ 3609358 h 3784177"/>
              <a:gd name="connsiteX88" fmla="*/ 1835976 w 8037833"/>
              <a:gd name="connsiteY88" fmla="*/ 3622065 h 3784177"/>
              <a:gd name="connsiteX89" fmla="*/ 1787830 w 8037833"/>
              <a:gd name="connsiteY89" fmla="*/ 3633173 h 3784177"/>
              <a:gd name="connsiteX90" fmla="*/ 1734224 w 8037833"/>
              <a:gd name="connsiteY90" fmla="*/ 3655593 h 3784177"/>
              <a:gd name="connsiteX91" fmla="*/ 1721989 w 8037833"/>
              <a:gd name="connsiteY91" fmla="*/ 3627298 h 3784177"/>
              <a:gd name="connsiteX92" fmla="*/ 1664576 w 8037833"/>
              <a:gd name="connsiteY92" fmla="*/ 3638572 h 3784177"/>
              <a:gd name="connsiteX93" fmla="*/ 1577459 w 8037833"/>
              <a:gd name="connsiteY93" fmla="*/ 3658824 h 3784177"/>
              <a:gd name="connsiteX94" fmla="*/ 1527269 w 8037833"/>
              <a:gd name="connsiteY94" fmla="*/ 3663088 h 3784177"/>
              <a:gd name="connsiteX95" fmla="*/ 1390118 w 8037833"/>
              <a:gd name="connsiteY95" fmla="*/ 3682789 h 3784177"/>
              <a:gd name="connsiteX96" fmla="*/ 1252698 w 8037833"/>
              <a:gd name="connsiteY96" fmla="*/ 3708662 h 3784177"/>
              <a:gd name="connsiteX97" fmla="*/ 1171039 w 8037833"/>
              <a:gd name="connsiteY97" fmla="*/ 3758642 h 3784177"/>
              <a:gd name="connsiteX98" fmla="*/ 1058106 w 8037833"/>
              <a:gd name="connsiteY98" fmla="*/ 3776166 h 3784177"/>
              <a:gd name="connsiteX99" fmla="*/ 1039167 w 8037833"/>
              <a:gd name="connsiteY99" fmla="*/ 3784177 h 3784177"/>
              <a:gd name="connsiteX100" fmla="*/ 1012958 w 8037833"/>
              <a:gd name="connsiteY100" fmla="*/ 3779206 h 3784177"/>
              <a:gd name="connsiteX101" fmla="*/ 907906 w 8037833"/>
              <a:gd name="connsiteY101" fmla="*/ 3757678 h 3784177"/>
              <a:gd name="connsiteX102" fmla="*/ 825226 w 8037833"/>
              <a:gd name="connsiteY102" fmla="*/ 3726369 h 3784177"/>
              <a:gd name="connsiteX103" fmla="*/ 722264 w 8037833"/>
              <a:gd name="connsiteY103" fmla="*/ 3747612 h 3784177"/>
              <a:gd name="connsiteX104" fmla="*/ 659460 w 8037833"/>
              <a:gd name="connsiteY104" fmla="*/ 3740429 h 3784177"/>
              <a:gd name="connsiteX105" fmla="*/ 556552 w 8037833"/>
              <a:gd name="connsiteY105" fmla="*/ 3739124 h 3784177"/>
              <a:gd name="connsiteX106" fmla="*/ 445444 w 8037833"/>
              <a:gd name="connsiteY106" fmla="*/ 3764831 h 3784177"/>
              <a:gd name="connsiteX107" fmla="*/ 393295 w 8037833"/>
              <a:gd name="connsiteY107" fmla="*/ 3753097 h 3784177"/>
              <a:gd name="connsiteX108" fmla="*/ 339711 w 8037833"/>
              <a:gd name="connsiteY108" fmla="*/ 3718242 h 3784177"/>
              <a:gd name="connsiteX109" fmla="*/ 222239 w 8037833"/>
              <a:gd name="connsiteY109" fmla="*/ 3672335 h 3784177"/>
              <a:gd name="connsiteX110" fmla="*/ 163578 w 8037833"/>
              <a:gd name="connsiteY110" fmla="*/ 3656292 h 3784177"/>
              <a:gd name="connsiteX111" fmla="*/ 72220 w 8037833"/>
              <a:gd name="connsiteY111" fmla="*/ 3645272 h 3784177"/>
              <a:gd name="connsiteX112" fmla="*/ 44395 w 8037833"/>
              <a:gd name="connsiteY112" fmla="*/ 3639455 h 3784177"/>
              <a:gd name="connsiteX113" fmla="*/ 1962 w 8037833"/>
              <a:gd name="connsiteY113" fmla="*/ 3635948 h 3784177"/>
              <a:gd name="connsiteX114" fmla="*/ 0 w 8037833"/>
              <a:gd name="connsiteY114" fmla="*/ 3635261 h 3784177"/>
              <a:gd name="connsiteX115" fmla="*/ 0 w 8037833"/>
              <a:gd name="connsiteY11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721989 w 8037833"/>
              <a:gd name="connsiteY90" fmla="*/ 3627298 h 3784177"/>
              <a:gd name="connsiteX91" fmla="*/ 1664576 w 8037833"/>
              <a:gd name="connsiteY91" fmla="*/ 3638572 h 3784177"/>
              <a:gd name="connsiteX92" fmla="*/ 1577459 w 8037833"/>
              <a:gd name="connsiteY92" fmla="*/ 3658824 h 3784177"/>
              <a:gd name="connsiteX93" fmla="*/ 1527269 w 8037833"/>
              <a:gd name="connsiteY93" fmla="*/ 3663088 h 3784177"/>
              <a:gd name="connsiteX94" fmla="*/ 1390118 w 8037833"/>
              <a:gd name="connsiteY94" fmla="*/ 3682789 h 3784177"/>
              <a:gd name="connsiteX95" fmla="*/ 1252698 w 8037833"/>
              <a:gd name="connsiteY95" fmla="*/ 3708662 h 3784177"/>
              <a:gd name="connsiteX96" fmla="*/ 1171039 w 8037833"/>
              <a:gd name="connsiteY96" fmla="*/ 3758642 h 3784177"/>
              <a:gd name="connsiteX97" fmla="*/ 1058106 w 8037833"/>
              <a:gd name="connsiteY97" fmla="*/ 3776166 h 3784177"/>
              <a:gd name="connsiteX98" fmla="*/ 1039167 w 8037833"/>
              <a:gd name="connsiteY98" fmla="*/ 3784177 h 3784177"/>
              <a:gd name="connsiteX99" fmla="*/ 1012958 w 8037833"/>
              <a:gd name="connsiteY99" fmla="*/ 3779206 h 3784177"/>
              <a:gd name="connsiteX100" fmla="*/ 907906 w 8037833"/>
              <a:gd name="connsiteY100" fmla="*/ 3757678 h 3784177"/>
              <a:gd name="connsiteX101" fmla="*/ 825226 w 8037833"/>
              <a:gd name="connsiteY101" fmla="*/ 3726369 h 3784177"/>
              <a:gd name="connsiteX102" fmla="*/ 722264 w 8037833"/>
              <a:gd name="connsiteY102" fmla="*/ 3747612 h 3784177"/>
              <a:gd name="connsiteX103" fmla="*/ 659460 w 8037833"/>
              <a:gd name="connsiteY103" fmla="*/ 3740429 h 3784177"/>
              <a:gd name="connsiteX104" fmla="*/ 556552 w 8037833"/>
              <a:gd name="connsiteY104" fmla="*/ 3739124 h 3784177"/>
              <a:gd name="connsiteX105" fmla="*/ 445444 w 8037833"/>
              <a:gd name="connsiteY105" fmla="*/ 3764831 h 3784177"/>
              <a:gd name="connsiteX106" fmla="*/ 393295 w 8037833"/>
              <a:gd name="connsiteY106" fmla="*/ 3753097 h 3784177"/>
              <a:gd name="connsiteX107" fmla="*/ 339711 w 8037833"/>
              <a:gd name="connsiteY107" fmla="*/ 3718242 h 3784177"/>
              <a:gd name="connsiteX108" fmla="*/ 222239 w 8037833"/>
              <a:gd name="connsiteY108" fmla="*/ 3672335 h 3784177"/>
              <a:gd name="connsiteX109" fmla="*/ 163578 w 8037833"/>
              <a:gd name="connsiteY109" fmla="*/ 3656292 h 3784177"/>
              <a:gd name="connsiteX110" fmla="*/ 72220 w 8037833"/>
              <a:gd name="connsiteY110" fmla="*/ 3645272 h 3784177"/>
              <a:gd name="connsiteX111" fmla="*/ 44395 w 8037833"/>
              <a:gd name="connsiteY111" fmla="*/ 3639455 h 3784177"/>
              <a:gd name="connsiteX112" fmla="*/ 1962 w 8037833"/>
              <a:gd name="connsiteY112" fmla="*/ 3635948 h 3784177"/>
              <a:gd name="connsiteX113" fmla="*/ 0 w 8037833"/>
              <a:gd name="connsiteY113" fmla="*/ 3635261 h 3784177"/>
              <a:gd name="connsiteX114" fmla="*/ 0 w 8037833"/>
              <a:gd name="connsiteY11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835976 w 8037833"/>
              <a:gd name="connsiteY87" fmla="*/ 3622065 h 3784177"/>
              <a:gd name="connsiteX88" fmla="*/ 1787830 w 8037833"/>
              <a:gd name="connsiteY88" fmla="*/ 3633173 h 3784177"/>
              <a:gd name="connsiteX89" fmla="*/ 1734224 w 8037833"/>
              <a:gd name="connsiteY89" fmla="*/ 3655593 h 3784177"/>
              <a:gd name="connsiteX90" fmla="*/ 1664576 w 8037833"/>
              <a:gd name="connsiteY90" fmla="*/ 3638572 h 3784177"/>
              <a:gd name="connsiteX91" fmla="*/ 1577459 w 8037833"/>
              <a:gd name="connsiteY91" fmla="*/ 3658824 h 3784177"/>
              <a:gd name="connsiteX92" fmla="*/ 1527269 w 8037833"/>
              <a:gd name="connsiteY92" fmla="*/ 3663088 h 3784177"/>
              <a:gd name="connsiteX93" fmla="*/ 1390118 w 8037833"/>
              <a:gd name="connsiteY93" fmla="*/ 3682789 h 3784177"/>
              <a:gd name="connsiteX94" fmla="*/ 1252698 w 8037833"/>
              <a:gd name="connsiteY94" fmla="*/ 3708662 h 3784177"/>
              <a:gd name="connsiteX95" fmla="*/ 1171039 w 8037833"/>
              <a:gd name="connsiteY95" fmla="*/ 3758642 h 3784177"/>
              <a:gd name="connsiteX96" fmla="*/ 1058106 w 8037833"/>
              <a:gd name="connsiteY96" fmla="*/ 3776166 h 3784177"/>
              <a:gd name="connsiteX97" fmla="*/ 1039167 w 8037833"/>
              <a:gd name="connsiteY97" fmla="*/ 3784177 h 3784177"/>
              <a:gd name="connsiteX98" fmla="*/ 1012958 w 8037833"/>
              <a:gd name="connsiteY98" fmla="*/ 3779206 h 3784177"/>
              <a:gd name="connsiteX99" fmla="*/ 907906 w 8037833"/>
              <a:gd name="connsiteY99" fmla="*/ 3757678 h 3784177"/>
              <a:gd name="connsiteX100" fmla="*/ 825226 w 8037833"/>
              <a:gd name="connsiteY100" fmla="*/ 3726369 h 3784177"/>
              <a:gd name="connsiteX101" fmla="*/ 722264 w 8037833"/>
              <a:gd name="connsiteY101" fmla="*/ 3747612 h 3784177"/>
              <a:gd name="connsiteX102" fmla="*/ 659460 w 8037833"/>
              <a:gd name="connsiteY102" fmla="*/ 3740429 h 3784177"/>
              <a:gd name="connsiteX103" fmla="*/ 556552 w 8037833"/>
              <a:gd name="connsiteY103" fmla="*/ 3739124 h 3784177"/>
              <a:gd name="connsiteX104" fmla="*/ 445444 w 8037833"/>
              <a:gd name="connsiteY104" fmla="*/ 3764831 h 3784177"/>
              <a:gd name="connsiteX105" fmla="*/ 393295 w 8037833"/>
              <a:gd name="connsiteY105" fmla="*/ 3753097 h 3784177"/>
              <a:gd name="connsiteX106" fmla="*/ 339711 w 8037833"/>
              <a:gd name="connsiteY106" fmla="*/ 3718242 h 3784177"/>
              <a:gd name="connsiteX107" fmla="*/ 222239 w 8037833"/>
              <a:gd name="connsiteY107" fmla="*/ 3672335 h 3784177"/>
              <a:gd name="connsiteX108" fmla="*/ 163578 w 8037833"/>
              <a:gd name="connsiteY108" fmla="*/ 3656292 h 3784177"/>
              <a:gd name="connsiteX109" fmla="*/ 72220 w 8037833"/>
              <a:gd name="connsiteY109" fmla="*/ 3645272 h 3784177"/>
              <a:gd name="connsiteX110" fmla="*/ 44395 w 8037833"/>
              <a:gd name="connsiteY110" fmla="*/ 3639455 h 3784177"/>
              <a:gd name="connsiteX111" fmla="*/ 1962 w 8037833"/>
              <a:gd name="connsiteY111" fmla="*/ 3635948 h 3784177"/>
              <a:gd name="connsiteX112" fmla="*/ 0 w 8037833"/>
              <a:gd name="connsiteY112" fmla="*/ 3635261 h 3784177"/>
              <a:gd name="connsiteX113" fmla="*/ 0 w 8037833"/>
              <a:gd name="connsiteY11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432153 w 8037833"/>
              <a:gd name="connsiteY66" fmla="*/ 3667780 h 3784177"/>
              <a:gd name="connsiteX67" fmla="*/ 3373519 w 8037833"/>
              <a:gd name="connsiteY67" fmla="*/ 3665785 h 3784177"/>
              <a:gd name="connsiteX68" fmla="*/ 3114267 w 8037833"/>
              <a:gd name="connsiteY68" fmla="*/ 3638983 h 3784177"/>
              <a:gd name="connsiteX69" fmla="*/ 2989722 w 8037833"/>
              <a:gd name="connsiteY69" fmla="*/ 3623230 h 3784177"/>
              <a:gd name="connsiteX70" fmla="*/ 2965734 w 8037833"/>
              <a:gd name="connsiteY70" fmla="*/ 3635676 h 3784177"/>
              <a:gd name="connsiteX71" fmla="*/ 2961603 w 8037833"/>
              <a:gd name="connsiteY71" fmla="*/ 3638221 h 3784177"/>
              <a:gd name="connsiteX72" fmla="*/ 2944959 w 8037833"/>
              <a:gd name="connsiteY72" fmla="*/ 3639723 h 3784177"/>
              <a:gd name="connsiteX73" fmla="*/ 2940402 w 8037833"/>
              <a:gd name="connsiteY73" fmla="*/ 3651000 h 3784177"/>
              <a:gd name="connsiteX74" fmla="*/ 2915449 w 8037833"/>
              <a:gd name="connsiteY74" fmla="*/ 3661039 h 3784177"/>
              <a:gd name="connsiteX75" fmla="*/ 2884777 w 8037833"/>
              <a:gd name="connsiteY75" fmla="*/ 3660775 h 3784177"/>
              <a:gd name="connsiteX76" fmla="*/ 2739034 w 8037833"/>
              <a:gd name="connsiteY76" fmla="*/ 3647396 h 3784177"/>
              <a:gd name="connsiteX77" fmla="*/ 2651827 w 8037833"/>
              <a:gd name="connsiteY77" fmla="*/ 3646306 h 3784177"/>
              <a:gd name="connsiteX78" fmla="*/ 2618680 w 8037833"/>
              <a:gd name="connsiteY78" fmla="*/ 3656755 h 3784177"/>
              <a:gd name="connsiteX79" fmla="*/ 2572404 w 8037833"/>
              <a:gd name="connsiteY79" fmla="*/ 3664043 h 3784177"/>
              <a:gd name="connsiteX80" fmla="*/ 2423704 w 8037833"/>
              <a:gd name="connsiteY80" fmla="*/ 3658079 h 3784177"/>
              <a:gd name="connsiteX81" fmla="*/ 2301172 w 8037833"/>
              <a:gd name="connsiteY81" fmla="*/ 3663053 h 3784177"/>
              <a:gd name="connsiteX82" fmla="*/ 2294102 w 8037833"/>
              <a:gd name="connsiteY82" fmla="*/ 3671151 h 3784177"/>
              <a:gd name="connsiteX83" fmla="*/ 2238966 w 8037833"/>
              <a:gd name="connsiteY83" fmla="*/ 3668777 h 3784177"/>
              <a:gd name="connsiteX84" fmla="*/ 2082844 w 8037833"/>
              <a:gd name="connsiteY84" fmla="*/ 3631994 h 3784177"/>
              <a:gd name="connsiteX85" fmla="*/ 1938480 w 8037833"/>
              <a:gd name="connsiteY85" fmla="*/ 3601439 h 3784177"/>
              <a:gd name="connsiteX86" fmla="*/ 1900166 w 8037833"/>
              <a:gd name="connsiteY86" fmla="*/ 3609358 h 3784177"/>
              <a:gd name="connsiteX87" fmla="*/ 1787830 w 8037833"/>
              <a:gd name="connsiteY87" fmla="*/ 3633173 h 3784177"/>
              <a:gd name="connsiteX88" fmla="*/ 1734224 w 8037833"/>
              <a:gd name="connsiteY88" fmla="*/ 3655593 h 3784177"/>
              <a:gd name="connsiteX89" fmla="*/ 1664576 w 8037833"/>
              <a:gd name="connsiteY89" fmla="*/ 3638572 h 3784177"/>
              <a:gd name="connsiteX90" fmla="*/ 1577459 w 8037833"/>
              <a:gd name="connsiteY90" fmla="*/ 3658824 h 3784177"/>
              <a:gd name="connsiteX91" fmla="*/ 1527269 w 8037833"/>
              <a:gd name="connsiteY91" fmla="*/ 3663088 h 3784177"/>
              <a:gd name="connsiteX92" fmla="*/ 1390118 w 8037833"/>
              <a:gd name="connsiteY92" fmla="*/ 3682789 h 3784177"/>
              <a:gd name="connsiteX93" fmla="*/ 1252698 w 8037833"/>
              <a:gd name="connsiteY93" fmla="*/ 3708662 h 3784177"/>
              <a:gd name="connsiteX94" fmla="*/ 1171039 w 8037833"/>
              <a:gd name="connsiteY94" fmla="*/ 3758642 h 3784177"/>
              <a:gd name="connsiteX95" fmla="*/ 1058106 w 8037833"/>
              <a:gd name="connsiteY95" fmla="*/ 3776166 h 3784177"/>
              <a:gd name="connsiteX96" fmla="*/ 1039167 w 8037833"/>
              <a:gd name="connsiteY96" fmla="*/ 3784177 h 3784177"/>
              <a:gd name="connsiteX97" fmla="*/ 1012958 w 8037833"/>
              <a:gd name="connsiteY97" fmla="*/ 3779206 h 3784177"/>
              <a:gd name="connsiteX98" fmla="*/ 907906 w 8037833"/>
              <a:gd name="connsiteY98" fmla="*/ 3757678 h 3784177"/>
              <a:gd name="connsiteX99" fmla="*/ 825226 w 8037833"/>
              <a:gd name="connsiteY99" fmla="*/ 3726369 h 3784177"/>
              <a:gd name="connsiteX100" fmla="*/ 722264 w 8037833"/>
              <a:gd name="connsiteY100" fmla="*/ 3747612 h 3784177"/>
              <a:gd name="connsiteX101" fmla="*/ 659460 w 8037833"/>
              <a:gd name="connsiteY101" fmla="*/ 3740429 h 3784177"/>
              <a:gd name="connsiteX102" fmla="*/ 556552 w 8037833"/>
              <a:gd name="connsiteY102" fmla="*/ 3739124 h 3784177"/>
              <a:gd name="connsiteX103" fmla="*/ 445444 w 8037833"/>
              <a:gd name="connsiteY103" fmla="*/ 3764831 h 3784177"/>
              <a:gd name="connsiteX104" fmla="*/ 393295 w 8037833"/>
              <a:gd name="connsiteY104" fmla="*/ 3753097 h 3784177"/>
              <a:gd name="connsiteX105" fmla="*/ 339711 w 8037833"/>
              <a:gd name="connsiteY105" fmla="*/ 3718242 h 3784177"/>
              <a:gd name="connsiteX106" fmla="*/ 222239 w 8037833"/>
              <a:gd name="connsiteY106" fmla="*/ 3672335 h 3784177"/>
              <a:gd name="connsiteX107" fmla="*/ 163578 w 8037833"/>
              <a:gd name="connsiteY107" fmla="*/ 3656292 h 3784177"/>
              <a:gd name="connsiteX108" fmla="*/ 72220 w 8037833"/>
              <a:gd name="connsiteY108" fmla="*/ 3645272 h 3784177"/>
              <a:gd name="connsiteX109" fmla="*/ 44395 w 8037833"/>
              <a:gd name="connsiteY109" fmla="*/ 3639455 h 3784177"/>
              <a:gd name="connsiteX110" fmla="*/ 1962 w 8037833"/>
              <a:gd name="connsiteY110" fmla="*/ 3635948 h 3784177"/>
              <a:gd name="connsiteX111" fmla="*/ 0 w 8037833"/>
              <a:gd name="connsiteY111" fmla="*/ 3635261 h 3784177"/>
              <a:gd name="connsiteX112" fmla="*/ 0 w 8037833"/>
              <a:gd name="connsiteY112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94102 w 8037833"/>
              <a:gd name="connsiteY81" fmla="*/ 3671151 h 3784177"/>
              <a:gd name="connsiteX82" fmla="*/ 2238966 w 8037833"/>
              <a:gd name="connsiteY82" fmla="*/ 3668777 h 3784177"/>
              <a:gd name="connsiteX83" fmla="*/ 2082844 w 8037833"/>
              <a:gd name="connsiteY83" fmla="*/ 3631994 h 3784177"/>
              <a:gd name="connsiteX84" fmla="*/ 1938480 w 8037833"/>
              <a:gd name="connsiteY84" fmla="*/ 3601439 h 3784177"/>
              <a:gd name="connsiteX85" fmla="*/ 1900166 w 8037833"/>
              <a:gd name="connsiteY85" fmla="*/ 3609358 h 3784177"/>
              <a:gd name="connsiteX86" fmla="*/ 1787830 w 8037833"/>
              <a:gd name="connsiteY86" fmla="*/ 3633173 h 3784177"/>
              <a:gd name="connsiteX87" fmla="*/ 1734224 w 8037833"/>
              <a:gd name="connsiteY87" fmla="*/ 3655593 h 3784177"/>
              <a:gd name="connsiteX88" fmla="*/ 1664576 w 8037833"/>
              <a:gd name="connsiteY88" fmla="*/ 3638572 h 3784177"/>
              <a:gd name="connsiteX89" fmla="*/ 1577459 w 8037833"/>
              <a:gd name="connsiteY89" fmla="*/ 3658824 h 3784177"/>
              <a:gd name="connsiteX90" fmla="*/ 1527269 w 8037833"/>
              <a:gd name="connsiteY90" fmla="*/ 3663088 h 3784177"/>
              <a:gd name="connsiteX91" fmla="*/ 1390118 w 8037833"/>
              <a:gd name="connsiteY91" fmla="*/ 3682789 h 3784177"/>
              <a:gd name="connsiteX92" fmla="*/ 1252698 w 8037833"/>
              <a:gd name="connsiteY92" fmla="*/ 3708662 h 3784177"/>
              <a:gd name="connsiteX93" fmla="*/ 1171039 w 8037833"/>
              <a:gd name="connsiteY93" fmla="*/ 3758642 h 3784177"/>
              <a:gd name="connsiteX94" fmla="*/ 1058106 w 8037833"/>
              <a:gd name="connsiteY94" fmla="*/ 3776166 h 3784177"/>
              <a:gd name="connsiteX95" fmla="*/ 1039167 w 8037833"/>
              <a:gd name="connsiteY95" fmla="*/ 3784177 h 3784177"/>
              <a:gd name="connsiteX96" fmla="*/ 1012958 w 8037833"/>
              <a:gd name="connsiteY96" fmla="*/ 3779206 h 3784177"/>
              <a:gd name="connsiteX97" fmla="*/ 907906 w 8037833"/>
              <a:gd name="connsiteY97" fmla="*/ 3757678 h 3784177"/>
              <a:gd name="connsiteX98" fmla="*/ 825226 w 8037833"/>
              <a:gd name="connsiteY98" fmla="*/ 3726369 h 3784177"/>
              <a:gd name="connsiteX99" fmla="*/ 722264 w 8037833"/>
              <a:gd name="connsiteY99" fmla="*/ 3747612 h 3784177"/>
              <a:gd name="connsiteX100" fmla="*/ 659460 w 8037833"/>
              <a:gd name="connsiteY100" fmla="*/ 3740429 h 3784177"/>
              <a:gd name="connsiteX101" fmla="*/ 556552 w 8037833"/>
              <a:gd name="connsiteY101" fmla="*/ 3739124 h 3784177"/>
              <a:gd name="connsiteX102" fmla="*/ 445444 w 8037833"/>
              <a:gd name="connsiteY102" fmla="*/ 3764831 h 3784177"/>
              <a:gd name="connsiteX103" fmla="*/ 393295 w 8037833"/>
              <a:gd name="connsiteY103" fmla="*/ 3753097 h 3784177"/>
              <a:gd name="connsiteX104" fmla="*/ 339711 w 8037833"/>
              <a:gd name="connsiteY104" fmla="*/ 3718242 h 3784177"/>
              <a:gd name="connsiteX105" fmla="*/ 222239 w 8037833"/>
              <a:gd name="connsiteY105" fmla="*/ 3672335 h 3784177"/>
              <a:gd name="connsiteX106" fmla="*/ 163578 w 8037833"/>
              <a:gd name="connsiteY106" fmla="*/ 3656292 h 3784177"/>
              <a:gd name="connsiteX107" fmla="*/ 72220 w 8037833"/>
              <a:gd name="connsiteY107" fmla="*/ 3645272 h 3784177"/>
              <a:gd name="connsiteX108" fmla="*/ 44395 w 8037833"/>
              <a:gd name="connsiteY108" fmla="*/ 3639455 h 3784177"/>
              <a:gd name="connsiteX109" fmla="*/ 1962 w 8037833"/>
              <a:gd name="connsiteY109" fmla="*/ 3635948 h 3784177"/>
              <a:gd name="connsiteX110" fmla="*/ 0 w 8037833"/>
              <a:gd name="connsiteY110" fmla="*/ 3635261 h 3784177"/>
              <a:gd name="connsiteX111" fmla="*/ 0 w 8037833"/>
              <a:gd name="connsiteY111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445444 w 8037833"/>
              <a:gd name="connsiteY101" fmla="*/ 3764831 h 3784177"/>
              <a:gd name="connsiteX102" fmla="*/ 393295 w 8037833"/>
              <a:gd name="connsiteY102" fmla="*/ 3753097 h 3784177"/>
              <a:gd name="connsiteX103" fmla="*/ 339711 w 8037833"/>
              <a:gd name="connsiteY103" fmla="*/ 3718242 h 3784177"/>
              <a:gd name="connsiteX104" fmla="*/ 222239 w 8037833"/>
              <a:gd name="connsiteY104" fmla="*/ 3672335 h 3784177"/>
              <a:gd name="connsiteX105" fmla="*/ 163578 w 8037833"/>
              <a:gd name="connsiteY105" fmla="*/ 3656292 h 3784177"/>
              <a:gd name="connsiteX106" fmla="*/ 72220 w 8037833"/>
              <a:gd name="connsiteY106" fmla="*/ 3645272 h 3784177"/>
              <a:gd name="connsiteX107" fmla="*/ 44395 w 8037833"/>
              <a:gd name="connsiteY107" fmla="*/ 3639455 h 3784177"/>
              <a:gd name="connsiteX108" fmla="*/ 1962 w 8037833"/>
              <a:gd name="connsiteY108" fmla="*/ 3635948 h 3784177"/>
              <a:gd name="connsiteX109" fmla="*/ 0 w 8037833"/>
              <a:gd name="connsiteY109" fmla="*/ 3635261 h 3784177"/>
              <a:gd name="connsiteX110" fmla="*/ 0 w 8037833"/>
              <a:gd name="connsiteY110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1012958 w 8037833"/>
              <a:gd name="connsiteY95" fmla="*/ 3779206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93295 w 8037833"/>
              <a:gd name="connsiteY101" fmla="*/ 3753097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217733 w 8037833"/>
              <a:gd name="connsiteY31" fmla="*/ 3500463 h 3784177"/>
              <a:gd name="connsiteX32" fmla="*/ 5167992 w 8037833"/>
              <a:gd name="connsiteY32" fmla="*/ 3504085 h 3784177"/>
              <a:gd name="connsiteX33" fmla="*/ 4987020 w 8037833"/>
              <a:gd name="connsiteY33" fmla="*/ 3461263 h 3784177"/>
              <a:gd name="connsiteX34" fmla="*/ 4890003 w 8037833"/>
              <a:gd name="connsiteY34" fmla="*/ 3469874 h 3784177"/>
              <a:gd name="connsiteX35" fmla="*/ 4856654 w 8037833"/>
              <a:gd name="connsiteY35" fmla="*/ 3481880 h 3784177"/>
              <a:gd name="connsiteX36" fmla="*/ 4800711 w 8037833"/>
              <a:gd name="connsiteY36" fmla="*/ 3501441 h 3784177"/>
              <a:gd name="connsiteX37" fmla="*/ 4761569 w 8037833"/>
              <a:gd name="connsiteY37" fmla="*/ 3538103 h 3784177"/>
              <a:gd name="connsiteX38" fmla="*/ 4713734 w 8037833"/>
              <a:gd name="connsiteY38" fmla="*/ 3545724 h 3784177"/>
              <a:gd name="connsiteX39" fmla="*/ 4649120 w 8037833"/>
              <a:gd name="connsiteY39" fmla="*/ 3536392 h 3784177"/>
              <a:gd name="connsiteX40" fmla="*/ 4573578 w 8037833"/>
              <a:gd name="connsiteY40" fmla="*/ 3565923 h 3784177"/>
              <a:gd name="connsiteX41" fmla="*/ 4529117 w 8037833"/>
              <a:gd name="connsiteY41" fmla="*/ 3575592 h 3784177"/>
              <a:gd name="connsiteX42" fmla="*/ 4408641 w 8037833"/>
              <a:gd name="connsiteY42" fmla="*/ 3610000 h 3784177"/>
              <a:gd name="connsiteX43" fmla="*/ 4356402 w 8037833"/>
              <a:gd name="connsiteY43" fmla="*/ 3642792 h 3784177"/>
              <a:gd name="connsiteX44" fmla="*/ 4270245 w 8037833"/>
              <a:gd name="connsiteY44" fmla="*/ 3665789 h 3784177"/>
              <a:gd name="connsiteX45" fmla="*/ 4208725 w 8037833"/>
              <a:gd name="connsiteY45" fmla="*/ 3704841 h 3784177"/>
              <a:gd name="connsiteX46" fmla="*/ 4201632 w 8037833"/>
              <a:gd name="connsiteY46" fmla="*/ 3702602 h 3784177"/>
              <a:gd name="connsiteX47" fmla="*/ 4191289 w 8037833"/>
              <a:gd name="connsiteY47" fmla="*/ 3702380 h 3784177"/>
              <a:gd name="connsiteX48" fmla="*/ 4191039 w 8037833"/>
              <a:gd name="connsiteY48" fmla="*/ 3702831 h 3784177"/>
              <a:gd name="connsiteX49" fmla="*/ 4181340 w 8037833"/>
              <a:gd name="connsiteY49" fmla="*/ 3701729 h 3784177"/>
              <a:gd name="connsiteX50" fmla="*/ 4133816 w 8037833"/>
              <a:gd name="connsiteY50" fmla="*/ 3690565 h 3784177"/>
              <a:gd name="connsiteX51" fmla="*/ 4071732 w 8037833"/>
              <a:gd name="connsiteY51" fmla="*/ 3732513 h 3784177"/>
              <a:gd name="connsiteX52" fmla="*/ 4045924 w 8037833"/>
              <a:gd name="connsiteY52" fmla="*/ 3739404 h 3784177"/>
              <a:gd name="connsiteX53" fmla="*/ 4032171 w 8037833"/>
              <a:gd name="connsiteY53" fmla="*/ 3745523 h 3784177"/>
              <a:gd name="connsiteX54" fmla="*/ 4031335 w 8037833"/>
              <a:gd name="connsiteY54" fmla="*/ 3747479 h 3784177"/>
              <a:gd name="connsiteX55" fmla="*/ 3985774 w 8037833"/>
              <a:gd name="connsiteY55" fmla="*/ 3736547 h 3784177"/>
              <a:gd name="connsiteX56" fmla="*/ 3979769 w 8037833"/>
              <a:gd name="connsiteY56" fmla="*/ 3738769 h 3784177"/>
              <a:gd name="connsiteX57" fmla="*/ 3950014 w 8037833"/>
              <a:gd name="connsiteY57" fmla="*/ 3726942 h 3784177"/>
              <a:gd name="connsiteX58" fmla="*/ 3934671 w 8037833"/>
              <a:gd name="connsiteY58" fmla="*/ 3723339 h 3784177"/>
              <a:gd name="connsiteX59" fmla="*/ 3930274 w 8037833"/>
              <a:gd name="connsiteY59" fmla="*/ 3717148 h 3784177"/>
              <a:gd name="connsiteX60" fmla="*/ 3907660 w 8037833"/>
              <a:gd name="connsiteY60" fmla="*/ 3714456 h 3784177"/>
              <a:gd name="connsiteX61" fmla="*/ 3905087 w 8037833"/>
              <a:gd name="connsiteY61" fmla="*/ 3716098 h 3784177"/>
              <a:gd name="connsiteX62" fmla="*/ 3886347 w 8037833"/>
              <a:gd name="connsiteY62" fmla="*/ 3706620 h 3784177"/>
              <a:gd name="connsiteX63" fmla="*/ 3870533 w 8037833"/>
              <a:gd name="connsiteY63" fmla="*/ 3689905 h 3784177"/>
              <a:gd name="connsiteX64" fmla="*/ 3678563 w 8037833"/>
              <a:gd name="connsiteY64" fmla="*/ 3694486 h 3784177"/>
              <a:gd name="connsiteX65" fmla="*/ 3524121 w 8037833"/>
              <a:gd name="connsiteY65" fmla="*/ 3642736 h 3784177"/>
              <a:gd name="connsiteX66" fmla="*/ 3373519 w 8037833"/>
              <a:gd name="connsiteY66" fmla="*/ 3665785 h 3784177"/>
              <a:gd name="connsiteX67" fmla="*/ 3114267 w 8037833"/>
              <a:gd name="connsiteY67" fmla="*/ 3638983 h 3784177"/>
              <a:gd name="connsiteX68" fmla="*/ 2989722 w 8037833"/>
              <a:gd name="connsiteY68" fmla="*/ 3623230 h 3784177"/>
              <a:gd name="connsiteX69" fmla="*/ 2965734 w 8037833"/>
              <a:gd name="connsiteY69" fmla="*/ 3635676 h 3784177"/>
              <a:gd name="connsiteX70" fmla="*/ 2961603 w 8037833"/>
              <a:gd name="connsiteY70" fmla="*/ 3638221 h 3784177"/>
              <a:gd name="connsiteX71" fmla="*/ 2944959 w 8037833"/>
              <a:gd name="connsiteY71" fmla="*/ 3639723 h 3784177"/>
              <a:gd name="connsiteX72" fmla="*/ 2940402 w 8037833"/>
              <a:gd name="connsiteY72" fmla="*/ 3651000 h 3784177"/>
              <a:gd name="connsiteX73" fmla="*/ 2915449 w 8037833"/>
              <a:gd name="connsiteY73" fmla="*/ 3661039 h 3784177"/>
              <a:gd name="connsiteX74" fmla="*/ 2884777 w 8037833"/>
              <a:gd name="connsiteY74" fmla="*/ 3660775 h 3784177"/>
              <a:gd name="connsiteX75" fmla="*/ 2739034 w 8037833"/>
              <a:gd name="connsiteY75" fmla="*/ 3647396 h 3784177"/>
              <a:gd name="connsiteX76" fmla="*/ 2651827 w 8037833"/>
              <a:gd name="connsiteY76" fmla="*/ 3646306 h 3784177"/>
              <a:gd name="connsiteX77" fmla="*/ 2618680 w 8037833"/>
              <a:gd name="connsiteY77" fmla="*/ 3656755 h 3784177"/>
              <a:gd name="connsiteX78" fmla="*/ 2572404 w 8037833"/>
              <a:gd name="connsiteY78" fmla="*/ 3664043 h 3784177"/>
              <a:gd name="connsiteX79" fmla="*/ 2423704 w 8037833"/>
              <a:gd name="connsiteY79" fmla="*/ 3658079 h 3784177"/>
              <a:gd name="connsiteX80" fmla="*/ 2301172 w 8037833"/>
              <a:gd name="connsiteY80" fmla="*/ 3663053 h 3784177"/>
              <a:gd name="connsiteX81" fmla="*/ 2238966 w 8037833"/>
              <a:gd name="connsiteY81" fmla="*/ 3668777 h 3784177"/>
              <a:gd name="connsiteX82" fmla="*/ 2082844 w 8037833"/>
              <a:gd name="connsiteY82" fmla="*/ 3631994 h 3784177"/>
              <a:gd name="connsiteX83" fmla="*/ 1938480 w 8037833"/>
              <a:gd name="connsiteY83" fmla="*/ 3601439 h 3784177"/>
              <a:gd name="connsiteX84" fmla="*/ 1900166 w 8037833"/>
              <a:gd name="connsiteY84" fmla="*/ 3609358 h 3784177"/>
              <a:gd name="connsiteX85" fmla="*/ 1787830 w 8037833"/>
              <a:gd name="connsiteY85" fmla="*/ 3633173 h 3784177"/>
              <a:gd name="connsiteX86" fmla="*/ 1734224 w 8037833"/>
              <a:gd name="connsiteY86" fmla="*/ 3655593 h 3784177"/>
              <a:gd name="connsiteX87" fmla="*/ 1664576 w 8037833"/>
              <a:gd name="connsiteY87" fmla="*/ 3638572 h 3784177"/>
              <a:gd name="connsiteX88" fmla="*/ 1577459 w 8037833"/>
              <a:gd name="connsiteY88" fmla="*/ 3658824 h 3784177"/>
              <a:gd name="connsiteX89" fmla="*/ 1527269 w 8037833"/>
              <a:gd name="connsiteY89" fmla="*/ 3663088 h 3784177"/>
              <a:gd name="connsiteX90" fmla="*/ 1390118 w 8037833"/>
              <a:gd name="connsiteY90" fmla="*/ 3682789 h 3784177"/>
              <a:gd name="connsiteX91" fmla="*/ 1252698 w 8037833"/>
              <a:gd name="connsiteY91" fmla="*/ 3708662 h 3784177"/>
              <a:gd name="connsiteX92" fmla="*/ 1171039 w 8037833"/>
              <a:gd name="connsiteY92" fmla="*/ 3758642 h 3784177"/>
              <a:gd name="connsiteX93" fmla="*/ 1058106 w 8037833"/>
              <a:gd name="connsiteY93" fmla="*/ 3776166 h 3784177"/>
              <a:gd name="connsiteX94" fmla="*/ 1039167 w 8037833"/>
              <a:gd name="connsiteY94" fmla="*/ 3784177 h 3784177"/>
              <a:gd name="connsiteX95" fmla="*/ 989223 w 8037833"/>
              <a:gd name="connsiteY95" fmla="*/ 3770303 h 3784177"/>
              <a:gd name="connsiteX96" fmla="*/ 907906 w 8037833"/>
              <a:gd name="connsiteY96" fmla="*/ 3757678 h 3784177"/>
              <a:gd name="connsiteX97" fmla="*/ 825226 w 8037833"/>
              <a:gd name="connsiteY97" fmla="*/ 3726369 h 3784177"/>
              <a:gd name="connsiteX98" fmla="*/ 722264 w 8037833"/>
              <a:gd name="connsiteY98" fmla="*/ 3747612 h 3784177"/>
              <a:gd name="connsiteX99" fmla="*/ 659460 w 8037833"/>
              <a:gd name="connsiteY99" fmla="*/ 3740429 h 3784177"/>
              <a:gd name="connsiteX100" fmla="*/ 556552 w 8037833"/>
              <a:gd name="connsiteY100" fmla="*/ 3739124 h 3784177"/>
              <a:gd name="connsiteX101" fmla="*/ 385384 w 8037833"/>
              <a:gd name="connsiteY101" fmla="*/ 3726388 h 3784177"/>
              <a:gd name="connsiteX102" fmla="*/ 339711 w 8037833"/>
              <a:gd name="connsiteY102" fmla="*/ 3718242 h 3784177"/>
              <a:gd name="connsiteX103" fmla="*/ 222239 w 8037833"/>
              <a:gd name="connsiteY103" fmla="*/ 3672335 h 3784177"/>
              <a:gd name="connsiteX104" fmla="*/ 163578 w 8037833"/>
              <a:gd name="connsiteY104" fmla="*/ 3656292 h 3784177"/>
              <a:gd name="connsiteX105" fmla="*/ 72220 w 8037833"/>
              <a:gd name="connsiteY105" fmla="*/ 3645272 h 3784177"/>
              <a:gd name="connsiteX106" fmla="*/ 44395 w 8037833"/>
              <a:gd name="connsiteY106" fmla="*/ 3639455 h 3784177"/>
              <a:gd name="connsiteX107" fmla="*/ 1962 w 8037833"/>
              <a:gd name="connsiteY107" fmla="*/ 3635948 h 3784177"/>
              <a:gd name="connsiteX108" fmla="*/ 0 w 8037833"/>
              <a:gd name="connsiteY108" fmla="*/ 3635261 h 3784177"/>
              <a:gd name="connsiteX109" fmla="*/ 0 w 8037833"/>
              <a:gd name="connsiteY109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504085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915449 w 8037833"/>
              <a:gd name="connsiteY72" fmla="*/ 3661039 h 3784177"/>
              <a:gd name="connsiteX73" fmla="*/ 2884777 w 8037833"/>
              <a:gd name="connsiteY73" fmla="*/ 3660775 h 3784177"/>
              <a:gd name="connsiteX74" fmla="*/ 2739034 w 8037833"/>
              <a:gd name="connsiteY74" fmla="*/ 3647396 h 3784177"/>
              <a:gd name="connsiteX75" fmla="*/ 2651827 w 8037833"/>
              <a:gd name="connsiteY75" fmla="*/ 3646306 h 3784177"/>
              <a:gd name="connsiteX76" fmla="*/ 2618680 w 8037833"/>
              <a:gd name="connsiteY76" fmla="*/ 3656755 h 3784177"/>
              <a:gd name="connsiteX77" fmla="*/ 2572404 w 8037833"/>
              <a:gd name="connsiteY77" fmla="*/ 3664043 h 3784177"/>
              <a:gd name="connsiteX78" fmla="*/ 2423704 w 8037833"/>
              <a:gd name="connsiteY78" fmla="*/ 3658079 h 3784177"/>
              <a:gd name="connsiteX79" fmla="*/ 2301172 w 8037833"/>
              <a:gd name="connsiteY79" fmla="*/ 3663053 h 3784177"/>
              <a:gd name="connsiteX80" fmla="*/ 2238966 w 8037833"/>
              <a:gd name="connsiteY80" fmla="*/ 3668777 h 3784177"/>
              <a:gd name="connsiteX81" fmla="*/ 2082844 w 8037833"/>
              <a:gd name="connsiteY81" fmla="*/ 3631994 h 3784177"/>
              <a:gd name="connsiteX82" fmla="*/ 1938480 w 8037833"/>
              <a:gd name="connsiteY82" fmla="*/ 3601439 h 3784177"/>
              <a:gd name="connsiteX83" fmla="*/ 1900166 w 8037833"/>
              <a:gd name="connsiteY83" fmla="*/ 3609358 h 3784177"/>
              <a:gd name="connsiteX84" fmla="*/ 1787830 w 8037833"/>
              <a:gd name="connsiteY84" fmla="*/ 3633173 h 3784177"/>
              <a:gd name="connsiteX85" fmla="*/ 1734224 w 8037833"/>
              <a:gd name="connsiteY85" fmla="*/ 3655593 h 3784177"/>
              <a:gd name="connsiteX86" fmla="*/ 1664576 w 8037833"/>
              <a:gd name="connsiteY86" fmla="*/ 3638572 h 3784177"/>
              <a:gd name="connsiteX87" fmla="*/ 1577459 w 8037833"/>
              <a:gd name="connsiteY87" fmla="*/ 3658824 h 3784177"/>
              <a:gd name="connsiteX88" fmla="*/ 1527269 w 8037833"/>
              <a:gd name="connsiteY88" fmla="*/ 3663088 h 3784177"/>
              <a:gd name="connsiteX89" fmla="*/ 1390118 w 8037833"/>
              <a:gd name="connsiteY89" fmla="*/ 3682789 h 3784177"/>
              <a:gd name="connsiteX90" fmla="*/ 1252698 w 8037833"/>
              <a:gd name="connsiteY90" fmla="*/ 3708662 h 3784177"/>
              <a:gd name="connsiteX91" fmla="*/ 1171039 w 8037833"/>
              <a:gd name="connsiteY91" fmla="*/ 3758642 h 3784177"/>
              <a:gd name="connsiteX92" fmla="*/ 1058106 w 8037833"/>
              <a:gd name="connsiteY92" fmla="*/ 3776166 h 3784177"/>
              <a:gd name="connsiteX93" fmla="*/ 1039167 w 8037833"/>
              <a:gd name="connsiteY93" fmla="*/ 3784177 h 3784177"/>
              <a:gd name="connsiteX94" fmla="*/ 989223 w 8037833"/>
              <a:gd name="connsiteY94" fmla="*/ 3770303 h 3784177"/>
              <a:gd name="connsiteX95" fmla="*/ 907906 w 8037833"/>
              <a:gd name="connsiteY95" fmla="*/ 3757678 h 3784177"/>
              <a:gd name="connsiteX96" fmla="*/ 825226 w 8037833"/>
              <a:gd name="connsiteY96" fmla="*/ 3726369 h 3784177"/>
              <a:gd name="connsiteX97" fmla="*/ 722264 w 8037833"/>
              <a:gd name="connsiteY97" fmla="*/ 3747612 h 3784177"/>
              <a:gd name="connsiteX98" fmla="*/ 659460 w 8037833"/>
              <a:gd name="connsiteY98" fmla="*/ 3740429 h 3784177"/>
              <a:gd name="connsiteX99" fmla="*/ 556552 w 8037833"/>
              <a:gd name="connsiteY99" fmla="*/ 3739124 h 3784177"/>
              <a:gd name="connsiteX100" fmla="*/ 385384 w 8037833"/>
              <a:gd name="connsiteY100" fmla="*/ 3726388 h 3784177"/>
              <a:gd name="connsiteX101" fmla="*/ 339711 w 8037833"/>
              <a:gd name="connsiteY101" fmla="*/ 3718242 h 3784177"/>
              <a:gd name="connsiteX102" fmla="*/ 222239 w 8037833"/>
              <a:gd name="connsiteY102" fmla="*/ 3672335 h 3784177"/>
              <a:gd name="connsiteX103" fmla="*/ 163578 w 8037833"/>
              <a:gd name="connsiteY103" fmla="*/ 3656292 h 3784177"/>
              <a:gd name="connsiteX104" fmla="*/ 72220 w 8037833"/>
              <a:gd name="connsiteY104" fmla="*/ 3645272 h 3784177"/>
              <a:gd name="connsiteX105" fmla="*/ 44395 w 8037833"/>
              <a:gd name="connsiteY105" fmla="*/ 3639455 h 3784177"/>
              <a:gd name="connsiteX106" fmla="*/ 1962 w 8037833"/>
              <a:gd name="connsiteY106" fmla="*/ 3635948 h 3784177"/>
              <a:gd name="connsiteX107" fmla="*/ 0 w 8037833"/>
              <a:gd name="connsiteY107" fmla="*/ 3635261 h 3784177"/>
              <a:gd name="connsiteX108" fmla="*/ 0 w 8037833"/>
              <a:gd name="connsiteY108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31335 w 8037833"/>
              <a:gd name="connsiteY53" fmla="*/ 3747479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201632 w 8037833"/>
              <a:gd name="connsiteY45" fmla="*/ 3702602 h 3784177"/>
              <a:gd name="connsiteX46" fmla="*/ 4191289 w 8037833"/>
              <a:gd name="connsiteY46" fmla="*/ 3702380 h 3784177"/>
              <a:gd name="connsiteX47" fmla="*/ 4191039 w 8037833"/>
              <a:gd name="connsiteY47" fmla="*/ 3702831 h 3784177"/>
              <a:gd name="connsiteX48" fmla="*/ 4181340 w 8037833"/>
              <a:gd name="connsiteY48" fmla="*/ 3701729 h 3784177"/>
              <a:gd name="connsiteX49" fmla="*/ 4133816 w 8037833"/>
              <a:gd name="connsiteY49" fmla="*/ 3690565 h 3784177"/>
              <a:gd name="connsiteX50" fmla="*/ 4071732 w 8037833"/>
              <a:gd name="connsiteY50" fmla="*/ 3732513 h 3784177"/>
              <a:gd name="connsiteX51" fmla="*/ 4045924 w 8037833"/>
              <a:gd name="connsiteY51" fmla="*/ 3739404 h 3784177"/>
              <a:gd name="connsiteX52" fmla="*/ 4032171 w 8037833"/>
              <a:gd name="connsiteY52" fmla="*/ 3745523 h 3784177"/>
              <a:gd name="connsiteX53" fmla="*/ 4011556 w 8037833"/>
              <a:gd name="connsiteY53" fmla="*/ 3729673 h 3784177"/>
              <a:gd name="connsiteX54" fmla="*/ 3985774 w 8037833"/>
              <a:gd name="connsiteY54" fmla="*/ 3736547 h 3784177"/>
              <a:gd name="connsiteX55" fmla="*/ 3979769 w 8037833"/>
              <a:gd name="connsiteY55" fmla="*/ 3738769 h 3784177"/>
              <a:gd name="connsiteX56" fmla="*/ 3950014 w 8037833"/>
              <a:gd name="connsiteY56" fmla="*/ 3726942 h 3784177"/>
              <a:gd name="connsiteX57" fmla="*/ 3934671 w 8037833"/>
              <a:gd name="connsiteY57" fmla="*/ 3723339 h 3784177"/>
              <a:gd name="connsiteX58" fmla="*/ 3930274 w 8037833"/>
              <a:gd name="connsiteY58" fmla="*/ 3717148 h 3784177"/>
              <a:gd name="connsiteX59" fmla="*/ 3907660 w 8037833"/>
              <a:gd name="connsiteY59" fmla="*/ 3714456 h 3784177"/>
              <a:gd name="connsiteX60" fmla="*/ 3905087 w 8037833"/>
              <a:gd name="connsiteY60" fmla="*/ 3716098 h 3784177"/>
              <a:gd name="connsiteX61" fmla="*/ 3886347 w 8037833"/>
              <a:gd name="connsiteY61" fmla="*/ 3706620 h 3784177"/>
              <a:gd name="connsiteX62" fmla="*/ 3870533 w 8037833"/>
              <a:gd name="connsiteY62" fmla="*/ 3689905 h 3784177"/>
              <a:gd name="connsiteX63" fmla="*/ 3678563 w 8037833"/>
              <a:gd name="connsiteY63" fmla="*/ 3694486 h 3784177"/>
              <a:gd name="connsiteX64" fmla="*/ 3524121 w 8037833"/>
              <a:gd name="connsiteY64" fmla="*/ 3642736 h 3784177"/>
              <a:gd name="connsiteX65" fmla="*/ 3373519 w 8037833"/>
              <a:gd name="connsiteY65" fmla="*/ 3665785 h 3784177"/>
              <a:gd name="connsiteX66" fmla="*/ 3114267 w 8037833"/>
              <a:gd name="connsiteY66" fmla="*/ 3638983 h 3784177"/>
              <a:gd name="connsiteX67" fmla="*/ 2989722 w 8037833"/>
              <a:gd name="connsiteY67" fmla="*/ 3623230 h 3784177"/>
              <a:gd name="connsiteX68" fmla="*/ 2965734 w 8037833"/>
              <a:gd name="connsiteY68" fmla="*/ 3635676 h 3784177"/>
              <a:gd name="connsiteX69" fmla="*/ 2961603 w 8037833"/>
              <a:gd name="connsiteY69" fmla="*/ 3638221 h 3784177"/>
              <a:gd name="connsiteX70" fmla="*/ 2944959 w 8037833"/>
              <a:gd name="connsiteY70" fmla="*/ 3639723 h 3784177"/>
              <a:gd name="connsiteX71" fmla="*/ 2940402 w 8037833"/>
              <a:gd name="connsiteY71" fmla="*/ 3651000 h 3784177"/>
              <a:gd name="connsiteX72" fmla="*/ 2884777 w 8037833"/>
              <a:gd name="connsiteY72" fmla="*/ 3660775 h 3784177"/>
              <a:gd name="connsiteX73" fmla="*/ 2739034 w 8037833"/>
              <a:gd name="connsiteY73" fmla="*/ 3647396 h 3784177"/>
              <a:gd name="connsiteX74" fmla="*/ 2651827 w 8037833"/>
              <a:gd name="connsiteY74" fmla="*/ 3646306 h 3784177"/>
              <a:gd name="connsiteX75" fmla="*/ 2618680 w 8037833"/>
              <a:gd name="connsiteY75" fmla="*/ 3656755 h 3784177"/>
              <a:gd name="connsiteX76" fmla="*/ 2572404 w 8037833"/>
              <a:gd name="connsiteY76" fmla="*/ 3664043 h 3784177"/>
              <a:gd name="connsiteX77" fmla="*/ 2423704 w 8037833"/>
              <a:gd name="connsiteY77" fmla="*/ 3658079 h 3784177"/>
              <a:gd name="connsiteX78" fmla="*/ 2301172 w 8037833"/>
              <a:gd name="connsiteY78" fmla="*/ 3663053 h 3784177"/>
              <a:gd name="connsiteX79" fmla="*/ 2238966 w 8037833"/>
              <a:gd name="connsiteY79" fmla="*/ 3668777 h 3784177"/>
              <a:gd name="connsiteX80" fmla="*/ 2082844 w 8037833"/>
              <a:gd name="connsiteY80" fmla="*/ 3631994 h 3784177"/>
              <a:gd name="connsiteX81" fmla="*/ 1938480 w 8037833"/>
              <a:gd name="connsiteY81" fmla="*/ 3601439 h 3784177"/>
              <a:gd name="connsiteX82" fmla="*/ 1900166 w 8037833"/>
              <a:gd name="connsiteY82" fmla="*/ 3609358 h 3784177"/>
              <a:gd name="connsiteX83" fmla="*/ 1787830 w 8037833"/>
              <a:gd name="connsiteY83" fmla="*/ 3633173 h 3784177"/>
              <a:gd name="connsiteX84" fmla="*/ 1734224 w 8037833"/>
              <a:gd name="connsiteY84" fmla="*/ 3655593 h 3784177"/>
              <a:gd name="connsiteX85" fmla="*/ 1664576 w 8037833"/>
              <a:gd name="connsiteY85" fmla="*/ 3638572 h 3784177"/>
              <a:gd name="connsiteX86" fmla="*/ 1577459 w 8037833"/>
              <a:gd name="connsiteY86" fmla="*/ 3658824 h 3784177"/>
              <a:gd name="connsiteX87" fmla="*/ 1527269 w 8037833"/>
              <a:gd name="connsiteY87" fmla="*/ 3663088 h 3784177"/>
              <a:gd name="connsiteX88" fmla="*/ 1390118 w 8037833"/>
              <a:gd name="connsiteY88" fmla="*/ 3682789 h 3784177"/>
              <a:gd name="connsiteX89" fmla="*/ 1252698 w 8037833"/>
              <a:gd name="connsiteY89" fmla="*/ 3708662 h 3784177"/>
              <a:gd name="connsiteX90" fmla="*/ 1171039 w 8037833"/>
              <a:gd name="connsiteY90" fmla="*/ 3758642 h 3784177"/>
              <a:gd name="connsiteX91" fmla="*/ 1058106 w 8037833"/>
              <a:gd name="connsiteY91" fmla="*/ 3776166 h 3784177"/>
              <a:gd name="connsiteX92" fmla="*/ 1039167 w 8037833"/>
              <a:gd name="connsiteY92" fmla="*/ 3784177 h 3784177"/>
              <a:gd name="connsiteX93" fmla="*/ 989223 w 8037833"/>
              <a:gd name="connsiteY93" fmla="*/ 3770303 h 3784177"/>
              <a:gd name="connsiteX94" fmla="*/ 907906 w 8037833"/>
              <a:gd name="connsiteY94" fmla="*/ 3757678 h 3784177"/>
              <a:gd name="connsiteX95" fmla="*/ 825226 w 8037833"/>
              <a:gd name="connsiteY95" fmla="*/ 3726369 h 3784177"/>
              <a:gd name="connsiteX96" fmla="*/ 722264 w 8037833"/>
              <a:gd name="connsiteY96" fmla="*/ 3747612 h 3784177"/>
              <a:gd name="connsiteX97" fmla="*/ 659460 w 8037833"/>
              <a:gd name="connsiteY97" fmla="*/ 3740429 h 3784177"/>
              <a:gd name="connsiteX98" fmla="*/ 556552 w 8037833"/>
              <a:gd name="connsiteY98" fmla="*/ 3739124 h 3784177"/>
              <a:gd name="connsiteX99" fmla="*/ 385384 w 8037833"/>
              <a:gd name="connsiteY99" fmla="*/ 3726388 h 3784177"/>
              <a:gd name="connsiteX100" fmla="*/ 339711 w 8037833"/>
              <a:gd name="connsiteY100" fmla="*/ 3718242 h 3784177"/>
              <a:gd name="connsiteX101" fmla="*/ 222239 w 8037833"/>
              <a:gd name="connsiteY101" fmla="*/ 3672335 h 3784177"/>
              <a:gd name="connsiteX102" fmla="*/ 163578 w 8037833"/>
              <a:gd name="connsiteY102" fmla="*/ 3656292 h 3784177"/>
              <a:gd name="connsiteX103" fmla="*/ 72220 w 8037833"/>
              <a:gd name="connsiteY103" fmla="*/ 3645272 h 3784177"/>
              <a:gd name="connsiteX104" fmla="*/ 44395 w 8037833"/>
              <a:gd name="connsiteY104" fmla="*/ 3639455 h 3784177"/>
              <a:gd name="connsiteX105" fmla="*/ 1962 w 8037833"/>
              <a:gd name="connsiteY105" fmla="*/ 3635948 h 3784177"/>
              <a:gd name="connsiteX106" fmla="*/ 0 w 8037833"/>
              <a:gd name="connsiteY106" fmla="*/ 3635261 h 3784177"/>
              <a:gd name="connsiteX107" fmla="*/ 0 w 8037833"/>
              <a:gd name="connsiteY107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704841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31994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38966 w 8037833"/>
              <a:gd name="connsiteY78" fmla="*/ 3668777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171039 w 8037833"/>
              <a:gd name="connsiteY89" fmla="*/ 3758642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734224 w 8037833"/>
              <a:gd name="connsiteY83" fmla="*/ 3655593 h 3784177"/>
              <a:gd name="connsiteX84" fmla="*/ 1664576 w 8037833"/>
              <a:gd name="connsiteY84" fmla="*/ 3638572 h 3784177"/>
              <a:gd name="connsiteX85" fmla="*/ 1577459 w 8037833"/>
              <a:gd name="connsiteY85" fmla="*/ 3658824 h 3784177"/>
              <a:gd name="connsiteX86" fmla="*/ 1527269 w 8037833"/>
              <a:gd name="connsiteY86" fmla="*/ 3663088 h 3784177"/>
              <a:gd name="connsiteX87" fmla="*/ 1390118 w 8037833"/>
              <a:gd name="connsiteY87" fmla="*/ 3682789 h 3784177"/>
              <a:gd name="connsiteX88" fmla="*/ 1252698 w 8037833"/>
              <a:gd name="connsiteY88" fmla="*/ 3708662 h 3784177"/>
              <a:gd name="connsiteX89" fmla="*/ 1206642 w 8037833"/>
              <a:gd name="connsiteY89" fmla="*/ 3736384 h 3784177"/>
              <a:gd name="connsiteX90" fmla="*/ 1058106 w 8037833"/>
              <a:gd name="connsiteY90" fmla="*/ 3776166 h 3784177"/>
              <a:gd name="connsiteX91" fmla="*/ 1039167 w 8037833"/>
              <a:gd name="connsiteY91" fmla="*/ 3784177 h 3784177"/>
              <a:gd name="connsiteX92" fmla="*/ 989223 w 8037833"/>
              <a:gd name="connsiteY92" fmla="*/ 3770303 h 3784177"/>
              <a:gd name="connsiteX93" fmla="*/ 907906 w 8037833"/>
              <a:gd name="connsiteY93" fmla="*/ 3757678 h 3784177"/>
              <a:gd name="connsiteX94" fmla="*/ 825226 w 8037833"/>
              <a:gd name="connsiteY94" fmla="*/ 3726369 h 3784177"/>
              <a:gd name="connsiteX95" fmla="*/ 722264 w 8037833"/>
              <a:gd name="connsiteY95" fmla="*/ 3747612 h 3784177"/>
              <a:gd name="connsiteX96" fmla="*/ 659460 w 8037833"/>
              <a:gd name="connsiteY96" fmla="*/ 3740429 h 3784177"/>
              <a:gd name="connsiteX97" fmla="*/ 556552 w 8037833"/>
              <a:gd name="connsiteY97" fmla="*/ 3739124 h 3784177"/>
              <a:gd name="connsiteX98" fmla="*/ 385384 w 8037833"/>
              <a:gd name="connsiteY98" fmla="*/ 3726388 h 3784177"/>
              <a:gd name="connsiteX99" fmla="*/ 339711 w 8037833"/>
              <a:gd name="connsiteY99" fmla="*/ 3718242 h 3784177"/>
              <a:gd name="connsiteX100" fmla="*/ 222239 w 8037833"/>
              <a:gd name="connsiteY100" fmla="*/ 3672335 h 3784177"/>
              <a:gd name="connsiteX101" fmla="*/ 163578 w 8037833"/>
              <a:gd name="connsiteY101" fmla="*/ 3656292 h 3784177"/>
              <a:gd name="connsiteX102" fmla="*/ 72220 w 8037833"/>
              <a:gd name="connsiteY102" fmla="*/ 3645272 h 3784177"/>
              <a:gd name="connsiteX103" fmla="*/ 44395 w 8037833"/>
              <a:gd name="connsiteY103" fmla="*/ 3639455 h 3784177"/>
              <a:gd name="connsiteX104" fmla="*/ 1962 w 8037833"/>
              <a:gd name="connsiteY104" fmla="*/ 3635948 h 3784177"/>
              <a:gd name="connsiteX105" fmla="*/ 0 w 8037833"/>
              <a:gd name="connsiteY105" fmla="*/ 3635261 h 3784177"/>
              <a:gd name="connsiteX106" fmla="*/ 0 w 8037833"/>
              <a:gd name="connsiteY106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87830 w 8037833"/>
              <a:gd name="connsiteY82" fmla="*/ 3633173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133816 w 8037833"/>
              <a:gd name="connsiteY48" fmla="*/ 3690565 h 3784177"/>
              <a:gd name="connsiteX49" fmla="*/ 4071732 w 8037833"/>
              <a:gd name="connsiteY49" fmla="*/ 3732513 h 3784177"/>
              <a:gd name="connsiteX50" fmla="*/ 4045924 w 8037833"/>
              <a:gd name="connsiteY50" fmla="*/ 3739404 h 3784177"/>
              <a:gd name="connsiteX51" fmla="*/ 4032171 w 8037833"/>
              <a:gd name="connsiteY51" fmla="*/ 3745523 h 3784177"/>
              <a:gd name="connsiteX52" fmla="*/ 4011556 w 8037833"/>
              <a:gd name="connsiteY52" fmla="*/ 3729673 h 3784177"/>
              <a:gd name="connsiteX53" fmla="*/ 3985774 w 8037833"/>
              <a:gd name="connsiteY53" fmla="*/ 3736547 h 3784177"/>
              <a:gd name="connsiteX54" fmla="*/ 3979769 w 8037833"/>
              <a:gd name="connsiteY54" fmla="*/ 3738769 h 3784177"/>
              <a:gd name="connsiteX55" fmla="*/ 3950014 w 8037833"/>
              <a:gd name="connsiteY55" fmla="*/ 3726942 h 3784177"/>
              <a:gd name="connsiteX56" fmla="*/ 3934671 w 8037833"/>
              <a:gd name="connsiteY56" fmla="*/ 3723339 h 3784177"/>
              <a:gd name="connsiteX57" fmla="*/ 3930274 w 8037833"/>
              <a:gd name="connsiteY57" fmla="*/ 3717148 h 3784177"/>
              <a:gd name="connsiteX58" fmla="*/ 3907660 w 8037833"/>
              <a:gd name="connsiteY58" fmla="*/ 3714456 h 3784177"/>
              <a:gd name="connsiteX59" fmla="*/ 3905087 w 8037833"/>
              <a:gd name="connsiteY59" fmla="*/ 3716098 h 3784177"/>
              <a:gd name="connsiteX60" fmla="*/ 3886347 w 8037833"/>
              <a:gd name="connsiteY60" fmla="*/ 3706620 h 3784177"/>
              <a:gd name="connsiteX61" fmla="*/ 3870533 w 8037833"/>
              <a:gd name="connsiteY61" fmla="*/ 3689905 h 3784177"/>
              <a:gd name="connsiteX62" fmla="*/ 3678563 w 8037833"/>
              <a:gd name="connsiteY62" fmla="*/ 3694486 h 3784177"/>
              <a:gd name="connsiteX63" fmla="*/ 3524121 w 8037833"/>
              <a:gd name="connsiteY63" fmla="*/ 3642736 h 3784177"/>
              <a:gd name="connsiteX64" fmla="*/ 3373519 w 8037833"/>
              <a:gd name="connsiteY64" fmla="*/ 3665785 h 3784177"/>
              <a:gd name="connsiteX65" fmla="*/ 3114267 w 8037833"/>
              <a:gd name="connsiteY65" fmla="*/ 3638983 h 3784177"/>
              <a:gd name="connsiteX66" fmla="*/ 2989722 w 8037833"/>
              <a:gd name="connsiteY66" fmla="*/ 3623230 h 3784177"/>
              <a:gd name="connsiteX67" fmla="*/ 2965734 w 8037833"/>
              <a:gd name="connsiteY67" fmla="*/ 3635676 h 3784177"/>
              <a:gd name="connsiteX68" fmla="*/ 2961603 w 8037833"/>
              <a:gd name="connsiteY68" fmla="*/ 3638221 h 3784177"/>
              <a:gd name="connsiteX69" fmla="*/ 2944959 w 8037833"/>
              <a:gd name="connsiteY69" fmla="*/ 3639723 h 3784177"/>
              <a:gd name="connsiteX70" fmla="*/ 2940402 w 8037833"/>
              <a:gd name="connsiteY70" fmla="*/ 3651000 h 3784177"/>
              <a:gd name="connsiteX71" fmla="*/ 2884777 w 8037833"/>
              <a:gd name="connsiteY71" fmla="*/ 3660775 h 3784177"/>
              <a:gd name="connsiteX72" fmla="*/ 2739034 w 8037833"/>
              <a:gd name="connsiteY72" fmla="*/ 3647396 h 3784177"/>
              <a:gd name="connsiteX73" fmla="*/ 2651827 w 8037833"/>
              <a:gd name="connsiteY73" fmla="*/ 3646306 h 3784177"/>
              <a:gd name="connsiteX74" fmla="*/ 2618680 w 8037833"/>
              <a:gd name="connsiteY74" fmla="*/ 3656755 h 3784177"/>
              <a:gd name="connsiteX75" fmla="*/ 2572404 w 8037833"/>
              <a:gd name="connsiteY75" fmla="*/ 3664043 h 3784177"/>
              <a:gd name="connsiteX76" fmla="*/ 2423704 w 8037833"/>
              <a:gd name="connsiteY76" fmla="*/ 3658079 h 3784177"/>
              <a:gd name="connsiteX77" fmla="*/ 2301172 w 8037833"/>
              <a:gd name="connsiteY77" fmla="*/ 3663053 h 3784177"/>
              <a:gd name="connsiteX78" fmla="*/ 2258745 w 8037833"/>
              <a:gd name="connsiteY78" fmla="*/ 3673229 h 3784177"/>
              <a:gd name="connsiteX79" fmla="*/ 2082844 w 8037833"/>
              <a:gd name="connsiteY79" fmla="*/ 3645349 h 3784177"/>
              <a:gd name="connsiteX80" fmla="*/ 1938480 w 8037833"/>
              <a:gd name="connsiteY80" fmla="*/ 3601439 h 3784177"/>
              <a:gd name="connsiteX81" fmla="*/ 1900166 w 8037833"/>
              <a:gd name="connsiteY81" fmla="*/ 3609358 h 3784177"/>
              <a:gd name="connsiteX82" fmla="*/ 1704758 w 8037833"/>
              <a:gd name="connsiteY82" fmla="*/ 3637625 h 3784177"/>
              <a:gd name="connsiteX83" fmla="*/ 1664576 w 8037833"/>
              <a:gd name="connsiteY83" fmla="*/ 3638572 h 3784177"/>
              <a:gd name="connsiteX84" fmla="*/ 1577459 w 8037833"/>
              <a:gd name="connsiteY84" fmla="*/ 3658824 h 3784177"/>
              <a:gd name="connsiteX85" fmla="*/ 1527269 w 8037833"/>
              <a:gd name="connsiteY85" fmla="*/ 3663088 h 3784177"/>
              <a:gd name="connsiteX86" fmla="*/ 1390118 w 8037833"/>
              <a:gd name="connsiteY86" fmla="*/ 3682789 h 3784177"/>
              <a:gd name="connsiteX87" fmla="*/ 1252698 w 8037833"/>
              <a:gd name="connsiteY87" fmla="*/ 3708662 h 3784177"/>
              <a:gd name="connsiteX88" fmla="*/ 1206642 w 8037833"/>
              <a:gd name="connsiteY88" fmla="*/ 3736384 h 3784177"/>
              <a:gd name="connsiteX89" fmla="*/ 1058106 w 8037833"/>
              <a:gd name="connsiteY89" fmla="*/ 3776166 h 3784177"/>
              <a:gd name="connsiteX90" fmla="*/ 1039167 w 8037833"/>
              <a:gd name="connsiteY90" fmla="*/ 3784177 h 3784177"/>
              <a:gd name="connsiteX91" fmla="*/ 989223 w 8037833"/>
              <a:gd name="connsiteY91" fmla="*/ 3770303 h 3784177"/>
              <a:gd name="connsiteX92" fmla="*/ 907906 w 8037833"/>
              <a:gd name="connsiteY92" fmla="*/ 3757678 h 3784177"/>
              <a:gd name="connsiteX93" fmla="*/ 825226 w 8037833"/>
              <a:gd name="connsiteY93" fmla="*/ 3726369 h 3784177"/>
              <a:gd name="connsiteX94" fmla="*/ 722264 w 8037833"/>
              <a:gd name="connsiteY94" fmla="*/ 3747612 h 3784177"/>
              <a:gd name="connsiteX95" fmla="*/ 659460 w 8037833"/>
              <a:gd name="connsiteY95" fmla="*/ 3740429 h 3784177"/>
              <a:gd name="connsiteX96" fmla="*/ 556552 w 8037833"/>
              <a:gd name="connsiteY96" fmla="*/ 3739124 h 3784177"/>
              <a:gd name="connsiteX97" fmla="*/ 385384 w 8037833"/>
              <a:gd name="connsiteY97" fmla="*/ 3726388 h 3784177"/>
              <a:gd name="connsiteX98" fmla="*/ 339711 w 8037833"/>
              <a:gd name="connsiteY98" fmla="*/ 3718242 h 3784177"/>
              <a:gd name="connsiteX99" fmla="*/ 222239 w 8037833"/>
              <a:gd name="connsiteY99" fmla="*/ 3672335 h 3784177"/>
              <a:gd name="connsiteX100" fmla="*/ 163578 w 8037833"/>
              <a:gd name="connsiteY100" fmla="*/ 3656292 h 3784177"/>
              <a:gd name="connsiteX101" fmla="*/ 72220 w 8037833"/>
              <a:gd name="connsiteY101" fmla="*/ 3645272 h 3784177"/>
              <a:gd name="connsiteX102" fmla="*/ 44395 w 8037833"/>
              <a:gd name="connsiteY102" fmla="*/ 3639455 h 3784177"/>
              <a:gd name="connsiteX103" fmla="*/ 1962 w 8037833"/>
              <a:gd name="connsiteY103" fmla="*/ 3635948 h 3784177"/>
              <a:gd name="connsiteX104" fmla="*/ 0 w 8037833"/>
              <a:gd name="connsiteY104" fmla="*/ 3635261 h 3784177"/>
              <a:gd name="connsiteX105" fmla="*/ 0 w 8037833"/>
              <a:gd name="connsiteY105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81340 w 8037833"/>
              <a:gd name="connsiteY47" fmla="*/ 3701729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4987020 w 8037833"/>
              <a:gd name="connsiteY32" fmla="*/ 3461263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22264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58106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206642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52698 w 8037833"/>
              <a:gd name="connsiteY86" fmla="*/ 3708662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25226 w 8037833"/>
              <a:gd name="connsiteY92" fmla="*/ 3726369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51256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41630 w 8037833"/>
              <a:gd name="connsiteY8" fmla="*/ 3258619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80777 w 8037833"/>
              <a:gd name="connsiteY10" fmla="*/ 3222826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197338 w 8037833"/>
              <a:gd name="connsiteY9" fmla="*/ 3224751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76821 w 8037833"/>
              <a:gd name="connsiteY10" fmla="*/ 3236181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88760 w 8037833"/>
              <a:gd name="connsiteY6" fmla="*/ 3183782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52740 w 8037833"/>
              <a:gd name="connsiteY5" fmla="*/ 3181149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7229 w 8037833"/>
              <a:gd name="connsiteY4" fmla="*/ 3143819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26577 w 8037833"/>
              <a:gd name="connsiteY32" fmla="*/ 3465714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47844 w 8037833"/>
              <a:gd name="connsiteY13" fmla="*/ 3303791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66539 w 8037833"/>
              <a:gd name="connsiteY18" fmla="*/ 3382500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11718 w 8037833"/>
              <a:gd name="connsiteY20" fmla="*/ 3357536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70533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50014 w 8037833"/>
              <a:gd name="connsiteY54" fmla="*/ 3726942 h 3784177"/>
              <a:gd name="connsiteX55" fmla="*/ 3934671 w 8037833"/>
              <a:gd name="connsiteY55" fmla="*/ 3723339 h 3784177"/>
              <a:gd name="connsiteX56" fmla="*/ 3930274 w 8037833"/>
              <a:gd name="connsiteY56" fmla="*/ 3717148 h 3784177"/>
              <a:gd name="connsiteX57" fmla="*/ 3907660 w 8037833"/>
              <a:gd name="connsiteY57" fmla="*/ 3714456 h 3784177"/>
              <a:gd name="connsiteX58" fmla="*/ 3905087 w 8037833"/>
              <a:gd name="connsiteY58" fmla="*/ 3716098 h 3784177"/>
              <a:gd name="connsiteX59" fmla="*/ 3886347 w 8037833"/>
              <a:gd name="connsiteY59" fmla="*/ 3706620 h 3784177"/>
              <a:gd name="connsiteX60" fmla="*/ 3811197 w 8037833"/>
              <a:gd name="connsiteY60" fmla="*/ 3689905 h 3784177"/>
              <a:gd name="connsiteX61" fmla="*/ 3678563 w 8037833"/>
              <a:gd name="connsiteY61" fmla="*/ 3694486 h 3784177"/>
              <a:gd name="connsiteX62" fmla="*/ 3524121 w 8037833"/>
              <a:gd name="connsiteY62" fmla="*/ 3642736 h 3784177"/>
              <a:gd name="connsiteX63" fmla="*/ 3373519 w 8037833"/>
              <a:gd name="connsiteY63" fmla="*/ 3665785 h 3784177"/>
              <a:gd name="connsiteX64" fmla="*/ 3114267 w 8037833"/>
              <a:gd name="connsiteY64" fmla="*/ 3638983 h 3784177"/>
              <a:gd name="connsiteX65" fmla="*/ 2989722 w 8037833"/>
              <a:gd name="connsiteY65" fmla="*/ 3623230 h 3784177"/>
              <a:gd name="connsiteX66" fmla="*/ 2965734 w 8037833"/>
              <a:gd name="connsiteY66" fmla="*/ 3635676 h 3784177"/>
              <a:gd name="connsiteX67" fmla="*/ 2961603 w 8037833"/>
              <a:gd name="connsiteY67" fmla="*/ 3638221 h 3784177"/>
              <a:gd name="connsiteX68" fmla="*/ 2944959 w 8037833"/>
              <a:gd name="connsiteY68" fmla="*/ 3639723 h 3784177"/>
              <a:gd name="connsiteX69" fmla="*/ 2940402 w 8037833"/>
              <a:gd name="connsiteY69" fmla="*/ 3651000 h 3784177"/>
              <a:gd name="connsiteX70" fmla="*/ 2884777 w 8037833"/>
              <a:gd name="connsiteY70" fmla="*/ 3660775 h 3784177"/>
              <a:gd name="connsiteX71" fmla="*/ 2739034 w 8037833"/>
              <a:gd name="connsiteY71" fmla="*/ 3647396 h 3784177"/>
              <a:gd name="connsiteX72" fmla="*/ 2651827 w 8037833"/>
              <a:gd name="connsiteY72" fmla="*/ 3646306 h 3784177"/>
              <a:gd name="connsiteX73" fmla="*/ 2618680 w 8037833"/>
              <a:gd name="connsiteY73" fmla="*/ 3656755 h 3784177"/>
              <a:gd name="connsiteX74" fmla="*/ 2572404 w 8037833"/>
              <a:gd name="connsiteY74" fmla="*/ 3664043 h 3784177"/>
              <a:gd name="connsiteX75" fmla="*/ 2423704 w 8037833"/>
              <a:gd name="connsiteY75" fmla="*/ 3658079 h 3784177"/>
              <a:gd name="connsiteX76" fmla="*/ 2301172 w 8037833"/>
              <a:gd name="connsiteY76" fmla="*/ 3663053 h 3784177"/>
              <a:gd name="connsiteX77" fmla="*/ 2258745 w 8037833"/>
              <a:gd name="connsiteY77" fmla="*/ 3673229 h 3784177"/>
              <a:gd name="connsiteX78" fmla="*/ 2082844 w 8037833"/>
              <a:gd name="connsiteY78" fmla="*/ 3645349 h 3784177"/>
              <a:gd name="connsiteX79" fmla="*/ 1938480 w 8037833"/>
              <a:gd name="connsiteY79" fmla="*/ 3601439 h 3784177"/>
              <a:gd name="connsiteX80" fmla="*/ 1900166 w 8037833"/>
              <a:gd name="connsiteY80" fmla="*/ 3609358 h 3784177"/>
              <a:gd name="connsiteX81" fmla="*/ 1704758 w 8037833"/>
              <a:gd name="connsiteY81" fmla="*/ 3637625 h 3784177"/>
              <a:gd name="connsiteX82" fmla="*/ 1664576 w 8037833"/>
              <a:gd name="connsiteY82" fmla="*/ 3638572 h 3784177"/>
              <a:gd name="connsiteX83" fmla="*/ 1577459 w 8037833"/>
              <a:gd name="connsiteY83" fmla="*/ 3658824 h 3784177"/>
              <a:gd name="connsiteX84" fmla="*/ 1527269 w 8037833"/>
              <a:gd name="connsiteY84" fmla="*/ 3663088 h 3784177"/>
              <a:gd name="connsiteX85" fmla="*/ 1390118 w 8037833"/>
              <a:gd name="connsiteY85" fmla="*/ 3682789 h 3784177"/>
              <a:gd name="connsiteX86" fmla="*/ 1268521 w 8037833"/>
              <a:gd name="connsiteY86" fmla="*/ 3713114 h 3784177"/>
              <a:gd name="connsiteX87" fmla="*/ 1186863 w 8037833"/>
              <a:gd name="connsiteY87" fmla="*/ 3736384 h 3784177"/>
              <a:gd name="connsiteX88" fmla="*/ 1073929 w 8037833"/>
              <a:gd name="connsiteY88" fmla="*/ 3776166 h 3784177"/>
              <a:gd name="connsiteX89" fmla="*/ 1039167 w 8037833"/>
              <a:gd name="connsiteY89" fmla="*/ 3784177 h 3784177"/>
              <a:gd name="connsiteX90" fmla="*/ 989223 w 8037833"/>
              <a:gd name="connsiteY90" fmla="*/ 3770303 h 3784177"/>
              <a:gd name="connsiteX91" fmla="*/ 907906 w 8037833"/>
              <a:gd name="connsiteY91" fmla="*/ 3757678 h 3784177"/>
              <a:gd name="connsiteX92" fmla="*/ 833137 w 8037833"/>
              <a:gd name="connsiteY92" fmla="*/ 3744175 h 3784177"/>
              <a:gd name="connsiteX93" fmla="*/ 742042 w 8037833"/>
              <a:gd name="connsiteY93" fmla="*/ 3747612 h 3784177"/>
              <a:gd name="connsiteX94" fmla="*/ 659460 w 8037833"/>
              <a:gd name="connsiteY94" fmla="*/ 3740429 h 3784177"/>
              <a:gd name="connsiteX95" fmla="*/ 556552 w 8037833"/>
              <a:gd name="connsiteY95" fmla="*/ 3739124 h 3784177"/>
              <a:gd name="connsiteX96" fmla="*/ 385384 w 8037833"/>
              <a:gd name="connsiteY96" fmla="*/ 3726388 h 3784177"/>
              <a:gd name="connsiteX97" fmla="*/ 339711 w 8037833"/>
              <a:gd name="connsiteY97" fmla="*/ 3718242 h 3784177"/>
              <a:gd name="connsiteX98" fmla="*/ 222239 w 8037833"/>
              <a:gd name="connsiteY98" fmla="*/ 3672335 h 3784177"/>
              <a:gd name="connsiteX99" fmla="*/ 163578 w 8037833"/>
              <a:gd name="connsiteY99" fmla="*/ 3656292 h 3784177"/>
              <a:gd name="connsiteX100" fmla="*/ 72220 w 8037833"/>
              <a:gd name="connsiteY100" fmla="*/ 3645272 h 3784177"/>
              <a:gd name="connsiteX101" fmla="*/ 44395 w 8037833"/>
              <a:gd name="connsiteY101" fmla="*/ 3639455 h 3784177"/>
              <a:gd name="connsiteX102" fmla="*/ 1962 w 8037833"/>
              <a:gd name="connsiteY102" fmla="*/ 3635948 h 3784177"/>
              <a:gd name="connsiteX103" fmla="*/ 0 w 8037833"/>
              <a:gd name="connsiteY103" fmla="*/ 3635261 h 3784177"/>
              <a:gd name="connsiteX104" fmla="*/ 0 w 8037833"/>
              <a:gd name="connsiteY104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78563 w 8037833"/>
              <a:gd name="connsiteY60" fmla="*/ 3694486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24121 w 8037833"/>
              <a:gd name="connsiteY61" fmla="*/ 3642736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2989722 w 8037833"/>
              <a:gd name="connsiteY64" fmla="*/ 3623230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39034 w 8037833"/>
              <a:gd name="connsiteY70" fmla="*/ 3647396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62769 w 8037833"/>
              <a:gd name="connsiteY70" fmla="*/ 3651848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900166 w 8037833"/>
              <a:gd name="connsiteY79" fmla="*/ 3609358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01439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58745 w 8037833"/>
              <a:gd name="connsiteY76" fmla="*/ 3673229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  <a:gd name="connsiteX0" fmla="*/ 0 w 8037833"/>
              <a:gd name="connsiteY0" fmla="*/ 12763 h 3784177"/>
              <a:gd name="connsiteX1" fmla="*/ 8037833 w 8037833"/>
              <a:gd name="connsiteY1" fmla="*/ 0 h 3784177"/>
              <a:gd name="connsiteX2" fmla="*/ 8037833 w 8037833"/>
              <a:gd name="connsiteY2" fmla="*/ 3123098 h 3784177"/>
              <a:gd name="connsiteX3" fmla="*/ 8034343 w 8037833"/>
              <a:gd name="connsiteY3" fmla="*/ 3122573 h 3784177"/>
              <a:gd name="connsiteX4" fmla="*/ 7873273 w 8037833"/>
              <a:gd name="connsiteY4" fmla="*/ 3143820 h 3784177"/>
              <a:gd name="connsiteX5" fmla="*/ 7725050 w 8037833"/>
              <a:gd name="connsiteY5" fmla="*/ 3176697 h 3784177"/>
              <a:gd name="connsiteX6" fmla="*/ 7576893 w 8037833"/>
              <a:gd name="connsiteY6" fmla="*/ 3201588 h 3784177"/>
              <a:gd name="connsiteX7" fmla="*/ 7394769 w 8037833"/>
              <a:gd name="connsiteY7" fmla="*/ 3276296 h 3784177"/>
              <a:gd name="connsiteX8" fmla="*/ 7293055 w 8037833"/>
              <a:gd name="connsiteY8" fmla="*/ 3276425 h 3784177"/>
              <a:gd name="connsiteX9" fmla="*/ 7225028 w 8037833"/>
              <a:gd name="connsiteY9" fmla="*/ 3269266 h 3784177"/>
              <a:gd name="connsiteX10" fmla="*/ 7180777 w 8037833"/>
              <a:gd name="connsiteY10" fmla="*/ 3262890 h 3784177"/>
              <a:gd name="connsiteX11" fmla="*/ 7146896 w 8037833"/>
              <a:gd name="connsiteY11" fmla="*/ 3256975 h 3784177"/>
              <a:gd name="connsiteX12" fmla="*/ 7101771 w 8037833"/>
              <a:gd name="connsiteY12" fmla="*/ 3257015 h 3784177"/>
              <a:gd name="connsiteX13" fmla="*/ 7028065 w 8037833"/>
              <a:gd name="connsiteY13" fmla="*/ 3312694 h 3784177"/>
              <a:gd name="connsiteX14" fmla="*/ 6912506 w 8037833"/>
              <a:gd name="connsiteY14" fmla="*/ 3361478 h 3784177"/>
              <a:gd name="connsiteX15" fmla="*/ 6819463 w 8037833"/>
              <a:gd name="connsiteY15" fmla="*/ 3368624 h 3784177"/>
              <a:gd name="connsiteX16" fmla="*/ 6797198 w 8037833"/>
              <a:gd name="connsiteY16" fmla="*/ 3378256 h 3784177"/>
              <a:gd name="connsiteX17" fmla="*/ 6687784 w 8037833"/>
              <a:gd name="connsiteY17" fmla="*/ 3376132 h 3784177"/>
              <a:gd name="connsiteX18" fmla="*/ 6526982 w 8037833"/>
              <a:gd name="connsiteY18" fmla="*/ 3395855 h 3784177"/>
              <a:gd name="connsiteX19" fmla="*/ 6352283 w 8037833"/>
              <a:gd name="connsiteY19" fmla="*/ 3374762 h 3784177"/>
              <a:gd name="connsiteX20" fmla="*/ 6151276 w 8037833"/>
              <a:gd name="connsiteY20" fmla="*/ 3366439 h 3784177"/>
              <a:gd name="connsiteX21" fmla="*/ 6022263 w 8037833"/>
              <a:gd name="connsiteY21" fmla="*/ 3359057 h 3784177"/>
              <a:gd name="connsiteX22" fmla="*/ 5891274 w 8037833"/>
              <a:gd name="connsiteY22" fmla="*/ 3397681 h 3784177"/>
              <a:gd name="connsiteX23" fmla="*/ 5746050 w 8037833"/>
              <a:gd name="connsiteY23" fmla="*/ 3426142 h 3784177"/>
              <a:gd name="connsiteX24" fmla="*/ 5613670 w 8037833"/>
              <a:gd name="connsiteY24" fmla="*/ 3428671 h 3784177"/>
              <a:gd name="connsiteX25" fmla="*/ 5535334 w 8037833"/>
              <a:gd name="connsiteY25" fmla="*/ 3437044 h 3784177"/>
              <a:gd name="connsiteX26" fmla="*/ 5506940 w 8037833"/>
              <a:gd name="connsiteY26" fmla="*/ 3450999 h 3784177"/>
              <a:gd name="connsiteX27" fmla="*/ 5466372 w 8037833"/>
              <a:gd name="connsiteY27" fmla="*/ 3463245 h 3784177"/>
              <a:gd name="connsiteX28" fmla="*/ 5395833 w 8037833"/>
              <a:gd name="connsiteY28" fmla="*/ 3493194 h 3784177"/>
              <a:gd name="connsiteX29" fmla="*/ 5305325 w 8037833"/>
              <a:gd name="connsiteY29" fmla="*/ 3505200 h 3784177"/>
              <a:gd name="connsiteX30" fmla="*/ 5223043 w 8037833"/>
              <a:gd name="connsiteY30" fmla="*/ 3491664 h 3784177"/>
              <a:gd name="connsiteX31" fmla="*/ 5167992 w 8037833"/>
              <a:gd name="connsiteY31" fmla="*/ 3486279 h 3784177"/>
              <a:gd name="connsiteX32" fmla="*/ 5034489 w 8037833"/>
              <a:gd name="connsiteY32" fmla="*/ 3483520 h 3784177"/>
              <a:gd name="connsiteX33" fmla="*/ 4890003 w 8037833"/>
              <a:gd name="connsiteY33" fmla="*/ 3469874 h 3784177"/>
              <a:gd name="connsiteX34" fmla="*/ 4856654 w 8037833"/>
              <a:gd name="connsiteY34" fmla="*/ 3481880 h 3784177"/>
              <a:gd name="connsiteX35" fmla="*/ 4800711 w 8037833"/>
              <a:gd name="connsiteY35" fmla="*/ 3501441 h 3784177"/>
              <a:gd name="connsiteX36" fmla="*/ 4761569 w 8037833"/>
              <a:gd name="connsiteY36" fmla="*/ 3538103 h 3784177"/>
              <a:gd name="connsiteX37" fmla="*/ 4713734 w 8037833"/>
              <a:gd name="connsiteY37" fmla="*/ 3545724 h 3784177"/>
              <a:gd name="connsiteX38" fmla="*/ 4649120 w 8037833"/>
              <a:gd name="connsiteY38" fmla="*/ 3536392 h 3784177"/>
              <a:gd name="connsiteX39" fmla="*/ 4573578 w 8037833"/>
              <a:gd name="connsiteY39" fmla="*/ 3565923 h 3784177"/>
              <a:gd name="connsiteX40" fmla="*/ 4529117 w 8037833"/>
              <a:gd name="connsiteY40" fmla="*/ 3575592 h 3784177"/>
              <a:gd name="connsiteX41" fmla="*/ 4408641 w 8037833"/>
              <a:gd name="connsiteY41" fmla="*/ 3610000 h 3784177"/>
              <a:gd name="connsiteX42" fmla="*/ 4356402 w 8037833"/>
              <a:gd name="connsiteY42" fmla="*/ 3642792 h 3784177"/>
              <a:gd name="connsiteX43" fmla="*/ 4270245 w 8037833"/>
              <a:gd name="connsiteY43" fmla="*/ 3665789 h 3784177"/>
              <a:gd name="connsiteX44" fmla="*/ 4208725 w 8037833"/>
              <a:gd name="connsiteY44" fmla="*/ 3678132 h 3784177"/>
              <a:gd name="connsiteX45" fmla="*/ 4191289 w 8037833"/>
              <a:gd name="connsiteY45" fmla="*/ 3702380 h 3784177"/>
              <a:gd name="connsiteX46" fmla="*/ 4191039 w 8037833"/>
              <a:gd name="connsiteY46" fmla="*/ 3702831 h 3784177"/>
              <a:gd name="connsiteX47" fmla="*/ 4153651 w 8037833"/>
              <a:gd name="connsiteY47" fmla="*/ 3706181 h 3784177"/>
              <a:gd name="connsiteX48" fmla="*/ 4071732 w 8037833"/>
              <a:gd name="connsiteY48" fmla="*/ 3732513 h 3784177"/>
              <a:gd name="connsiteX49" fmla="*/ 4045924 w 8037833"/>
              <a:gd name="connsiteY49" fmla="*/ 3739404 h 3784177"/>
              <a:gd name="connsiteX50" fmla="*/ 4032171 w 8037833"/>
              <a:gd name="connsiteY50" fmla="*/ 3745523 h 3784177"/>
              <a:gd name="connsiteX51" fmla="*/ 4011556 w 8037833"/>
              <a:gd name="connsiteY51" fmla="*/ 3729673 h 3784177"/>
              <a:gd name="connsiteX52" fmla="*/ 3985774 w 8037833"/>
              <a:gd name="connsiteY52" fmla="*/ 3736547 h 3784177"/>
              <a:gd name="connsiteX53" fmla="*/ 3979769 w 8037833"/>
              <a:gd name="connsiteY53" fmla="*/ 3738769 h 3784177"/>
              <a:gd name="connsiteX54" fmla="*/ 3934671 w 8037833"/>
              <a:gd name="connsiteY54" fmla="*/ 3723339 h 3784177"/>
              <a:gd name="connsiteX55" fmla="*/ 3930274 w 8037833"/>
              <a:gd name="connsiteY55" fmla="*/ 3717148 h 3784177"/>
              <a:gd name="connsiteX56" fmla="*/ 3907660 w 8037833"/>
              <a:gd name="connsiteY56" fmla="*/ 3714456 h 3784177"/>
              <a:gd name="connsiteX57" fmla="*/ 3905087 w 8037833"/>
              <a:gd name="connsiteY57" fmla="*/ 3716098 h 3784177"/>
              <a:gd name="connsiteX58" fmla="*/ 3886347 w 8037833"/>
              <a:gd name="connsiteY58" fmla="*/ 3706620 h 3784177"/>
              <a:gd name="connsiteX59" fmla="*/ 3811197 w 8037833"/>
              <a:gd name="connsiteY59" fmla="*/ 3689905 h 3784177"/>
              <a:gd name="connsiteX60" fmla="*/ 3666696 w 8037833"/>
              <a:gd name="connsiteY60" fmla="*/ 3681132 h 3784177"/>
              <a:gd name="connsiteX61" fmla="*/ 3516210 w 8037833"/>
              <a:gd name="connsiteY61" fmla="*/ 3656091 h 3784177"/>
              <a:gd name="connsiteX62" fmla="*/ 3373519 w 8037833"/>
              <a:gd name="connsiteY62" fmla="*/ 3665785 h 3784177"/>
              <a:gd name="connsiteX63" fmla="*/ 3114267 w 8037833"/>
              <a:gd name="connsiteY63" fmla="*/ 3638983 h 3784177"/>
              <a:gd name="connsiteX64" fmla="*/ 3025324 w 8037833"/>
              <a:gd name="connsiteY64" fmla="*/ 3636584 h 3784177"/>
              <a:gd name="connsiteX65" fmla="*/ 2965734 w 8037833"/>
              <a:gd name="connsiteY65" fmla="*/ 3635676 h 3784177"/>
              <a:gd name="connsiteX66" fmla="*/ 2961603 w 8037833"/>
              <a:gd name="connsiteY66" fmla="*/ 3638221 h 3784177"/>
              <a:gd name="connsiteX67" fmla="*/ 2944959 w 8037833"/>
              <a:gd name="connsiteY67" fmla="*/ 3639723 h 3784177"/>
              <a:gd name="connsiteX68" fmla="*/ 2940402 w 8037833"/>
              <a:gd name="connsiteY68" fmla="*/ 3651000 h 3784177"/>
              <a:gd name="connsiteX69" fmla="*/ 2884777 w 8037833"/>
              <a:gd name="connsiteY69" fmla="*/ 3660775 h 3784177"/>
              <a:gd name="connsiteX70" fmla="*/ 2750902 w 8037833"/>
              <a:gd name="connsiteY70" fmla="*/ 3665203 h 3784177"/>
              <a:gd name="connsiteX71" fmla="*/ 2651827 w 8037833"/>
              <a:gd name="connsiteY71" fmla="*/ 3646306 h 3784177"/>
              <a:gd name="connsiteX72" fmla="*/ 2618680 w 8037833"/>
              <a:gd name="connsiteY72" fmla="*/ 3656755 h 3784177"/>
              <a:gd name="connsiteX73" fmla="*/ 2572404 w 8037833"/>
              <a:gd name="connsiteY73" fmla="*/ 3664043 h 3784177"/>
              <a:gd name="connsiteX74" fmla="*/ 2423704 w 8037833"/>
              <a:gd name="connsiteY74" fmla="*/ 3658079 h 3784177"/>
              <a:gd name="connsiteX75" fmla="*/ 2301172 w 8037833"/>
              <a:gd name="connsiteY75" fmla="*/ 3663053 h 3784177"/>
              <a:gd name="connsiteX76" fmla="*/ 2231055 w 8037833"/>
              <a:gd name="connsiteY76" fmla="*/ 3673230 h 3784177"/>
              <a:gd name="connsiteX77" fmla="*/ 2082844 w 8037833"/>
              <a:gd name="connsiteY77" fmla="*/ 3645349 h 3784177"/>
              <a:gd name="connsiteX78" fmla="*/ 1938480 w 8037833"/>
              <a:gd name="connsiteY78" fmla="*/ 3632600 h 3784177"/>
              <a:gd name="connsiteX79" fmla="*/ 1860608 w 8037833"/>
              <a:gd name="connsiteY79" fmla="*/ 3618261 h 3784177"/>
              <a:gd name="connsiteX80" fmla="*/ 1704758 w 8037833"/>
              <a:gd name="connsiteY80" fmla="*/ 3637625 h 3784177"/>
              <a:gd name="connsiteX81" fmla="*/ 1664576 w 8037833"/>
              <a:gd name="connsiteY81" fmla="*/ 3638572 h 3784177"/>
              <a:gd name="connsiteX82" fmla="*/ 1577459 w 8037833"/>
              <a:gd name="connsiteY82" fmla="*/ 3658824 h 3784177"/>
              <a:gd name="connsiteX83" fmla="*/ 1527269 w 8037833"/>
              <a:gd name="connsiteY83" fmla="*/ 3663088 h 3784177"/>
              <a:gd name="connsiteX84" fmla="*/ 1390118 w 8037833"/>
              <a:gd name="connsiteY84" fmla="*/ 3682789 h 3784177"/>
              <a:gd name="connsiteX85" fmla="*/ 1268521 w 8037833"/>
              <a:gd name="connsiteY85" fmla="*/ 3713114 h 3784177"/>
              <a:gd name="connsiteX86" fmla="*/ 1186863 w 8037833"/>
              <a:gd name="connsiteY86" fmla="*/ 3736384 h 3784177"/>
              <a:gd name="connsiteX87" fmla="*/ 1073929 w 8037833"/>
              <a:gd name="connsiteY87" fmla="*/ 3776166 h 3784177"/>
              <a:gd name="connsiteX88" fmla="*/ 1039167 w 8037833"/>
              <a:gd name="connsiteY88" fmla="*/ 3784177 h 3784177"/>
              <a:gd name="connsiteX89" fmla="*/ 989223 w 8037833"/>
              <a:gd name="connsiteY89" fmla="*/ 3770303 h 3784177"/>
              <a:gd name="connsiteX90" fmla="*/ 907906 w 8037833"/>
              <a:gd name="connsiteY90" fmla="*/ 3757678 h 3784177"/>
              <a:gd name="connsiteX91" fmla="*/ 833137 w 8037833"/>
              <a:gd name="connsiteY91" fmla="*/ 3744175 h 3784177"/>
              <a:gd name="connsiteX92" fmla="*/ 742042 w 8037833"/>
              <a:gd name="connsiteY92" fmla="*/ 3747612 h 3784177"/>
              <a:gd name="connsiteX93" fmla="*/ 659460 w 8037833"/>
              <a:gd name="connsiteY93" fmla="*/ 3740429 h 3784177"/>
              <a:gd name="connsiteX94" fmla="*/ 556552 w 8037833"/>
              <a:gd name="connsiteY94" fmla="*/ 3739124 h 3784177"/>
              <a:gd name="connsiteX95" fmla="*/ 385384 w 8037833"/>
              <a:gd name="connsiteY95" fmla="*/ 3726388 h 3784177"/>
              <a:gd name="connsiteX96" fmla="*/ 339711 w 8037833"/>
              <a:gd name="connsiteY96" fmla="*/ 3718242 h 3784177"/>
              <a:gd name="connsiteX97" fmla="*/ 222239 w 8037833"/>
              <a:gd name="connsiteY97" fmla="*/ 3672335 h 3784177"/>
              <a:gd name="connsiteX98" fmla="*/ 163578 w 8037833"/>
              <a:gd name="connsiteY98" fmla="*/ 3656292 h 3784177"/>
              <a:gd name="connsiteX99" fmla="*/ 72220 w 8037833"/>
              <a:gd name="connsiteY99" fmla="*/ 3645272 h 3784177"/>
              <a:gd name="connsiteX100" fmla="*/ 44395 w 8037833"/>
              <a:gd name="connsiteY100" fmla="*/ 3639455 h 3784177"/>
              <a:gd name="connsiteX101" fmla="*/ 1962 w 8037833"/>
              <a:gd name="connsiteY101" fmla="*/ 3635948 h 3784177"/>
              <a:gd name="connsiteX102" fmla="*/ 0 w 8037833"/>
              <a:gd name="connsiteY102" fmla="*/ 3635261 h 3784177"/>
              <a:gd name="connsiteX103" fmla="*/ 0 w 8037833"/>
              <a:gd name="connsiteY103" fmla="*/ 12763 h 3784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8037833" h="3784177">
                <a:moveTo>
                  <a:pt x="0" y="12763"/>
                </a:moveTo>
                <a:lnTo>
                  <a:pt x="8037833" y="0"/>
                </a:lnTo>
                <a:lnTo>
                  <a:pt x="8037833" y="3123098"/>
                </a:lnTo>
                <a:lnTo>
                  <a:pt x="8034343" y="3122573"/>
                </a:lnTo>
                <a:cubicBezTo>
                  <a:pt x="7983474" y="3121603"/>
                  <a:pt x="7950774" y="3135358"/>
                  <a:pt x="7873273" y="3143820"/>
                </a:cubicBezTo>
                <a:cubicBezTo>
                  <a:pt x="7815955" y="3157300"/>
                  <a:pt x="7736505" y="3157529"/>
                  <a:pt x="7725050" y="3176697"/>
                </a:cubicBezTo>
                <a:cubicBezTo>
                  <a:pt x="7648512" y="3193606"/>
                  <a:pt x="7643300" y="3178029"/>
                  <a:pt x="7576893" y="3201588"/>
                </a:cubicBezTo>
                <a:cubicBezTo>
                  <a:pt x="7520245" y="3242172"/>
                  <a:pt x="7469878" y="3228579"/>
                  <a:pt x="7394769" y="3276296"/>
                </a:cubicBezTo>
                <a:cubicBezTo>
                  <a:pt x="7357768" y="3274736"/>
                  <a:pt x="7328904" y="3286613"/>
                  <a:pt x="7293055" y="3276425"/>
                </a:cubicBezTo>
                <a:cubicBezTo>
                  <a:pt x="7277199" y="3267084"/>
                  <a:pt x="7243628" y="3294904"/>
                  <a:pt x="7225028" y="3269266"/>
                </a:cubicBezTo>
                <a:cubicBezTo>
                  <a:pt x="7223645" y="3287895"/>
                  <a:pt x="7188542" y="3271541"/>
                  <a:pt x="7180777" y="3262890"/>
                </a:cubicBezTo>
                <a:cubicBezTo>
                  <a:pt x="7171770" y="3271019"/>
                  <a:pt x="7156637" y="3256184"/>
                  <a:pt x="7146896" y="3256975"/>
                </a:cubicBezTo>
                <a:cubicBezTo>
                  <a:pt x="7127629" y="3216232"/>
                  <a:pt x="7125488" y="3280164"/>
                  <a:pt x="7101771" y="3257015"/>
                </a:cubicBezTo>
                <a:cubicBezTo>
                  <a:pt x="7091351" y="3270846"/>
                  <a:pt x="7056023" y="3300186"/>
                  <a:pt x="7028065" y="3312694"/>
                </a:cubicBezTo>
                <a:cubicBezTo>
                  <a:pt x="6973069" y="3340015"/>
                  <a:pt x="6969266" y="3372516"/>
                  <a:pt x="6912506" y="3361478"/>
                </a:cubicBezTo>
                <a:cubicBezTo>
                  <a:pt x="6904521" y="3387853"/>
                  <a:pt x="6807293" y="3321424"/>
                  <a:pt x="6819463" y="3368624"/>
                </a:cubicBezTo>
                <a:cubicBezTo>
                  <a:pt x="6800520" y="3366318"/>
                  <a:pt x="6786640" y="3347534"/>
                  <a:pt x="6797198" y="3378256"/>
                </a:cubicBezTo>
                <a:lnTo>
                  <a:pt x="6687784" y="3376132"/>
                </a:lnTo>
                <a:cubicBezTo>
                  <a:pt x="6627134" y="3384700"/>
                  <a:pt x="6589262" y="3407309"/>
                  <a:pt x="6526982" y="3395855"/>
                </a:cubicBezTo>
                <a:cubicBezTo>
                  <a:pt x="6465982" y="3394483"/>
                  <a:pt x="6435204" y="3374346"/>
                  <a:pt x="6352283" y="3374762"/>
                </a:cubicBezTo>
                <a:cubicBezTo>
                  <a:pt x="6293888" y="3372097"/>
                  <a:pt x="6210346" y="3356471"/>
                  <a:pt x="6151276" y="3366439"/>
                </a:cubicBezTo>
                <a:cubicBezTo>
                  <a:pt x="6080563" y="3342600"/>
                  <a:pt x="6098061" y="3372084"/>
                  <a:pt x="6022263" y="3359057"/>
                </a:cubicBezTo>
                <a:cubicBezTo>
                  <a:pt x="5989123" y="3410585"/>
                  <a:pt x="5931322" y="3384912"/>
                  <a:pt x="5891274" y="3397681"/>
                </a:cubicBezTo>
                <a:cubicBezTo>
                  <a:pt x="5845239" y="3408862"/>
                  <a:pt x="5792317" y="3420977"/>
                  <a:pt x="5746050" y="3426142"/>
                </a:cubicBezTo>
                <a:cubicBezTo>
                  <a:pt x="5709404" y="3402923"/>
                  <a:pt x="5659139" y="3459917"/>
                  <a:pt x="5613670" y="3428671"/>
                </a:cubicBezTo>
                <a:cubicBezTo>
                  <a:pt x="5596941" y="3421144"/>
                  <a:pt x="5545141" y="3422095"/>
                  <a:pt x="5535334" y="3437044"/>
                </a:cubicBezTo>
                <a:cubicBezTo>
                  <a:pt x="5524532" y="3440286"/>
                  <a:pt x="5511933" y="3434991"/>
                  <a:pt x="5506940" y="3450999"/>
                </a:cubicBezTo>
                <a:cubicBezTo>
                  <a:pt x="5498692" y="3470265"/>
                  <a:pt x="5461008" y="3440518"/>
                  <a:pt x="5466372" y="3463245"/>
                </a:cubicBezTo>
                <a:cubicBezTo>
                  <a:pt x="5439614" y="3442862"/>
                  <a:pt x="5418331" y="3483220"/>
                  <a:pt x="5395833" y="3493194"/>
                </a:cubicBezTo>
                <a:cubicBezTo>
                  <a:pt x="5374758" y="3472971"/>
                  <a:pt x="5354436" y="3500114"/>
                  <a:pt x="5305325" y="3505200"/>
                </a:cubicBezTo>
                <a:cubicBezTo>
                  <a:pt x="5282149" y="3481812"/>
                  <a:pt x="5266154" y="3522676"/>
                  <a:pt x="5223043" y="3491664"/>
                </a:cubicBezTo>
                <a:cubicBezTo>
                  <a:pt x="5200154" y="3491478"/>
                  <a:pt x="5207329" y="3491346"/>
                  <a:pt x="5167992" y="3486279"/>
                </a:cubicBezTo>
                <a:cubicBezTo>
                  <a:pt x="5107971" y="3480838"/>
                  <a:pt x="5089784" y="3489924"/>
                  <a:pt x="5034489" y="3483520"/>
                </a:cubicBezTo>
                <a:cubicBezTo>
                  <a:pt x="4972450" y="3481234"/>
                  <a:pt x="4971120" y="3508066"/>
                  <a:pt x="4890003" y="3469874"/>
                </a:cubicBezTo>
                <a:cubicBezTo>
                  <a:pt x="4883619" y="3488080"/>
                  <a:pt x="4873972" y="3489465"/>
                  <a:pt x="4856654" y="3481880"/>
                </a:cubicBezTo>
                <a:cubicBezTo>
                  <a:pt x="4826649" y="3482096"/>
                  <a:pt x="4833746" y="3526606"/>
                  <a:pt x="4800711" y="3501441"/>
                </a:cubicBezTo>
                <a:cubicBezTo>
                  <a:pt x="4808694" y="3525119"/>
                  <a:pt x="4745093" y="3513953"/>
                  <a:pt x="4761569" y="3538103"/>
                </a:cubicBezTo>
                <a:cubicBezTo>
                  <a:pt x="4744478" y="3561060"/>
                  <a:pt x="4730992" y="3525632"/>
                  <a:pt x="4713734" y="3545724"/>
                </a:cubicBezTo>
                <a:cubicBezTo>
                  <a:pt x="4694993" y="3545439"/>
                  <a:pt x="4672479" y="3533026"/>
                  <a:pt x="4649120" y="3536392"/>
                </a:cubicBezTo>
                <a:cubicBezTo>
                  <a:pt x="4617081" y="3524764"/>
                  <a:pt x="4613909" y="3550370"/>
                  <a:pt x="4573578" y="3565923"/>
                </a:cubicBezTo>
                <a:cubicBezTo>
                  <a:pt x="4554559" y="3553131"/>
                  <a:pt x="4541305" y="3561025"/>
                  <a:pt x="4529117" y="3575592"/>
                </a:cubicBezTo>
                <a:cubicBezTo>
                  <a:pt x="4488096" y="3574977"/>
                  <a:pt x="4453361" y="3598310"/>
                  <a:pt x="4408641" y="3610000"/>
                </a:cubicBezTo>
                <a:cubicBezTo>
                  <a:pt x="4359520" y="3631497"/>
                  <a:pt x="4386585" y="3626629"/>
                  <a:pt x="4356402" y="3642792"/>
                </a:cubicBezTo>
                <a:lnTo>
                  <a:pt x="4270245" y="3665789"/>
                </a:lnTo>
                <a:lnTo>
                  <a:pt x="4208725" y="3678132"/>
                </a:lnTo>
                <a:lnTo>
                  <a:pt x="4191289" y="3702380"/>
                </a:lnTo>
                <a:lnTo>
                  <a:pt x="4191039" y="3702831"/>
                </a:lnTo>
                <a:lnTo>
                  <a:pt x="4153651" y="3706181"/>
                </a:lnTo>
                <a:cubicBezTo>
                  <a:pt x="4133767" y="3711128"/>
                  <a:pt x="4094301" y="3726234"/>
                  <a:pt x="4071732" y="3732513"/>
                </a:cubicBezTo>
                <a:cubicBezTo>
                  <a:pt x="4051251" y="3727949"/>
                  <a:pt x="4038650" y="3707633"/>
                  <a:pt x="4045924" y="3739404"/>
                </a:cubicBezTo>
                <a:cubicBezTo>
                  <a:pt x="4039196" y="3738807"/>
                  <a:pt x="4035086" y="3741389"/>
                  <a:pt x="4032171" y="3745523"/>
                </a:cubicBezTo>
                <a:lnTo>
                  <a:pt x="4011556" y="3729673"/>
                </a:lnTo>
                <a:lnTo>
                  <a:pt x="3985774" y="3736547"/>
                </a:lnTo>
                <a:lnTo>
                  <a:pt x="3979769" y="3738769"/>
                </a:lnTo>
                <a:lnTo>
                  <a:pt x="3934671" y="3723339"/>
                </a:lnTo>
                <a:lnTo>
                  <a:pt x="3930274" y="3717148"/>
                </a:lnTo>
                <a:cubicBezTo>
                  <a:pt x="3925557" y="3713336"/>
                  <a:pt x="3918845" y="3711571"/>
                  <a:pt x="3907660" y="3714456"/>
                </a:cubicBezTo>
                <a:lnTo>
                  <a:pt x="3905087" y="3716098"/>
                </a:lnTo>
                <a:lnTo>
                  <a:pt x="3886347" y="3706620"/>
                </a:lnTo>
                <a:cubicBezTo>
                  <a:pt x="3880298" y="3702306"/>
                  <a:pt x="3815582" y="3696877"/>
                  <a:pt x="3811197" y="3689905"/>
                </a:cubicBezTo>
                <a:cubicBezTo>
                  <a:pt x="3740331" y="3707163"/>
                  <a:pt x="3735452" y="3676537"/>
                  <a:pt x="3666696" y="3681132"/>
                </a:cubicBezTo>
                <a:cubicBezTo>
                  <a:pt x="3607148" y="3634465"/>
                  <a:pt x="3569589" y="3662889"/>
                  <a:pt x="3516210" y="3656091"/>
                </a:cubicBezTo>
                <a:cubicBezTo>
                  <a:pt x="3465369" y="3651308"/>
                  <a:pt x="3441828" y="3666410"/>
                  <a:pt x="3373519" y="3665785"/>
                </a:cubicBezTo>
                <a:cubicBezTo>
                  <a:pt x="3301144" y="3655607"/>
                  <a:pt x="3195679" y="3661016"/>
                  <a:pt x="3114267" y="3638983"/>
                </a:cubicBezTo>
                <a:cubicBezTo>
                  <a:pt x="3050301" y="3631891"/>
                  <a:pt x="3050080" y="3637135"/>
                  <a:pt x="3025324" y="3636584"/>
                </a:cubicBezTo>
                <a:cubicBezTo>
                  <a:pt x="3017092" y="3639607"/>
                  <a:pt x="2973615" y="3630768"/>
                  <a:pt x="2965734" y="3635676"/>
                </a:cubicBezTo>
                <a:lnTo>
                  <a:pt x="2961603" y="3638221"/>
                </a:lnTo>
                <a:lnTo>
                  <a:pt x="2944959" y="3639723"/>
                </a:lnTo>
                <a:lnTo>
                  <a:pt x="2940402" y="3651000"/>
                </a:lnTo>
                <a:lnTo>
                  <a:pt x="2884777" y="3660775"/>
                </a:lnTo>
                <a:cubicBezTo>
                  <a:pt x="2847798" y="3633323"/>
                  <a:pt x="2816224" y="3666073"/>
                  <a:pt x="2750902" y="3665203"/>
                </a:cubicBezTo>
                <a:cubicBezTo>
                  <a:pt x="2733591" y="3655721"/>
                  <a:pt x="2664700" y="3632640"/>
                  <a:pt x="2651827" y="3646306"/>
                </a:cubicBezTo>
                <a:cubicBezTo>
                  <a:pt x="2639507" y="3648229"/>
                  <a:pt x="2626416" y="3641459"/>
                  <a:pt x="2618680" y="3656755"/>
                </a:cubicBezTo>
                <a:cubicBezTo>
                  <a:pt x="2606912" y="3674893"/>
                  <a:pt x="2569710" y="3640834"/>
                  <a:pt x="2572404" y="3664043"/>
                </a:cubicBezTo>
                <a:cubicBezTo>
                  <a:pt x="2539908" y="3664264"/>
                  <a:pt x="2468909" y="3658244"/>
                  <a:pt x="2423704" y="3658079"/>
                </a:cubicBezTo>
                <a:cubicBezTo>
                  <a:pt x="2401541" y="3632076"/>
                  <a:pt x="2336245" y="3667858"/>
                  <a:pt x="2301172" y="3663053"/>
                </a:cubicBezTo>
                <a:cubicBezTo>
                  <a:pt x="2270382" y="3664836"/>
                  <a:pt x="2267443" y="3678406"/>
                  <a:pt x="2231055" y="3673230"/>
                </a:cubicBezTo>
                <a:cubicBezTo>
                  <a:pt x="2166181" y="3668829"/>
                  <a:pt x="2142671" y="3658345"/>
                  <a:pt x="2082844" y="3645349"/>
                </a:cubicBezTo>
                <a:cubicBezTo>
                  <a:pt x="2015031" y="3635633"/>
                  <a:pt x="2014280" y="3649098"/>
                  <a:pt x="1938480" y="3632600"/>
                </a:cubicBezTo>
                <a:cubicBezTo>
                  <a:pt x="1920997" y="3627656"/>
                  <a:pt x="1878559" y="3627872"/>
                  <a:pt x="1860608" y="3618261"/>
                </a:cubicBezTo>
                <a:cubicBezTo>
                  <a:pt x="1835500" y="3623550"/>
                  <a:pt x="1732415" y="3629919"/>
                  <a:pt x="1704758" y="3637625"/>
                </a:cubicBezTo>
                <a:cubicBezTo>
                  <a:pt x="1665493" y="3642494"/>
                  <a:pt x="1699638" y="3634297"/>
                  <a:pt x="1664576" y="3638572"/>
                </a:cubicBezTo>
                <a:cubicBezTo>
                  <a:pt x="1631025" y="3623179"/>
                  <a:pt x="1623938" y="3648223"/>
                  <a:pt x="1577459" y="3658824"/>
                </a:cubicBezTo>
                <a:cubicBezTo>
                  <a:pt x="1558372" y="3643840"/>
                  <a:pt x="1542705" y="3650086"/>
                  <a:pt x="1527269" y="3663088"/>
                </a:cubicBezTo>
                <a:cubicBezTo>
                  <a:pt x="1482304" y="3657554"/>
                  <a:pt x="1440875" y="3676551"/>
                  <a:pt x="1390118" y="3682789"/>
                </a:cubicBezTo>
                <a:cubicBezTo>
                  <a:pt x="1335668" y="3664499"/>
                  <a:pt x="1322763" y="3706607"/>
                  <a:pt x="1268521" y="3713114"/>
                </a:cubicBezTo>
                <a:cubicBezTo>
                  <a:pt x="1221719" y="3743578"/>
                  <a:pt x="1232376" y="3739345"/>
                  <a:pt x="1186863" y="3736384"/>
                </a:cubicBezTo>
                <a:cubicBezTo>
                  <a:pt x="1144916" y="3732620"/>
                  <a:pt x="1160518" y="3788811"/>
                  <a:pt x="1073929" y="3776166"/>
                </a:cubicBezTo>
                <a:cubicBezTo>
                  <a:pt x="1067541" y="3770370"/>
                  <a:pt x="1037785" y="3776256"/>
                  <a:pt x="1039167" y="3784177"/>
                </a:cubicBezTo>
                <a:cubicBezTo>
                  <a:pt x="1031939" y="3781717"/>
                  <a:pt x="991014" y="3757614"/>
                  <a:pt x="989223" y="3770303"/>
                </a:cubicBezTo>
                <a:cubicBezTo>
                  <a:pt x="952800" y="3771798"/>
                  <a:pt x="940354" y="3773288"/>
                  <a:pt x="907906" y="3757678"/>
                </a:cubicBezTo>
                <a:cubicBezTo>
                  <a:pt x="889095" y="3752752"/>
                  <a:pt x="883898" y="3755894"/>
                  <a:pt x="833137" y="3744175"/>
                </a:cubicBezTo>
                <a:cubicBezTo>
                  <a:pt x="796341" y="3755808"/>
                  <a:pt x="789110" y="3730978"/>
                  <a:pt x="742042" y="3747612"/>
                </a:cubicBezTo>
                <a:cubicBezTo>
                  <a:pt x="717806" y="3746591"/>
                  <a:pt x="677954" y="3751976"/>
                  <a:pt x="659460" y="3740429"/>
                </a:cubicBezTo>
                <a:cubicBezTo>
                  <a:pt x="630609" y="3788461"/>
                  <a:pt x="587162" y="3738081"/>
                  <a:pt x="556552" y="3739124"/>
                </a:cubicBezTo>
                <a:cubicBezTo>
                  <a:pt x="512191" y="3741235"/>
                  <a:pt x="421524" y="3729868"/>
                  <a:pt x="385384" y="3726388"/>
                </a:cubicBezTo>
                <a:cubicBezTo>
                  <a:pt x="371829" y="3727776"/>
                  <a:pt x="368220" y="3731702"/>
                  <a:pt x="339711" y="3718242"/>
                </a:cubicBezTo>
                <a:cubicBezTo>
                  <a:pt x="302559" y="3699664"/>
                  <a:pt x="266533" y="3688299"/>
                  <a:pt x="222239" y="3672335"/>
                </a:cubicBezTo>
                <a:cubicBezTo>
                  <a:pt x="210647" y="3639657"/>
                  <a:pt x="164789" y="3691878"/>
                  <a:pt x="163578" y="3656292"/>
                </a:cubicBezTo>
                <a:cubicBezTo>
                  <a:pt x="143579" y="3679822"/>
                  <a:pt x="105972" y="3643221"/>
                  <a:pt x="72220" y="3645272"/>
                </a:cubicBezTo>
                <a:cubicBezTo>
                  <a:pt x="65331" y="3629421"/>
                  <a:pt x="57584" y="3630437"/>
                  <a:pt x="44395" y="3639455"/>
                </a:cubicBezTo>
                <a:cubicBezTo>
                  <a:pt x="30887" y="3640873"/>
                  <a:pt x="16617" y="3639423"/>
                  <a:pt x="1962" y="3635948"/>
                </a:cubicBezTo>
                <a:lnTo>
                  <a:pt x="0" y="3635261"/>
                </a:lnTo>
                <a:lnTo>
                  <a:pt x="0" y="12763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BF7EB-0E7F-9093-1139-7C4BD6248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924" y="1960280"/>
            <a:ext cx="7127248" cy="21516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(Murray et al.) shares with us the following slides </a:t>
            </a:r>
            <a:br>
              <a:rPr lang="en-US" sz="48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6AA9F379-605C-48FC-AA29-73D66713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900998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317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37CFFAC6-940A-2BB1-846F-885892401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053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899" y="609600"/>
            <a:ext cx="5372101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2491-AD60-F473-3C3A-4B021C8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809" y="1071350"/>
            <a:ext cx="4775162" cy="1339382"/>
          </a:xfrm>
        </p:spPr>
        <p:txBody>
          <a:bodyPr>
            <a:normAutofit/>
          </a:bodyPr>
          <a:lstStyle/>
          <a:p>
            <a:pPr algn="ctr"/>
            <a:r>
              <a:rPr lang="en-US" sz="3600" kern="0">
                <a:effectLst/>
                <a:ea typeface="Times New Roman" panose="02020603050405020304" pitchFamily="18" charset="0"/>
              </a:rPr>
              <a:t>Implementation Strategies</a:t>
            </a:r>
            <a:r>
              <a:rPr lang="en-US" sz="3600">
                <a:effectLst/>
              </a:rPr>
              <a:t> </a:t>
            </a:r>
            <a:endParaRPr lang="en-US" sz="36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64666" y="399531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3D5A-2F5B-C407-99EA-2FB7DA8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319" y="2547257"/>
            <a:ext cx="4458446" cy="3109740"/>
          </a:xfrm>
        </p:spPr>
        <p:txBody>
          <a:bodyPr anchor="ctr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Build Awareness: Educate staff about Just Culture principles.</a:t>
            </a:r>
          </a:p>
          <a:p>
            <a:r>
              <a:rPr lang="en-US" sz="2000" dirty="0"/>
              <a:t>Policy Support: Implement policies that align with Just Culture.</a:t>
            </a:r>
          </a:p>
          <a:p>
            <a:r>
              <a:rPr lang="en-US" sz="2000" dirty="0"/>
              <a:t>Daily Practices: Integrate Just Culture principles into daily work processes.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6047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02491-AD60-F473-3C3A-4B021C851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 dirty="0"/>
              <a:t>Benefits 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D17553B4-5980-0DA1-B9F9-11CFAD280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674" r="6780" b="-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B3D5A-2F5B-C407-99EA-2FB7DA8B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We have improved patient safety.</a:t>
            </a:r>
          </a:p>
          <a:p>
            <a:r>
              <a:rPr lang="en-US" sz="2000" dirty="0"/>
              <a:t>Increased reporting of errors and near misses.</a:t>
            </a:r>
          </a:p>
          <a:p>
            <a:r>
              <a:rPr lang="en-US" sz="2000" dirty="0"/>
              <a:t>Shift towards a fair and just approach.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1927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285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Understanding the Learning Curve to Implementing a Just Culture </vt:lpstr>
      <vt:lpstr>(“Just Culture Toolkit”) shares with us the following slides  </vt:lpstr>
      <vt:lpstr>Understanding Just Culture </vt:lpstr>
      <vt:lpstr>(“Just Culture Toolkit”)</vt:lpstr>
      <vt:lpstr>(Page) shares with us the following slides  </vt:lpstr>
      <vt:lpstr>Principles of Just Culture </vt:lpstr>
      <vt:lpstr>(Murray et al.) shares with us the following slides  </vt:lpstr>
      <vt:lpstr>Implementation Strategies </vt:lpstr>
      <vt:lpstr>Benefits </vt:lpstr>
      <vt:lpstr>Works Cited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the Learning Curve to Implementing a Just Culture </dc:title>
  <dc:creator>Kody Pope</dc:creator>
  <cp:lastModifiedBy>Kody Pope</cp:lastModifiedBy>
  <cp:revision>4</cp:revision>
  <dcterms:created xsi:type="dcterms:W3CDTF">2024-07-14T22:31:22Z</dcterms:created>
  <dcterms:modified xsi:type="dcterms:W3CDTF">2024-07-14T23:20:48Z</dcterms:modified>
</cp:coreProperties>
</file>