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B3638D-EF63-3642-9C9F-676605073C91}" v="11" dt="2024-07-21T23:33:25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90"/>
  </p:normalViewPr>
  <p:slideViewPr>
    <p:cSldViewPr snapToGrid="0">
      <p:cViewPr varScale="1">
        <p:scale>
          <a:sx n="113" d="100"/>
          <a:sy n="113" d="100"/>
        </p:scale>
        <p:origin x="17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dy Pope" userId="6c31e49b-ddf9-44e9-9f45-8f4ae49aa873" providerId="ADAL" clId="{67B3638D-EF63-3642-9C9F-676605073C91}"/>
    <pc:docChg chg="undo custSel addSld delSld modSld">
      <pc:chgData name="Kody Pope" userId="6c31e49b-ddf9-44e9-9f45-8f4ae49aa873" providerId="ADAL" clId="{67B3638D-EF63-3642-9C9F-676605073C91}" dt="2024-07-21T23:33:25.919" v="250"/>
      <pc:docMkLst>
        <pc:docMk/>
      </pc:docMkLst>
      <pc:sldChg chg="addSp modSp mod setBg addAnim modAnim">
        <pc:chgData name="Kody Pope" userId="6c31e49b-ddf9-44e9-9f45-8f4ae49aa873" providerId="ADAL" clId="{67B3638D-EF63-3642-9C9F-676605073C91}" dt="2024-07-21T23:33:25.919" v="250"/>
        <pc:sldMkLst>
          <pc:docMk/>
          <pc:sldMk cId="1173533665" sldId="256"/>
        </pc:sldMkLst>
        <pc:spChg chg="mod">
          <ac:chgData name="Kody Pope" userId="6c31e49b-ddf9-44e9-9f45-8f4ae49aa873" providerId="ADAL" clId="{67B3638D-EF63-3642-9C9F-676605073C91}" dt="2024-07-21T23:32:53.004" v="245" actId="26606"/>
          <ac:spMkLst>
            <pc:docMk/>
            <pc:sldMk cId="1173533665" sldId="256"/>
            <ac:spMk id="2" creationId="{A9A18BEF-AF54-DBA7-F9C1-CF698AE23A30}"/>
          </ac:spMkLst>
        </pc:spChg>
        <pc:spChg chg="mod">
          <ac:chgData name="Kody Pope" userId="6c31e49b-ddf9-44e9-9f45-8f4ae49aa873" providerId="ADAL" clId="{67B3638D-EF63-3642-9C9F-676605073C91}" dt="2024-07-21T23:32:53.004" v="245" actId="26606"/>
          <ac:spMkLst>
            <pc:docMk/>
            <pc:sldMk cId="1173533665" sldId="256"/>
            <ac:spMk id="3" creationId="{7CFCFBD4-7540-888E-A639-3EEA209D7CEF}"/>
          </ac:spMkLst>
        </pc:spChg>
        <pc:grpChg chg="add">
          <ac:chgData name="Kody Pope" userId="6c31e49b-ddf9-44e9-9f45-8f4ae49aa873" providerId="ADAL" clId="{67B3638D-EF63-3642-9C9F-676605073C91}" dt="2024-07-21T23:32:53.004" v="245" actId="26606"/>
          <ac:grpSpMkLst>
            <pc:docMk/>
            <pc:sldMk cId="1173533665" sldId="256"/>
            <ac:grpSpMk id="9" creationId="{2B33CDD2-C0CB-D8AD-886D-0ABC95A02B71}"/>
          </ac:grpSpMkLst>
        </pc:grpChg>
        <pc:picChg chg="add mod">
          <ac:chgData name="Kody Pope" userId="6c31e49b-ddf9-44e9-9f45-8f4ae49aa873" providerId="ADAL" clId="{67B3638D-EF63-3642-9C9F-676605073C91}" dt="2024-07-21T23:33:24.065" v="249" actId="27614"/>
          <ac:picMkLst>
            <pc:docMk/>
            <pc:sldMk cId="1173533665" sldId="256"/>
            <ac:picMk id="5" creationId="{1019448E-8522-BACE-5071-A87A3D568121}"/>
          </ac:picMkLst>
        </pc:picChg>
      </pc:sldChg>
      <pc:sldChg chg="new del">
        <pc:chgData name="Kody Pope" userId="6c31e49b-ddf9-44e9-9f45-8f4ae49aa873" providerId="ADAL" clId="{67B3638D-EF63-3642-9C9F-676605073C91}" dt="2024-07-21T23:17:03.282" v="49" actId="2696"/>
        <pc:sldMkLst>
          <pc:docMk/>
          <pc:sldMk cId="870630353" sldId="257"/>
        </pc:sldMkLst>
      </pc:sldChg>
      <pc:sldChg chg="addSp modSp new mod setBg">
        <pc:chgData name="Kody Pope" userId="6c31e49b-ddf9-44e9-9f45-8f4ae49aa873" providerId="ADAL" clId="{67B3638D-EF63-3642-9C9F-676605073C91}" dt="2024-07-21T23:31:25.546" v="238" actId="26606"/>
        <pc:sldMkLst>
          <pc:docMk/>
          <pc:sldMk cId="2035525477" sldId="258"/>
        </pc:sldMkLst>
        <pc:spChg chg="mod">
          <ac:chgData name="Kody Pope" userId="6c31e49b-ddf9-44e9-9f45-8f4ae49aa873" providerId="ADAL" clId="{67B3638D-EF63-3642-9C9F-676605073C91}" dt="2024-07-21T23:31:25.546" v="238" actId="26606"/>
          <ac:spMkLst>
            <pc:docMk/>
            <pc:sldMk cId="2035525477" sldId="258"/>
            <ac:spMk id="2" creationId="{35AEA690-DD01-0185-3CB3-78C7E09D5DF3}"/>
          </ac:spMkLst>
        </pc:spChg>
        <pc:spChg chg="mod">
          <ac:chgData name="Kody Pope" userId="6c31e49b-ddf9-44e9-9f45-8f4ae49aa873" providerId="ADAL" clId="{67B3638D-EF63-3642-9C9F-676605073C91}" dt="2024-07-21T23:31:25.546" v="238" actId="26606"/>
          <ac:spMkLst>
            <pc:docMk/>
            <pc:sldMk cId="2035525477" sldId="258"/>
            <ac:spMk id="3" creationId="{0B7E331F-C064-CDCD-97C9-A084510E86D5}"/>
          </ac:spMkLst>
        </pc:spChg>
        <pc:picChg chg="add">
          <ac:chgData name="Kody Pope" userId="6c31e49b-ddf9-44e9-9f45-8f4ae49aa873" providerId="ADAL" clId="{67B3638D-EF63-3642-9C9F-676605073C91}" dt="2024-07-21T23:31:25.546" v="238" actId="26606"/>
          <ac:picMkLst>
            <pc:docMk/>
            <pc:sldMk cId="2035525477" sldId="258"/>
            <ac:picMk id="5" creationId="{E8880626-442A-3A73-91ED-916512665D92}"/>
          </ac:picMkLst>
        </pc:picChg>
        <pc:cxnChg chg="add">
          <ac:chgData name="Kody Pope" userId="6c31e49b-ddf9-44e9-9f45-8f4ae49aa873" providerId="ADAL" clId="{67B3638D-EF63-3642-9C9F-676605073C91}" dt="2024-07-21T23:31:25.546" v="238" actId="26606"/>
          <ac:cxnSpMkLst>
            <pc:docMk/>
            <pc:sldMk cId="2035525477" sldId="258"/>
            <ac:cxnSpMk id="9" creationId="{1503BFE4-729B-D9D0-C17B-501E6AF1127A}"/>
          </ac:cxnSpMkLst>
        </pc:cxnChg>
      </pc:sldChg>
      <pc:sldChg chg="addSp delSp modSp new mod setBg">
        <pc:chgData name="Kody Pope" userId="6c31e49b-ddf9-44e9-9f45-8f4ae49aa873" providerId="ADAL" clId="{67B3638D-EF63-3642-9C9F-676605073C91}" dt="2024-07-21T23:31:36.924" v="240" actId="26606"/>
        <pc:sldMkLst>
          <pc:docMk/>
          <pc:sldMk cId="1891898760" sldId="259"/>
        </pc:sldMkLst>
        <pc:spChg chg="mod">
          <ac:chgData name="Kody Pope" userId="6c31e49b-ddf9-44e9-9f45-8f4ae49aa873" providerId="ADAL" clId="{67B3638D-EF63-3642-9C9F-676605073C91}" dt="2024-07-21T23:31:36.924" v="240" actId="26606"/>
          <ac:spMkLst>
            <pc:docMk/>
            <pc:sldMk cId="1891898760" sldId="259"/>
            <ac:spMk id="2" creationId="{5074272F-9492-37BA-3905-0E398D0C00D6}"/>
          </ac:spMkLst>
        </pc:spChg>
        <pc:spChg chg="mod">
          <ac:chgData name="Kody Pope" userId="6c31e49b-ddf9-44e9-9f45-8f4ae49aa873" providerId="ADAL" clId="{67B3638D-EF63-3642-9C9F-676605073C91}" dt="2024-07-21T23:31:36.924" v="240" actId="26606"/>
          <ac:spMkLst>
            <pc:docMk/>
            <pc:sldMk cId="1891898760" sldId="259"/>
            <ac:spMk id="3" creationId="{F6047E0D-C6BE-32D4-5420-E0E0E922DF27}"/>
          </ac:spMkLst>
        </pc:spChg>
        <pc:spChg chg="add del mod">
          <ac:chgData name="Kody Pope" userId="6c31e49b-ddf9-44e9-9f45-8f4ae49aa873" providerId="ADAL" clId="{67B3638D-EF63-3642-9C9F-676605073C91}" dt="2024-07-21T23:17:55.313" v="59" actId="22"/>
          <ac:spMkLst>
            <pc:docMk/>
            <pc:sldMk cId="1891898760" sldId="259"/>
            <ac:spMk id="5" creationId="{51170B68-B548-A7FC-FB90-87D1DFB8B47C}"/>
          </ac:spMkLst>
        </pc:spChg>
        <pc:spChg chg="add del">
          <ac:chgData name="Kody Pope" userId="6c31e49b-ddf9-44e9-9f45-8f4ae49aa873" providerId="ADAL" clId="{67B3638D-EF63-3642-9C9F-676605073C91}" dt="2024-07-21T23:17:59.997" v="61" actId="22"/>
          <ac:spMkLst>
            <pc:docMk/>
            <pc:sldMk cId="1891898760" sldId="259"/>
            <ac:spMk id="7" creationId="{53820C1D-66E5-FD7F-1A2C-63073F21155D}"/>
          </ac:spMkLst>
        </pc:spChg>
        <pc:picChg chg="add">
          <ac:chgData name="Kody Pope" userId="6c31e49b-ddf9-44e9-9f45-8f4ae49aa873" providerId="ADAL" clId="{67B3638D-EF63-3642-9C9F-676605073C91}" dt="2024-07-21T23:31:36.924" v="240" actId="26606"/>
          <ac:picMkLst>
            <pc:docMk/>
            <pc:sldMk cId="1891898760" sldId="259"/>
            <ac:picMk id="6" creationId="{60776D67-818C-62AA-65CC-054B0954AB56}"/>
          </ac:picMkLst>
        </pc:picChg>
        <pc:cxnChg chg="add">
          <ac:chgData name="Kody Pope" userId="6c31e49b-ddf9-44e9-9f45-8f4ae49aa873" providerId="ADAL" clId="{67B3638D-EF63-3642-9C9F-676605073C91}" dt="2024-07-21T23:31:36.924" v="240" actId="26606"/>
          <ac:cxnSpMkLst>
            <pc:docMk/>
            <pc:sldMk cId="1891898760" sldId="259"/>
            <ac:cxnSpMk id="9" creationId="{1503BFE4-729B-D9D0-C17B-501E6AF1127A}"/>
          </ac:cxnSpMkLst>
        </pc:cxnChg>
      </pc:sldChg>
      <pc:sldChg chg="addSp modSp add mod setBg">
        <pc:chgData name="Kody Pope" userId="6c31e49b-ddf9-44e9-9f45-8f4ae49aa873" providerId="ADAL" clId="{67B3638D-EF63-3642-9C9F-676605073C91}" dt="2024-07-21T23:31:45.209" v="241" actId="26606"/>
        <pc:sldMkLst>
          <pc:docMk/>
          <pc:sldMk cId="2085761165" sldId="260"/>
        </pc:sldMkLst>
        <pc:spChg chg="mod">
          <ac:chgData name="Kody Pope" userId="6c31e49b-ddf9-44e9-9f45-8f4ae49aa873" providerId="ADAL" clId="{67B3638D-EF63-3642-9C9F-676605073C91}" dt="2024-07-21T23:31:45.209" v="241" actId="26606"/>
          <ac:spMkLst>
            <pc:docMk/>
            <pc:sldMk cId="2085761165" sldId="260"/>
            <ac:spMk id="2" creationId="{5074272F-9492-37BA-3905-0E398D0C00D6}"/>
          </ac:spMkLst>
        </pc:spChg>
        <pc:spChg chg="mod">
          <ac:chgData name="Kody Pope" userId="6c31e49b-ddf9-44e9-9f45-8f4ae49aa873" providerId="ADAL" clId="{67B3638D-EF63-3642-9C9F-676605073C91}" dt="2024-07-21T23:31:45.209" v="241" actId="26606"/>
          <ac:spMkLst>
            <pc:docMk/>
            <pc:sldMk cId="2085761165" sldId="260"/>
            <ac:spMk id="3" creationId="{F6047E0D-C6BE-32D4-5420-E0E0E922DF27}"/>
          </ac:spMkLst>
        </pc:spChg>
        <pc:picChg chg="add">
          <ac:chgData name="Kody Pope" userId="6c31e49b-ddf9-44e9-9f45-8f4ae49aa873" providerId="ADAL" clId="{67B3638D-EF63-3642-9C9F-676605073C91}" dt="2024-07-21T23:31:45.209" v="241" actId="26606"/>
          <ac:picMkLst>
            <pc:docMk/>
            <pc:sldMk cId="2085761165" sldId="260"/>
            <ac:picMk id="5" creationId="{6B8DC9D2-198C-5D4C-4C88-5D52FBD259AB}"/>
          </ac:picMkLst>
        </pc:picChg>
        <pc:cxnChg chg="add">
          <ac:chgData name="Kody Pope" userId="6c31e49b-ddf9-44e9-9f45-8f4ae49aa873" providerId="ADAL" clId="{67B3638D-EF63-3642-9C9F-676605073C91}" dt="2024-07-21T23:31:45.209" v="241" actId="26606"/>
          <ac:cxnSpMkLst>
            <pc:docMk/>
            <pc:sldMk cId="2085761165" sldId="260"/>
            <ac:cxnSpMk id="9" creationId="{1503BFE4-729B-D9D0-C17B-501E6AF1127A}"/>
          </ac:cxnSpMkLst>
        </pc:cxnChg>
      </pc:sldChg>
      <pc:sldChg chg="addSp modSp add mod setBg">
        <pc:chgData name="Kody Pope" userId="6c31e49b-ddf9-44e9-9f45-8f4ae49aa873" providerId="ADAL" clId="{67B3638D-EF63-3642-9C9F-676605073C91}" dt="2024-07-21T23:31:57.198" v="242" actId="26606"/>
        <pc:sldMkLst>
          <pc:docMk/>
          <pc:sldMk cId="1258845903" sldId="261"/>
        </pc:sldMkLst>
        <pc:spChg chg="mod">
          <ac:chgData name="Kody Pope" userId="6c31e49b-ddf9-44e9-9f45-8f4ae49aa873" providerId="ADAL" clId="{67B3638D-EF63-3642-9C9F-676605073C91}" dt="2024-07-21T23:31:57.198" v="242" actId="26606"/>
          <ac:spMkLst>
            <pc:docMk/>
            <pc:sldMk cId="1258845903" sldId="261"/>
            <ac:spMk id="2" creationId="{5074272F-9492-37BA-3905-0E398D0C00D6}"/>
          </ac:spMkLst>
        </pc:spChg>
        <pc:spChg chg="mod">
          <ac:chgData name="Kody Pope" userId="6c31e49b-ddf9-44e9-9f45-8f4ae49aa873" providerId="ADAL" clId="{67B3638D-EF63-3642-9C9F-676605073C91}" dt="2024-07-21T23:31:57.198" v="242" actId="26606"/>
          <ac:spMkLst>
            <pc:docMk/>
            <pc:sldMk cId="1258845903" sldId="261"/>
            <ac:spMk id="3" creationId="{F6047E0D-C6BE-32D4-5420-E0E0E922DF27}"/>
          </ac:spMkLst>
        </pc:spChg>
        <pc:spChg chg="add">
          <ac:chgData name="Kody Pope" userId="6c31e49b-ddf9-44e9-9f45-8f4ae49aa873" providerId="ADAL" clId="{67B3638D-EF63-3642-9C9F-676605073C91}" dt="2024-07-21T23:31:57.198" v="242" actId="26606"/>
          <ac:spMkLst>
            <pc:docMk/>
            <pc:sldMk cId="1258845903" sldId="261"/>
            <ac:spMk id="9" creationId="{9F7D5CDA-D291-4307-BF55-1381FED29634}"/>
          </ac:spMkLst>
        </pc:spChg>
        <pc:spChg chg="add">
          <ac:chgData name="Kody Pope" userId="6c31e49b-ddf9-44e9-9f45-8f4ae49aa873" providerId="ADAL" clId="{67B3638D-EF63-3642-9C9F-676605073C91}" dt="2024-07-21T23:31:57.198" v="242" actId="26606"/>
          <ac:spMkLst>
            <pc:docMk/>
            <pc:sldMk cId="1258845903" sldId="261"/>
            <ac:spMk id="11" creationId="{59B296B9-C5A5-4E4F-9B60-C907B5F1466C}"/>
          </ac:spMkLst>
        </pc:spChg>
        <pc:spChg chg="add">
          <ac:chgData name="Kody Pope" userId="6c31e49b-ddf9-44e9-9f45-8f4ae49aa873" providerId="ADAL" clId="{67B3638D-EF63-3642-9C9F-676605073C91}" dt="2024-07-21T23:31:57.198" v="242" actId="26606"/>
          <ac:spMkLst>
            <pc:docMk/>
            <pc:sldMk cId="1258845903" sldId="261"/>
            <ac:spMk id="13" creationId="{D0300FD3-5AF1-6305-15FA-9078072672E2}"/>
          </ac:spMkLst>
        </pc:spChg>
        <pc:picChg chg="add">
          <ac:chgData name="Kody Pope" userId="6c31e49b-ddf9-44e9-9f45-8f4ae49aa873" providerId="ADAL" clId="{67B3638D-EF63-3642-9C9F-676605073C91}" dt="2024-07-21T23:31:57.198" v="242" actId="26606"/>
          <ac:picMkLst>
            <pc:docMk/>
            <pc:sldMk cId="1258845903" sldId="261"/>
            <ac:picMk id="5" creationId="{1340097B-CB0D-CE9B-80C9-4BDCFB4E845E}"/>
          </ac:picMkLst>
        </pc:picChg>
      </pc:sldChg>
      <pc:sldChg chg="addSp modSp add mod setBg">
        <pc:chgData name="Kody Pope" userId="6c31e49b-ddf9-44e9-9f45-8f4ae49aa873" providerId="ADAL" clId="{67B3638D-EF63-3642-9C9F-676605073C91}" dt="2024-07-21T23:32:24.687" v="243" actId="26606"/>
        <pc:sldMkLst>
          <pc:docMk/>
          <pc:sldMk cId="3059912421" sldId="262"/>
        </pc:sldMkLst>
        <pc:spChg chg="mod">
          <ac:chgData name="Kody Pope" userId="6c31e49b-ddf9-44e9-9f45-8f4ae49aa873" providerId="ADAL" clId="{67B3638D-EF63-3642-9C9F-676605073C91}" dt="2024-07-21T23:32:24.687" v="243" actId="26606"/>
          <ac:spMkLst>
            <pc:docMk/>
            <pc:sldMk cId="3059912421" sldId="262"/>
            <ac:spMk id="2" creationId="{5074272F-9492-37BA-3905-0E398D0C00D6}"/>
          </ac:spMkLst>
        </pc:spChg>
        <pc:spChg chg="mod">
          <ac:chgData name="Kody Pope" userId="6c31e49b-ddf9-44e9-9f45-8f4ae49aa873" providerId="ADAL" clId="{67B3638D-EF63-3642-9C9F-676605073C91}" dt="2024-07-21T23:32:24.687" v="243" actId="26606"/>
          <ac:spMkLst>
            <pc:docMk/>
            <pc:sldMk cId="3059912421" sldId="262"/>
            <ac:spMk id="3" creationId="{F6047E0D-C6BE-32D4-5420-E0E0E922DF27}"/>
          </ac:spMkLst>
        </pc:spChg>
        <pc:spChg chg="add">
          <ac:chgData name="Kody Pope" userId="6c31e49b-ddf9-44e9-9f45-8f4ae49aa873" providerId="ADAL" clId="{67B3638D-EF63-3642-9C9F-676605073C91}" dt="2024-07-21T23:32:24.687" v="243" actId="26606"/>
          <ac:spMkLst>
            <pc:docMk/>
            <pc:sldMk cId="3059912421" sldId="262"/>
            <ac:spMk id="9" creationId="{3ECBE1F1-D69B-4AFA-ABD5-8E41720EF6DE}"/>
          </ac:spMkLst>
        </pc:spChg>
        <pc:spChg chg="add">
          <ac:chgData name="Kody Pope" userId="6c31e49b-ddf9-44e9-9f45-8f4ae49aa873" providerId="ADAL" clId="{67B3638D-EF63-3642-9C9F-676605073C91}" dt="2024-07-21T23:32:24.687" v="243" actId="26606"/>
          <ac:spMkLst>
            <pc:docMk/>
            <pc:sldMk cId="3059912421" sldId="262"/>
            <ac:spMk id="11" creationId="{603A6265-E10C-4B85-9C20-E75FCAF9CC63}"/>
          </ac:spMkLst>
        </pc:spChg>
        <pc:picChg chg="add">
          <ac:chgData name="Kody Pope" userId="6c31e49b-ddf9-44e9-9f45-8f4ae49aa873" providerId="ADAL" clId="{67B3638D-EF63-3642-9C9F-676605073C91}" dt="2024-07-21T23:32:24.687" v="243" actId="26606"/>
          <ac:picMkLst>
            <pc:docMk/>
            <pc:sldMk cId="3059912421" sldId="262"/>
            <ac:picMk id="5" creationId="{B87D3663-7809-87D2-50B9-FF278B6ABB41}"/>
          </ac:picMkLst>
        </pc:picChg>
      </pc:sldChg>
      <pc:sldChg chg="addSp modSp add mod setBg">
        <pc:chgData name="Kody Pope" userId="6c31e49b-ddf9-44e9-9f45-8f4ae49aa873" providerId="ADAL" clId="{67B3638D-EF63-3642-9C9F-676605073C91}" dt="2024-07-21T23:32:31.809" v="244" actId="26606"/>
        <pc:sldMkLst>
          <pc:docMk/>
          <pc:sldMk cId="1825723319" sldId="263"/>
        </pc:sldMkLst>
        <pc:spChg chg="mod">
          <ac:chgData name="Kody Pope" userId="6c31e49b-ddf9-44e9-9f45-8f4ae49aa873" providerId="ADAL" clId="{67B3638D-EF63-3642-9C9F-676605073C91}" dt="2024-07-21T23:32:31.809" v="244" actId="26606"/>
          <ac:spMkLst>
            <pc:docMk/>
            <pc:sldMk cId="1825723319" sldId="263"/>
            <ac:spMk id="2" creationId="{5074272F-9492-37BA-3905-0E398D0C00D6}"/>
          </ac:spMkLst>
        </pc:spChg>
        <pc:spChg chg="mod">
          <ac:chgData name="Kody Pope" userId="6c31e49b-ddf9-44e9-9f45-8f4ae49aa873" providerId="ADAL" clId="{67B3638D-EF63-3642-9C9F-676605073C91}" dt="2024-07-21T23:32:31.809" v="244" actId="26606"/>
          <ac:spMkLst>
            <pc:docMk/>
            <pc:sldMk cId="1825723319" sldId="263"/>
            <ac:spMk id="3" creationId="{F6047E0D-C6BE-32D4-5420-E0E0E922DF27}"/>
          </ac:spMkLst>
        </pc:spChg>
        <pc:spChg chg="add">
          <ac:chgData name="Kody Pope" userId="6c31e49b-ddf9-44e9-9f45-8f4ae49aa873" providerId="ADAL" clId="{67B3638D-EF63-3642-9C9F-676605073C91}" dt="2024-07-21T23:32:31.809" v="244" actId="26606"/>
          <ac:spMkLst>
            <pc:docMk/>
            <pc:sldMk cId="1825723319" sldId="263"/>
            <ac:spMk id="9" creationId="{9F7D5CDA-D291-4307-BF55-1381FED29634}"/>
          </ac:spMkLst>
        </pc:spChg>
        <pc:spChg chg="add">
          <ac:chgData name="Kody Pope" userId="6c31e49b-ddf9-44e9-9f45-8f4ae49aa873" providerId="ADAL" clId="{67B3638D-EF63-3642-9C9F-676605073C91}" dt="2024-07-21T23:32:31.809" v="244" actId="26606"/>
          <ac:spMkLst>
            <pc:docMk/>
            <pc:sldMk cId="1825723319" sldId="263"/>
            <ac:spMk id="11" creationId="{59B296B9-C5A5-4E4F-9B60-C907B5F1466C}"/>
          </ac:spMkLst>
        </pc:spChg>
        <pc:spChg chg="add">
          <ac:chgData name="Kody Pope" userId="6c31e49b-ddf9-44e9-9f45-8f4ae49aa873" providerId="ADAL" clId="{67B3638D-EF63-3642-9C9F-676605073C91}" dt="2024-07-21T23:32:31.809" v="244" actId="26606"/>
          <ac:spMkLst>
            <pc:docMk/>
            <pc:sldMk cId="1825723319" sldId="263"/>
            <ac:spMk id="13" creationId="{D0300FD3-5AF1-6305-15FA-9078072672E2}"/>
          </ac:spMkLst>
        </pc:spChg>
        <pc:picChg chg="add">
          <ac:chgData name="Kody Pope" userId="6c31e49b-ddf9-44e9-9f45-8f4ae49aa873" providerId="ADAL" clId="{67B3638D-EF63-3642-9C9F-676605073C91}" dt="2024-07-21T23:32:31.809" v="244" actId="26606"/>
          <ac:picMkLst>
            <pc:docMk/>
            <pc:sldMk cId="1825723319" sldId="263"/>
            <ac:picMk id="5" creationId="{DC707231-FFD5-F9F0-1B78-90B3EF95C5F1}"/>
          </ac:picMkLst>
        </pc:picChg>
      </pc:sldChg>
      <pc:sldChg chg="add del">
        <pc:chgData name="Kody Pope" userId="6c31e49b-ddf9-44e9-9f45-8f4ae49aa873" providerId="ADAL" clId="{67B3638D-EF63-3642-9C9F-676605073C91}" dt="2024-07-21T23:20:11.793" v="90" actId="2696"/>
        <pc:sldMkLst>
          <pc:docMk/>
          <pc:sldMk cId="2250544592" sldId="264"/>
        </pc:sldMkLst>
      </pc:sldChg>
      <pc:sldChg chg="addSp modSp new mod setBg">
        <pc:chgData name="Kody Pope" userId="6c31e49b-ddf9-44e9-9f45-8f4ae49aa873" providerId="ADAL" clId="{67B3638D-EF63-3642-9C9F-676605073C91}" dt="2024-07-21T23:31:31.547" v="239" actId="26606"/>
        <pc:sldMkLst>
          <pc:docMk/>
          <pc:sldMk cId="4087768635" sldId="264"/>
        </pc:sldMkLst>
        <pc:spChg chg="mod">
          <ac:chgData name="Kody Pope" userId="6c31e49b-ddf9-44e9-9f45-8f4ae49aa873" providerId="ADAL" clId="{67B3638D-EF63-3642-9C9F-676605073C91}" dt="2024-07-21T23:31:31.547" v="239" actId="26606"/>
          <ac:spMkLst>
            <pc:docMk/>
            <pc:sldMk cId="4087768635" sldId="264"/>
            <ac:spMk id="2" creationId="{86F2F8A8-38C9-A8BE-6072-9B41B6BEB0B7}"/>
          </ac:spMkLst>
        </pc:spChg>
        <pc:spChg chg="mod">
          <ac:chgData name="Kody Pope" userId="6c31e49b-ddf9-44e9-9f45-8f4ae49aa873" providerId="ADAL" clId="{67B3638D-EF63-3642-9C9F-676605073C91}" dt="2024-07-21T23:31:31.547" v="239" actId="26606"/>
          <ac:spMkLst>
            <pc:docMk/>
            <pc:sldMk cId="4087768635" sldId="264"/>
            <ac:spMk id="3" creationId="{5E769757-D9B1-9A24-4893-B43989AA14AC}"/>
          </ac:spMkLst>
        </pc:spChg>
        <pc:picChg chg="add">
          <ac:chgData name="Kody Pope" userId="6c31e49b-ddf9-44e9-9f45-8f4ae49aa873" providerId="ADAL" clId="{67B3638D-EF63-3642-9C9F-676605073C91}" dt="2024-07-21T23:31:31.547" v="239" actId="26606"/>
          <ac:picMkLst>
            <pc:docMk/>
            <pc:sldMk cId="4087768635" sldId="264"/>
            <ac:picMk id="5" creationId="{7A1DBBD2-D000-4D59-ED4E-9C97D2F7E2ED}"/>
          </ac:picMkLst>
        </pc:picChg>
        <pc:cxnChg chg="add">
          <ac:chgData name="Kody Pope" userId="6c31e49b-ddf9-44e9-9f45-8f4ae49aa873" providerId="ADAL" clId="{67B3638D-EF63-3642-9C9F-676605073C91}" dt="2024-07-21T23:31:31.547" v="239" actId="26606"/>
          <ac:cxnSpMkLst>
            <pc:docMk/>
            <pc:sldMk cId="4087768635" sldId="264"/>
            <ac:cxnSpMk id="9" creationId="{1503BFE4-729B-D9D0-C17B-501E6AF1127A}"/>
          </ac:cxnSpMkLst>
        </pc:cxnChg>
      </pc:sldChg>
      <pc:sldChg chg="modSp add del mod">
        <pc:chgData name="Kody Pope" userId="6c31e49b-ddf9-44e9-9f45-8f4ae49aa873" providerId="ADAL" clId="{67B3638D-EF63-3642-9C9F-676605073C91}" dt="2024-07-21T23:20:09.450" v="89" actId="2696"/>
        <pc:sldMkLst>
          <pc:docMk/>
          <pc:sldMk cId="1239433419" sldId="265"/>
        </pc:sldMkLst>
        <pc:spChg chg="mod">
          <ac:chgData name="Kody Pope" userId="6c31e49b-ddf9-44e9-9f45-8f4ae49aa873" providerId="ADAL" clId="{67B3638D-EF63-3642-9C9F-676605073C91}" dt="2024-07-21T23:18:23.567" v="69"/>
          <ac:spMkLst>
            <pc:docMk/>
            <pc:sldMk cId="1239433419" sldId="265"/>
            <ac:spMk id="2" creationId="{5074272F-9492-37BA-3905-0E398D0C00D6}"/>
          </ac:spMkLst>
        </pc:spChg>
        <pc:spChg chg="mod">
          <ac:chgData name="Kody Pope" userId="6c31e49b-ddf9-44e9-9f45-8f4ae49aa873" providerId="ADAL" clId="{67B3638D-EF63-3642-9C9F-676605073C91}" dt="2024-07-21T23:18:35.449" v="71"/>
          <ac:spMkLst>
            <pc:docMk/>
            <pc:sldMk cId="1239433419" sldId="265"/>
            <ac:spMk id="3" creationId="{F6047E0D-C6BE-32D4-5420-E0E0E922DF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4C1D-BA2A-1988-D69D-61CD425C5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63936-31FF-A2E5-E3DB-989207C7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69C6-99C7-7301-CAEE-B61BF33B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54A43-DBD4-2905-25D3-3A83912B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6A588-E005-29AE-FCBD-D53183E3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1FD2-54EF-3FE8-098A-1D91FA1B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7272B-4526-C0BA-7664-2C45A7393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8F16-DDC8-6073-51F6-5BC6E7B8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9180-A40C-282B-6DD8-C8D0C627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AA2A-6EAF-BB33-951B-072368CA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EDFDA-ED6E-082E-718D-916D810BA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5BF7-F301-D274-FA9F-27B8B55CF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4846-C8BE-0F09-2E4C-D5F74FA3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2236-7603-C93F-6610-E6C7F5D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85AE9-C314-25CD-1F6D-2D4286D1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F432-D231-95E4-CC57-883437BF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57DDA-6929-01DE-BB19-80D5C320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39BC8-8792-471C-5AEB-0AE1BC96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D6524-DC77-CA4C-8F33-9E5CF547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C573-C2AA-B694-C1C7-30DBCE1C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1C84-FEB2-DFCC-9A9E-956F5EBF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D7F40-7CBF-04B6-8C96-5E3C7256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8D530-16F4-9BFA-C02A-96025F2A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F54E5-CF8E-497A-D045-FACAF978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73902-55E8-CEA0-E69D-6419933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F234-6361-14D1-0610-E6F4581F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A99E-293A-9731-94A0-56A48CAF0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0206-A5ED-A12F-2F75-30002DF05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DEBEF-E8B6-661C-9126-4F7429C0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39402-8DF6-765C-AA74-8C8FC2E0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A20FD-EB47-B2DF-0ADB-863903C5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5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DFEB-7D2D-FEB2-3211-B7E09C6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8464-E691-95B9-E5A7-C5D04B4B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FB0B3-090D-BDED-B11E-DB46F270D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E9416-5E59-EE5A-42DB-96AAB9EB2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DA9B6-EBDB-1DCE-B6F7-537116A40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CA9CA-044A-635F-9B5B-14CB4DC8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CE00F-01CE-8BC0-78B1-1939F367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4B45A-9888-295F-F898-C942EB93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C8DEF-1EE5-535B-0BD8-A24C4C6B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50B9D-B532-8268-3DD3-D08E7B20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9CA90-3CAD-BB5E-0B87-C83F5A42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5DE0F-283C-5452-5BC0-B6A23F21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3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69F53-4225-E5FA-E157-6E4E777E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99B3D-45EF-F005-CE9E-73C8BD36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6AE2-D744-A409-DD1E-D9024BB0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A457-3D04-834B-CF37-07F2FA8E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D8B8-05A7-7B2C-D7D7-BCA1CEBF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ADF46-EAE8-DFDE-6761-7B607FBA4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187E-A7E6-EDFA-6FEA-30AC787D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CB67D-9568-F67C-2B9B-879ADDF2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739FE-F47F-1A55-B934-80034FBE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233E-B0D5-B006-C75A-1C05A207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C95CB-B5A3-ECA6-FD9F-E27EEE3BD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83B2-F601-DDE3-CA4B-219080EC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EF8E6-45F5-E3D0-8750-D0B81FD1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19045-3C6A-01F8-4436-2DE2DFFE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431B1-C3EF-1E0C-DDC9-F10FA306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2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B411E-C991-1331-894E-1F9DEE80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ECC5-C5F8-2162-E260-E7116064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5D84E-BB48-6484-2CFE-48AFB5673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6D90E-47C9-474F-92D9-D9514D814D54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CF80A-2150-11D4-133C-C3E06E4AD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AD06-EE3E-D3B7-ECEC-057814A06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F59DE9-46F0-F740-B09E-F0DBE5134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8BEF-AF54-DBA7-F9C1-CF698AE2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322" y="1175335"/>
            <a:ext cx="4172480" cy="2495971"/>
          </a:xfrm>
        </p:spPr>
        <p:txBody>
          <a:bodyPr anchor="b">
            <a:normAutofit/>
          </a:bodyPr>
          <a:lstStyle/>
          <a:p>
            <a:r>
              <a:rPr lang="en-US" sz="4000" dirty="0"/>
              <a:t>Security Controls in Shared Source Code Repositories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CFBD4-7540-888E-A639-3EEA209D7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820" y="3930449"/>
            <a:ext cx="4198479" cy="1724313"/>
          </a:xfrm>
        </p:spPr>
        <p:txBody>
          <a:bodyPr anchor="t">
            <a:normAutofit/>
          </a:bodyPr>
          <a:lstStyle/>
          <a:p>
            <a:r>
              <a:rPr lang="en-US" sz="2000"/>
              <a:t>Kody Pope</a:t>
            </a:r>
          </a:p>
          <a:p>
            <a:r>
              <a:rPr lang="en-US" sz="2000" dirty="0"/>
              <a:t>7-21-24</a:t>
            </a:r>
          </a:p>
          <a:p>
            <a:r>
              <a:rPr lang="en-US" sz="2000" dirty="0"/>
              <a:t>Assignment 11</a:t>
            </a:r>
          </a:p>
        </p:txBody>
      </p:sp>
      <p:pic>
        <p:nvPicPr>
          <p:cNvPr id="5" name="Picture 4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1019448E-8522-BACE-5071-A87A3D56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88" r="21902" b="2"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B33CDD2-C0CB-D8AD-886D-0ABC95A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96001" y="-2"/>
            <a:ext cx="6096000" cy="6858001"/>
            <a:chOff x="-1" y="0"/>
            <a:chExt cx="7390263" cy="685800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7F47A2-1E11-C302-6F8E-F0323999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79677" y="2347416"/>
              <a:ext cx="1630908" cy="739026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AED115-5F26-CFFE-25B4-8CCB743B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-1919061" y="1919060"/>
              <a:ext cx="6854280" cy="3016159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3032F8-FDD1-98F1-B20E-FB9CDF9EB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461657" y="4425055"/>
              <a:ext cx="2928605" cy="2432945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1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3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A690-DD01-0185-3CB3-78C7E09D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Secure Identities and Perimeter 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E8880626-442A-3A73-91ED-91651266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54" r="3660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331F-C064-CDCD-97C9-A084510E8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endParaRPr lang="en-US" sz="2000"/>
          </a:p>
          <a:p>
            <a:r>
              <a:rPr lang="en-US" sz="2000"/>
              <a:t>(“Securing Source Code in Repositories Is Essential: How to Get Started”) shares:</a:t>
            </a:r>
          </a:p>
          <a:p>
            <a:pPr lvl="1"/>
            <a:r>
              <a:rPr lang="en-US" sz="2000"/>
              <a:t>Implement robust authentication mechanisms to control access to repositories.</a:t>
            </a:r>
          </a:p>
          <a:p>
            <a:pPr lvl="1"/>
            <a:r>
              <a:rPr lang="en-US" sz="2000"/>
              <a:t>Utilize Role-Based Access Control (RBAC) and principles of least privilege.</a:t>
            </a:r>
          </a:p>
          <a:p>
            <a:pPr lvl="1"/>
            <a:r>
              <a:rPr lang="en-US" sz="2000"/>
              <a:t>Regularly review and update user permissions to minimize security risks.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3552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F8A8-38C9-A8BE-6072-9B41B6BE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Secure Identities and Perimeter Continued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9757-D9B1-9A24-4893-B43989AA1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endParaRPr lang="en-US" sz="2000"/>
          </a:p>
          <a:p>
            <a:r>
              <a:rPr lang="en-US" sz="2000"/>
              <a:t>(Berecki) shares:</a:t>
            </a:r>
          </a:p>
          <a:p>
            <a:pPr lvl="1"/>
            <a:r>
              <a:rPr lang="en-US" sz="2000"/>
              <a:t>Establish clear rules and guidelines for handling and protecting source code.</a:t>
            </a:r>
          </a:p>
          <a:p>
            <a:pPr lvl="1"/>
            <a:r>
              <a:rPr lang="en-US" sz="2000"/>
              <a:t>Define access controls, permissions, and roles within your development team.</a:t>
            </a:r>
          </a:p>
          <a:p>
            <a:endParaRPr lang="en-US" sz="200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7A1DBBD2-D000-4D59-ED4E-9C97D2F7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0" r="29844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272F-9492-37BA-3905-0E398D0C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Vulnerable Dependency Detection 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60776D67-818C-62AA-65CC-054B0954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7E0D-C6BE-32D4-5420-E0E0E922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endParaRPr lang="en-US" sz="1700"/>
          </a:p>
          <a:p>
            <a:r>
              <a:rPr lang="en-US" sz="1700"/>
              <a:t>(“Securing Source Code in Repositories Is Essential: How to Get Started”) shares:</a:t>
            </a:r>
          </a:p>
          <a:p>
            <a:pPr lvl="1"/>
            <a:r>
              <a:rPr lang="en-US" sz="1700"/>
              <a:t>Enable automated detection of outdated dependencies with security vulnerabilities.</a:t>
            </a:r>
          </a:p>
          <a:p>
            <a:pPr lvl="1"/>
            <a:r>
              <a:rPr lang="en-US" sz="1700"/>
              <a:t>Tools like Dependabot can help keep your dependencies up-to-date.</a:t>
            </a:r>
          </a:p>
          <a:p>
            <a:pPr marL="457200" lvl="1" indent="0">
              <a:buNone/>
            </a:pPr>
            <a:endParaRPr lang="en-US" sz="1700"/>
          </a:p>
          <a:p>
            <a:r>
              <a:rPr lang="en-US" sz="1700"/>
              <a:t>(Berecki) shares:</a:t>
            </a:r>
          </a:p>
          <a:p>
            <a:pPr lvl="1"/>
            <a:r>
              <a:rPr lang="en-US" sz="1700"/>
              <a:t>Avoid hardcoding sensitive information (e.g., API keys, passwords) directly into the code.</a:t>
            </a:r>
          </a:p>
          <a:p>
            <a:pPr lvl="1"/>
            <a:endParaRPr lang="en-US" sz="1700"/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89189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272F-9492-37BA-3905-0E398D0C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Add a Security Policy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7E0D-C6BE-32D4-5420-E0E0E922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endParaRPr lang="en-US" sz="1600"/>
          </a:p>
          <a:p>
            <a:r>
              <a:rPr lang="en-US" sz="1600"/>
              <a:t>(“Securing Source Code in Repositories Is Essential: How to Get Started”) shares:</a:t>
            </a:r>
          </a:p>
          <a:p>
            <a:pPr lvl="1"/>
            <a:r>
              <a:rPr lang="en-US" sz="1600"/>
              <a:t>Include a SECURITY.md file in your repository to communicate security guidelines.</a:t>
            </a:r>
          </a:p>
          <a:p>
            <a:pPr lvl="1"/>
            <a:r>
              <a:rPr lang="en-US" sz="1600"/>
              <a:t>Define processes for handling security issues and reporting vulnerabilities.</a:t>
            </a:r>
          </a:p>
          <a:p>
            <a:pPr lvl="1"/>
            <a:endParaRPr lang="en-US" sz="1600"/>
          </a:p>
          <a:p>
            <a:r>
              <a:rPr lang="en-US" sz="1600"/>
              <a:t>(Berecki) shares:</a:t>
            </a:r>
          </a:p>
          <a:p>
            <a:pPr lvl="1"/>
            <a:r>
              <a:rPr lang="en-US" sz="1600"/>
              <a:t>Conduct regular code reviews to identify security vulnerabilities.</a:t>
            </a:r>
          </a:p>
          <a:p>
            <a:pPr lvl="1"/>
            <a:endParaRPr lang="en-US" sz="16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B8DC9D2-198C-5D4C-4C88-5D52FBD259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6" r="33449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6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1340097B-CB0D-CE9B-80C9-4BDCFB4E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40" r="15394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4272F-9492-37BA-3905-0E398D0C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Encryption and Hardening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7E0D-C6BE-32D4-5420-E0E0E922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r>
              <a:rPr lang="en-US" sz="2000"/>
              <a:t>(“Securing Source Code in Repositories Is Essential: How to Get Started”) shares:</a:t>
            </a:r>
          </a:p>
          <a:p>
            <a:pPr lvl="1"/>
            <a:r>
              <a:rPr lang="en-US" sz="2000"/>
              <a:t>Use encryption protocols to protect sensitive data within your code.</a:t>
            </a:r>
          </a:p>
          <a:p>
            <a:pPr lvl="1"/>
            <a:r>
              <a:rPr lang="en-US" sz="2000"/>
              <a:t>Harden your application by following secure coding practices.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5884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B87D3663-7809-87D2-50B9-FF278B6A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87" r="21954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4272F-9492-37BA-3905-0E398D0C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In-App Protection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7E0D-C6BE-32D4-5420-E0E0E922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r>
              <a:rPr lang="en-US" sz="2000"/>
              <a:t>(“Securing Source Code in Repositories Is Essential: How to Get Started”) shares:</a:t>
            </a:r>
          </a:p>
          <a:p>
            <a:pPr lvl="1"/>
            <a:r>
              <a:rPr lang="en-US" sz="2000"/>
              <a:t>Consider shielding processes and implementing runtime protection mechanisms.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5991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cil and answer-sheet">
            <a:extLst>
              <a:ext uri="{FF2B5EF4-FFF2-40B4-BE49-F238E27FC236}">
                <a16:creationId xmlns:a16="http://schemas.microsoft.com/office/drawing/2014/main" id="{DC707231-FFD5-F9F0-1B78-90B3EF95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614" r="-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4272F-9492-37BA-3905-0E398D0C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7E0D-C6BE-32D4-5420-E0E0E922D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457200" indent="-457200">
              <a:buNone/>
            </a:pPr>
            <a:r>
              <a:rPr lang="en-US" sz="2000"/>
              <a:t>Berecki, Beata. “Here’s Your Ultimate Guide to Source Code Protection.” Endpoint Protector Blog, 6 May 2021, www.endpointprotector.com/blog/your-ultimate-guide-to-source-code-protection/.</a:t>
            </a:r>
          </a:p>
          <a:p>
            <a:pPr marL="457200" indent="-457200">
              <a:buNone/>
            </a:pPr>
            <a:r>
              <a:rPr lang="en-US" sz="2000"/>
              <a:t>“Securing Source Code in Repositories Is Essential: How to Get Started.” Snyk, snyk.io/learn/securing-source-code-repositories/.</a:t>
            </a:r>
          </a:p>
          <a:p>
            <a:pPr marL="457200" indent="-45720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2572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347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Security Controls in Shared Source Code Repositories </vt:lpstr>
      <vt:lpstr>Secure Identities and Perimeter </vt:lpstr>
      <vt:lpstr>Secure Identities and Perimeter Continued</vt:lpstr>
      <vt:lpstr>Vulnerable Dependency Detection </vt:lpstr>
      <vt:lpstr>Add a Security Policy </vt:lpstr>
      <vt:lpstr>Encryption and Hardening </vt:lpstr>
      <vt:lpstr>In-App Protection Methods 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Kody Pope</dc:creator>
  <cp:lastModifiedBy>Kody Pope</cp:lastModifiedBy>
  <cp:revision>1</cp:revision>
  <dcterms:created xsi:type="dcterms:W3CDTF">2024-07-21T05:29:11Z</dcterms:created>
  <dcterms:modified xsi:type="dcterms:W3CDTF">2024-07-21T23:33:33Z</dcterms:modified>
</cp:coreProperties>
</file>