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647A3-EBA0-4742-81E3-AAAA2224F253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D42AB-9026-4F9B-9E72-CF5F2717A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21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0093-DE6A-4F06-B2B5-CE5DFFCF975A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7957-7854-40C7-B514-014532DA6D6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17B-9546-4BB9-87FE-CD09510B746C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9872-DC62-44B9-A198-EB6088D22BA9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384-C8CF-4985-B039-877948B5F4B5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A06F-3B23-4B43-A42D-B153D67DF3B8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9D5C-0BA9-4D09-B752-53019586F418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23FD-5F34-4649-A797-3F56576D2A65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6FD5-08E9-4635-A5A8-44C61BABF2FD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AAFF-08FB-4865-8352-8E4151105B8E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7858-87C7-433A-B158-00E8FECB4712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36C74A1-8617-401F-8607-B2CDDA87BF12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596" y="3409405"/>
            <a:ext cx="7315200" cy="2346089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3.2.4</a:t>
            </a:r>
            <a:b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Sigma Square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90427" y="5153571"/>
            <a:ext cx="2425650" cy="914400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Presented by 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K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Rohith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- 23905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870" y="870852"/>
            <a:ext cx="7315200" cy="23460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MDSC – 201 – Regression Methods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ri Sathya Sai Institute of Higher Learning (SSSIHL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5" y="1490330"/>
            <a:ext cx="26479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1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Knowledge</a:t>
            </a:r>
            <a:endParaRPr lang="en-IN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9223" y="539062"/>
            <a:ext cx="428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the following: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76" y="1350055"/>
            <a:ext cx="3568022" cy="11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66" y="2758747"/>
            <a:ext cx="1633106" cy="435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000" y="1935768"/>
            <a:ext cx="4191201" cy="3498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421028" y="2777765"/>
            <a:ext cx="100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: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9223" y="3246493"/>
            <a:ext cx="40625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is an n × 1 vector of the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an n × p matrix of the levels of the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 × 1 vector of the regression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cients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 is an n × 1 vector of random errors.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26972" y="768291"/>
            <a:ext cx="8665028" cy="53165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167911"/>
            <a:ext cx="3435124" cy="1685632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on to the estimation part:</a:t>
            </a:r>
            <a:endParaRPr lang="en-IN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3290" y="1143000"/>
            <a:ext cx="6598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Squares of residuals is given as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200" y="1785955"/>
            <a:ext cx="3354569" cy="763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696" y="2936536"/>
            <a:ext cx="1231007" cy="482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906144" y="2946828"/>
            <a:ext cx="200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1828" y="2946829"/>
            <a:ext cx="4038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get the following: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277" y="4001610"/>
            <a:ext cx="4468416" cy="1533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4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063" y="718457"/>
            <a:ext cx="12192000" cy="54994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85" y="1216688"/>
            <a:ext cx="666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X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=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X′y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ˆ b , this last equation becomes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981" y="1111797"/>
            <a:ext cx="33147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4286" y="2417017"/>
            <a:ext cx="6666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sum of squares has n − p degrees of freedom associated with it since p parameters are estimated in the regression model. The residual mean square is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738" y="2578798"/>
            <a:ext cx="2585186" cy="1246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44285" y="4447938"/>
            <a:ext cx="6666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value of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MSRes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σ^2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an unbiased estimator of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σ^2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120" y="4447938"/>
            <a:ext cx="2696421" cy="1155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5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785" y="2442755"/>
            <a:ext cx="3352430" cy="1740849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GB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Sairam</a:t>
            </a:r>
            <a:r>
              <a:rPr lang="en-GB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IN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42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58</TotalTime>
  <Words>165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Wingdings</vt:lpstr>
      <vt:lpstr>Wingdings 2</vt:lpstr>
      <vt:lpstr>Frame</vt:lpstr>
      <vt:lpstr>3.2.4 Estimation of Sigma Square</vt:lpstr>
      <vt:lpstr>Basic Knowledge</vt:lpstr>
      <vt:lpstr>Moving on to the estimation part:</vt:lpstr>
      <vt:lpstr>PowerPoint Presentation</vt:lpstr>
      <vt:lpstr>Thank You Sairam!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3.2.4 Estimation of Sigma Square</dc:title>
  <dc:creator>Msc1</dc:creator>
  <cp:lastModifiedBy>Msc1</cp:lastModifiedBy>
  <cp:revision>8</cp:revision>
  <dcterms:created xsi:type="dcterms:W3CDTF">2024-03-19T22:59:06Z</dcterms:created>
  <dcterms:modified xsi:type="dcterms:W3CDTF">2024-03-19T23:57:10Z</dcterms:modified>
</cp:coreProperties>
</file>